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24"/>
  </p:notesMasterIdLst>
  <p:handoutMasterIdLst>
    <p:handoutMasterId r:id="rId25"/>
  </p:handoutMasterIdLst>
  <p:sldIdLst>
    <p:sldId id="256" r:id="rId5"/>
    <p:sldId id="257" r:id="rId6"/>
    <p:sldId id="576" r:id="rId7"/>
    <p:sldId id="260" r:id="rId8"/>
    <p:sldId id="577" r:id="rId9"/>
    <p:sldId id="579" r:id="rId10"/>
    <p:sldId id="580" r:id="rId11"/>
    <p:sldId id="581" r:id="rId12"/>
    <p:sldId id="582" r:id="rId13"/>
    <p:sldId id="583" r:id="rId14"/>
    <p:sldId id="590" r:id="rId15"/>
    <p:sldId id="584" r:id="rId16"/>
    <p:sldId id="591" r:id="rId17"/>
    <p:sldId id="586" r:id="rId18"/>
    <p:sldId id="593" r:id="rId19"/>
    <p:sldId id="585" r:id="rId20"/>
    <p:sldId id="587" r:id="rId21"/>
    <p:sldId id="588" r:id="rId22"/>
    <p:sldId id="595" r:id="rId23"/>
  </p:sldIdLst>
  <p:sldSz cx="9144000" cy="6858000" type="screen4x3"/>
  <p:notesSz cx="6858000" cy="9144000"/>
  <p:defaultTextStyle>
    <a:defPPr>
      <a:defRPr lang="fr-CA"/>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480">
          <p15:clr>
            <a:srgbClr val="A4A3A4"/>
          </p15:clr>
        </p15:guide>
        <p15:guide id="2" pos="2880">
          <p15:clr>
            <a:srgbClr val="A4A3A4"/>
          </p15:clr>
        </p15:guide>
        <p15:guide id="3" pos="431">
          <p15:clr>
            <a:srgbClr val="A4A3A4"/>
          </p15:clr>
        </p15:guide>
        <p15:guide id="4" pos="532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cmAuthor id="2" name="Hugues-O. Blouin" initials="HOB" lastIdx="71" clrIdx="1"/>
  <p:cmAuthor id="3" name="marion.cote@umontreal.ca" initials="ma" lastIdx="8" clrIdx="2">
    <p:extLst>
      <p:ext uri="{19B8F6BF-5375-455C-9EA6-DF929625EA0E}">
        <p15:presenceInfo xmlns:p15="http://schemas.microsoft.com/office/powerpoint/2012/main" userId="S::urn:spo:guest#marion.cote@umontreal.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35C96-2D9B-42C0-BEDE-587DD3DDA7B3}" v="5" dt="2020-12-15T04:27:15.991"/>
    <p1510:client id="{DCEB01A9-2403-E52A-EE28-4B8058EF5C24}" v="1" dt="2020-12-15T04:22:38.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61"/>
    <p:restoredTop sz="94714"/>
  </p:normalViewPr>
  <p:slideViewPr>
    <p:cSldViewPr>
      <p:cViewPr varScale="1">
        <p:scale>
          <a:sx n="104" d="100"/>
          <a:sy n="104" d="100"/>
        </p:scale>
        <p:origin x="1380" y="108"/>
      </p:cViewPr>
      <p:guideLst>
        <p:guide orient="horz" pos="1480"/>
        <p:guide pos="2880"/>
        <p:guide pos="431"/>
        <p:guide pos="532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D3D1BFB-C385-4F70-9A7D-0B0CD29DA0B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8195" name="Rectangle 3">
            <a:extLst>
              <a:ext uri="{FF2B5EF4-FFF2-40B4-BE49-F238E27FC236}">
                <a16:creationId xmlns:a16="http://schemas.microsoft.com/office/drawing/2014/main" id="{CF50169A-0A7B-48CD-BDE2-6C226CD8CAB5}"/>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8196" name="Rectangle 4">
            <a:extLst>
              <a:ext uri="{FF2B5EF4-FFF2-40B4-BE49-F238E27FC236}">
                <a16:creationId xmlns:a16="http://schemas.microsoft.com/office/drawing/2014/main" id="{91FC8B02-B8D5-48DF-BDF9-E01BA1A0A2C8}"/>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8197" name="Rectangle 5">
            <a:extLst>
              <a:ext uri="{FF2B5EF4-FFF2-40B4-BE49-F238E27FC236}">
                <a16:creationId xmlns:a16="http://schemas.microsoft.com/office/drawing/2014/main" id="{998A5737-F6C3-4F8F-824C-1B94D7092CC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A737A58-BF56-484D-883D-DF6A42D038E1}"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55873FE-2C46-48BB-BEC4-6F71ACB4AD4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ヒラギノ角ゴ Pro W3" charset="-128"/>
                <a:cs typeface="ヒラギノ角ゴ Pro W3" charset="-128"/>
              </a:defRPr>
            </a:lvl1pPr>
          </a:lstStyle>
          <a:p>
            <a:pPr>
              <a:defRPr/>
            </a:pPr>
            <a:endParaRPr lang="fr-CA"/>
          </a:p>
        </p:txBody>
      </p:sp>
      <p:sp>
        <p:nvSpPr>
          <p:cNvPr id="7171" name="Rectangle 3">
            <a:extLst>
              <a:ext uri="{FF2B5EF4-FFF2-40B4-BE49-F238E27FC236}">
                <a16:creationId xmlns:a16="http://schemas.microsoft.com/office/drawing/2014/main" id="{9F98BB6E-8292-451A-AAF9-D54B11039E34}"/>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charset="-128"/>
                <a:cs typeface="ヒラギノ角ゴ Pro W3" charset="-128"/>
              </a:defRPr>
            </a:lvl1pPr>
          </a:lstStyle>
          <a:p>
            <a:pPr>
              <a:defRPr/>
            </a:pPr>
            <a:endParaRPr lang="fr-CA"/>
          </a:p>
        </p:txBody>
      </p:sp>
      <p:sp>
        <p:nvSpPr>
          <p:cNvPr id="13316" name="Placeholder 4">
            <a:extLst>
              <a:ext uri="{FF2B5EF4-FFF2-40B4-BE49-F238E27FC236}">
                <a16:creationId xmlns:a16="http://schemas.microsoft.com/office/drawing/2014/main" id="{04E47125-CD53-450B-ACC0-D772685F628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D58D4CF4-53D8-4FD3-A042-AEB2775FC64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7174" name="Rectangle 6">
            <a:extLst>
              <a:ext uri="{FF2B5EF4-FFF2-40B4-BE49-F238E27FC236}">
                <a16:creationId xmlns:a16="http://schemas.microsoft.com/office/drawing/2014/main" id="{AEF27A37-CBE6-46C1-B339-ABD69430521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ヒラギノ角ゴ Pro W3" panose="020B0300000000000000" pitchFamily="34" charset="-128"/>
              </a:defRPr>
            </a:lvl1pPr>
          </a:lstStyle>
          <a:p>
            <a:pPr>
              <a:defRPr/>
            </a:pPr>
            <a:r>
              <a:rPr lang="fr-CA" altLang="fr-FR"/>
              <a:t>©ERPI, tous droits réservés.</a:t>
            </a:r>
          </a:p>
        </p:txBody>
      </p:sp>
      <p:sp>
        <p:nvSpPr>
          <p:cNvPr id="7175" name="Rectangle 7">
            <a:extLst>
              <a:ext uri="{FF2B5EF4-FFF2-40B4-BE49-F238E27FC236}">
                <a16:creationId xmlns:a16="http://schemas.microsoft.com/office/drawing/2014/main" id="{828ECA31-58DA-4CE2-A5EC-D4E3BE101CF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3E939694-BDCA-4645-94F8-B36475C37331}" type="slidenum">
              <a:rPr lang="fr-CA" altLang="fr-FR"/>
              <a:pPr/>
              <a:t>‹N°›</a:t>
            </a:fld>
            <a:endParaRPr lang="fr-CA" altLang="fr-FR"/>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pitchFamily="-12" charset="-128"/>
      </a:defRPr>
    </a:lvl1pPr>
    <a:lvl2pPr marL="4572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2" charset="0"/>
        <a:ea typeface="ヒラギノ角ゴ Pro W3" pitchFamily="-12"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Placeholder 1026">
            <a:extLst>
              <a:ext uri="{FF2B5EF4-FFF2-40B4-BE49-F238E27FC236}">
                <a16:creationId xmlns:a16="http://schemas.microsoft.com/office/drawing/2014/main" id="{9B8474E4-96F7-421C-A534-A8A1AA4C4BB2}"/>
              </a:ext>
            </a:extLst>
          </p:cNvPr>
          <p:cNvSpPr>
            <a:spLocks noGrp="1" noRot="1" noChangeAspect="1" noChangeArrowheads="1" noTextEdit="1"/>
          </p:cNvSpPr>
          <p:nvPr>
            <p:ph type="sldImg"/>
          </p:nvPr>
        </p:nvSpPr>
        <p:spPr>
          <a:ln/>
        </p:spPr>
      </p:sp>
      <p:sp>
        <p:nvSpPr>
          <p:cNvPr id="16386" name="Placeholder 1027">
            <a:extLst>
              <a:ext uri="{FF2B5EF4-FFF2-40B4-BE49-F238E27FC236}">
                <a16:creationId xmlns:a16="http://schemas.microsoft.com/office/drawing/2014/main" id="{217DD2D0-D8DC-413A-A04C-B4FBCF74B9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D3F460FB-33B6-45A4-AD57-B5F1E092B6E8}"/>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63E970F2-D6CA-4D31-B531-52F187112A0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D3F460FB-33B6-45A4-AD57-B5F1E092B6E8}"/>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63E970F2-D6CA-4D31-B531-52F187112A0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428121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1026">
            <a:extLst>
              <a:ext uri="{FF2B5EF4-FFF2-40B4-BE49-F238E27FC236}">
                <a16:creationId xmlns:a16="http://schemas.microsoft.com/office/drawing/2014/main" id="{ECBBD1E6-3D3D-43A6-94AD-4A10A8C39B81}"/>
              </a:ext>
            </a:extLst>
          </p:cNvPr>
          <p:cNvSpPr>
            <a:spLocks noGrp="1" noRot="1" noChangeAspect="1" noChangeArrowheads="1" noTextEdit="1"/>
          </p:cNvSpPr>
          <p:nvPr>
            <p:ph type="sldImg"/>
          </p:nvPr>
        </p:nvSpPr>
        <p:spPr>
          <a:solidFill>
            <a:srgbClr val="FFFFFF"/>
          </a:solidFill>
          <a:ln/>
        </p:spPr>
      </p:sp>
      <p:sp>
        <p:nvSpPr>
          <p:cNvPr id="38914" name="Rectangle 1027">
            <a:extLst>
              <a:ext uri="{FF2B5EF4-FFF2-40B4-BE49-F238E27FC236}">
                <a16:creationId xmlns:a16="http://schemas.microsoft.com/office/drawing/2014/main" id="{C8A32E26-ECE0-4EC8-89CE-2B626689871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D3F460FB-33B6-45A4-AD57-B5F1E092B6E8}"/>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63E970F2-D6CA-4D31-B531-52F187112A0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358100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1026">
            <a:extLst>
              <a:ext uri="{FF2B5EF4-FFF2-40B4-BE49-F238E27FC236}">
                <a16:creationId xmlns:a16="http://schemas.microsoft.com/office/drawing/2014/main" id="{EFCF658B-B431-46A0-8EFE-078340CF9FF5}"/>
              </a:ext>
            </a:extLst>
          </p:cNvPr>
          <p:cNvSpPr>
            <a:spLocks noGrp="1" noRot="1" noChangeAspect="1" noChangeArrowheads="1" noTextEdit="1"/>
          </p:cNvSpPr>
          <p:nvPr>
            <p:ph type="sldImg"/>
          </p:nvPr>
        </p:nvSpPr>
        <p:spPr>
          <a:solidFill>
            <a:srgbClr val="FFFFFF"/>
          </a:solidFill>
          <a:ln/>
        </p:spPr>
      </p:sp>
      <p:sp>
        <p:nvSpPr>
          <p:cNvPr id="40962" name="Rectangle 1027">
            <a:extLst>
              <a:ext uri="{FF2B5EF4-FFF2-40B4-BE49-F238E27FC236}">
                <a16:creationId xmlns:a16="http://schemas.microsoft.com/office/drawing/2014/main" id="{3AEBBBFB-1533-4228-9574-2B7B26ADCBBD}"/>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1026">
            <a:extLst>
              <a:ext uri="{FF2B5EF4-FFF2-40B4-BE49-F238E27FC236}">
                <a16:creationId xmlns:a16="http://schemas.microsoft.com/office/drawing/2014/main" id="{D3F460FB-33B6-45A4-AD57-B5F1E092B6E8}"/>
              </a:ext>
            </a:extLst>
          </p:cNvPr>
          <p:cNvSpPr>
            <a:spLocks noGrp="1" noRot="1" noChangeAspect="1" noChangeArrowheads="1" noTextEdit="1"/>
          </p:cNvSpPr>
          <p:nvPr>
            <p:ph type="sldImg"/>
          </p:nvPr>
        </p:nvSpPr>
        <p:spPr>
          <a:solidFill>
            <a:srgbClr val="FFFFFF"/>
          </a:solidFill>
          <a:ln/>
        </p:spPr>
      </p:sp>
      <p:sp>
        <p:nvSpPr>
          <p:cNvPr id="36866" name="Rectangle 1027">
            <a:extLst>
              <a:ext uri="{FF2B5EF4-FFF2-40B4-BE49-F238E27FC236}">
                <a16:creationId xmlns:a16="http://schemas.microsoft.com/office/drawing/2014/main" id="{63E970F2-D6CA-4D31-B531-52F187112A0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2462328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Placeholder 1026">
            <a:extLst>
              <a:ext uri="{FF2B5EF4-FFF2-40B4-BE49-F238E27FC236}">
                <a16:creationId xmlns:a16="http://schemas.microsoft.com/office/drawing/2014/main" id="{158C46B4-4F3A-45E8-9336-DDDFE3923025}"/>
              </a:ext>
            </a:extLst>
          </p:cNvPr>
          <p:cNvSpPr>
            <a:spLocks noGrp="1" noRot="1" noChangeAspect="1" noChangeArrowheads="1" noTextEdit="1"/>
          </p:cNvSpPr>
          <p:nvPr>
            <p:ph type="sldImg"/>
          </p:nvPr>
        </p:nvSpPr>
        <p:spPr>
          <a:solidFill>
            <a:srgbClr val="FFFFFF"/>
          </a:solidFill>
          <a:ln/>
        </p:spPr>
      </p:sp>
      <p:sp>
        <p:nvSpPr>
          <p:cNvPr id="43010" name="Rectangle 1027">
            <a:extLst>
              <a:ext uri="{FF2B5EF4-FFF2-40B4-BE49-F238E27FC236}">
                <a16:creationId xmlns:a16="http://schemas.microsoft.com/office/drawing/2014/main" id="{968F42BE-7824-48B6-98E2-BA50462A569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026">
            <a:extLst>
              <a:ext uri="{FF2B5EF4-FFF2-40B4-BE49-F238E27FC236}">
                <a16:creationId xmlns:a16="http://schemas.microsoft.com/office/drawing/2014/main" id="{751D31E0-956F-4FB2-992C-947CBD7D17E3}"/>
              </a:ext>
            </a:extLst>
          </p:cNvPr>
          <p:cNvSpPr>
            <a:spLocks noGrp="1" noRot="1" noChangeAspect="1" noChangeArrowheads="1" noTextEdit="1"/>
          </p:cNvSpPr>
          <p:nvPr>
            <p:ph type="sldImg"/>
          </p:nvPr>
        </p:nvSpPr>
        <p:spPr>
          <a:solidFill>
            <a:srgbClr val="FFFFFF"/>
          </a:solidFill>
          <a:ln/>
        </p:spPr>
      </p:sp>
      <p:sp>
        <p:nvSpPr>
          <p:cNvPr id="45058" name="Rectangle 1027">
            <a:extLst>
              <a:ext uri="{FF2B5EF4-FFF2-40B4-BE49-F238E27FC236}">
                <a16:creationId xmlns:a16="http://schemas.microsoft.com/office/drawing/2014/main" id="{7C2211BC-4D47-4DE2-B1B6-EBA7EDCE5D6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1026">
            <a:extLst>
              <a:ext uri="{FF2B5EF4-FFF2-40B4-BE49-F238E27FC236}">
                <a16:creationId xmlns:a16="http://schemas.microsoft.com/office/drawing/2014/main" id="{A5E7BD31-60E6-45C2-8D3B-CD9E6DFCB682}"/>
              </a:ext>
            </a:extLst>
          </p:cNvPr>
          <p:cNvSpPr>
            <a:spLocks noGrp="1" noRot="1" noChangeAspect="1" noChangeArrowheads="1" noTextEdit="1"/>
          </p:cNvSpPr>
          <p:nvPr>
            <p:ph type="sldImg"/>
          </p:nvPr>
        </p:nvSpPr>
        <p:spPr>
          <a:solidFill>
            <a:srgbClr val="FFFFFF"/>
          </a:solidFill>
          <a:ln/>
        </p:spPr>
      </p:sp>
      <p:sp>
        <p:nvSpPr>
          <p:cNvPr id="47106" name="Rectangle 1027">
            <a:extLst>
              <a:ext uri="{FF2B5EF4-FFF2-40B4-BE49-F238E27FC236}">
                <a16:creationId xmlns:a16="http://schemas.microsoft.com/office/drawing/2014/main" id="{C77E4B27-DA13-4812-9E8C-4922B9562A1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1026">
            <a:extLst>
              <a:ext uri="{FF2B5EF4-FFF2-40B4-BE49-F238E27FC236}">
                <a16:creationId xmlns:a16="http://schemas.microsoft.com/office/drawing/2014/main" id="{751D31E0-956F-4FB2-992C-947CBD7D17E3}"/>
              </a:ext>
            </a:extLst>
          </p:cNvPr>
          <p:cNvSpPr>
            <a:spLocks noGrp="1" noRot="1" noChangeAspect="1" noChangeArrowheads="1" noTextEdit="1"/>
          </p:cNvSpPr>
          <p:nvPr>
            <p:ph type="sldImg"/>
          </p:nvPr>
        </p:nvSpPr>
        <p:spPr>
          <a:solidFill>
            <a:srgbClr val="FFFFFF"/>
          </a:solidFill>
          <a:ln/>
        </p:spPr>
      </p:sp>
      <p:sp>
        <p:nvSpPr>
          <p:cNvPr id="45058" name="Rectangle 1027">
            <a:extLst>
              <a:ext uri="{FF2B5EF4-FFF2-40B4-BE49-F238E27FC236}">
                <a16:creationId xmlns:a16="http://schemas.microsoft.com/office/drawing/2014/main" id="{7C2211BC-4D47-4DE2-B1B6-EBA7EDCE5D6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4653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1026">
            <a:extLst>
              <a:ext uri="{FF2B5EF4-FFF2-40B4-BE49-F238E27FC236}">
                <a16:creationId xmlns:a16="http://schemas.microsoft.com/office/drawing/2014/main" id="{BBCB5AE1-063B-4474-9487-130FC7832B02}"/>
              </a:ext>
            </a:extLst>
          </p:cNvPr>
          <p:cNvSpPr>
            <a:spLocks noGrp="1" noRot="1" noChangeAspect="1" noChangeArrowheads="1" noTextEdit="1"/>
          </p:cNvSpPr>
          <p:nvPr>
            <p:ph type="sldImg"/>
          </p:nvPr>
        </p:nvSpPr>
        <p:spPr>
          <a:ln/>
        </p:spPr>
      </p:sp>
      <p:sp>
        <p:nvSpPr>
          <p:cNvPr id="18434" name="Rectangle 1027">
            <a:extLst>
              <a:ext uri="{FF2B5EF4-FFF2-40B4-BE49-F238E27FC236}">
                <a16:creationId xmlns:a16="http://schemas.microsoft.com/office/drawing/2014/main" id="{0D96384F-E822-4D2E-9849-A4B2608E0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a:latin typeface="Arial" panose="020B0604020202020204" pitchFamily="34" charset="0"/>
                <a:ea typeface="ヒラギノ角ゴ Pro W3" charset="-128"/>
              </a:rPr>
              <a:t>Dupliquez la diapositive pour ajouter une autre page de partie ou de chapitre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1026">
            <a:extLst>
              <a:ext uri="{FF2B5EF4-FFF2-40B4-BE49-F238E27FC236}">
                <a16:creationId xmlns:a16="http://schemas.microsoft.com/office/drawing/2014/main" id="{A57E0A4D-AD9E-495F-B4D7-B689128CAF94}"/>
              </a:ext>
            </a:extLst>
          </p:cNvPr>
          <p:cNvSpPr>
            <a:spLocks noGrp="1" noRot="1" noChangeAspect="1" noChangeArrowheads="1" noTextEdit="1"/>
          </p:cNvSpPr>
          <p:nvPr>
            <p:ph type="sldImg"/>
          </p:nvPr>
        </p:nvSpPr>
        <p:spPr>
          <a:solidFill>
            <a:srgbClr val="FFFFFF"/>
          </a:solidFill>
          <a:ln/>
        </p:spPr>
      </p:sp>
      <p:sp>
        <p:nvSpPr>
          <p:cNvPr id="20482" name="Rectangle 1027">
            <a:extLst>
              <a:ext uri="{FF2B5EF4-FFF2-40B4-BE49-F238E27FC236}">
                <a16:creationId xmlns:a16="http://schemas.microsoft.com/office/drawing/2014/main" id="{6DCEE152-DE6B-49A3-AEC3-C42D62E94E29}"/>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1026">
            <a:extLst>
              <a:ext uri="{FF2B5EF4-FFF2-40B4-BE49-F238E27FC236}">
                <a16:creationId xmlns:a16="http://schemas.microsoft.com/office/drawing/2014/main" id="{2913FFAA-23E3-4ACC-BFF8-AB16A0FA7027}"/>
              </a:ext>
            </a:extLst>
          </p:cNvPr>
          <p:cNvSpPr>
            <a:spLocks noGrp="1" noRot="1" noChangeAspect="1" noChangeArrowheads="1" noTextEdit="1"/>
          </p:cNvSpPr>
          <p:nvPr>
            <p:ph type="sldImg"/>
          </p:nvPr>
        </p:nvSpPr>
        <p:spPr>
          <a:solidFill>
            <a:srgbClr val="FFFFFF"/>
          </a:solidFill>
          <a:ln/>
        </p:spPr>
      </p:sp>
      <p:sp>
        <p:nvSpPr>
          <p:cNvPr id="22530" name="Rectangle 1027">
            <a:extLst>
              <a:ext uri="{FF2B5EF4-FFF2-40B4-BE49-F238E27FC236}">
                <a16:creationId xmlns:a16="http://schemas.microsoft.com/office/drawing/2014/main" id="{CFEE8C1F-50AC-4416-8902-810474DBACA1}"/>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1026">
            <a:extLst>
              <a:ext uri="{FF2B5EF4-FFF2-40B4-BE49-F238E27FC236}">
                <a16:creationId xmlns:a16="http://schemas.microsoft.com/office/drawing/2014/main" id="{697DD7A3-1B13-487A-A1AC-1C2B807D7DF1}"/>
              </a:ext>
            </a:extLst>
          </p:cNvPr>
          <p:cNvSpPr>
            <a:spLocks noGrp="1" noRot="1" noChangeAspect="1" noChangeArrowheads="1" noTextEdit="1"/>
          </p:cNvSpPr>
          <p:nvPr>
            <p:ph type="sldImg"/>
          </p:nvPr>
        </p:nvSpPr>
        <p:spPr>
          <a:solidFill>
            <a:srgbClr val="FFFFFF"/>
          </a:solidFill>
          <a:ln/>
        </p:spPr>
      </p:sp>
      <p:sp>
        <p:nvSpPr>
          <p:cNvPr id="24578" name="Rectangle 1027">
            <a:extLst>
              <a:ext uri="{FF2B5EF4-FFF2-40B4-BE49-F238E27FC236}">
                <a16:creationId xmlns:a16="http://schemas.microsoft.com/office/drawing/2014/main" id="{34E1A3E7-7B00-4BE6-AE7F-6BA062B4F18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1026">
            <a:extLst>
              <a:ext uri="{FF2B5EF4-FFF2-40B4-BE49-F238E27FC236}">
                <a16:creationId xmlns:a16="http://schemas.microsoft.com/office/drawing/2014/main" id="{8A1701F7-FD52-44D4-B0C1-E03A5B70511C}"/>
              </a:ext>
            </a:extLst>
          </p:cNvPr>
          <p:cNvSpPr>
            <a:spLocks noGrp="1" noRot="1" noChangeAspect="1" noChangeArrowheads="1" noTextEdit="1"/>
          </p:cNvSpPr>
          <p:nvPr>
            <p:ph type="sldImg"/>
          </p:nvPr>
        </p:nvSpPr>
        <p:spPr>
          <a:solidFill>
            <a:srgbClr val="FFFFFF"/>
          </a:solidFill>
          <a:ln/>
        </p:spPr>
      </p:sp>
      <p:sp>
        <p:nvSpPr>
          <p:cNvPr id="28674" name="Rectangle 1027">
            <a:extLst>
              <a:ext uri="{FF2B5EF4-FFF2-40B4-BE49-F238E27FC236}">
                <a16:creationId xmlns:a16="http://schemas.microsoft.com/office/drawing/2014/main" id="{7FC9468F-CB86-4B5E-AFE7-B823F9E3E94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1026">
            <a:extLst>
              <a:ext uri="{FF2B5EF4-FFF2-40B4-BE49-F238E27FC236}">
                <a16:creationId xmlns:a16="http://schemas.microsoft.com/office/drawing/2014/main" id="{D8CC3148-0222-4C24-B6BF-711FAC27EF6D}"/>
              </a:ext>
            </a:extLst>
          </p:cNvPr>
          <p:cNvSpPr>
            <a:spLocks noGrp="1" noRot="1" noChangeAspect="1" noChangeArrowheads="1" noTextEdit="1"/>
          </p:cNvSpPr>
          <p:nvPr>
            <p:ph type="sldImg"/>
          </p:nvPr>
        </p:nvSpPr>
        <p:spPr>
          <a:solidFill>
            <a:srgbClr val="FFFFFF"/>
          </a:solidFill>
          <a:ln/>
        </p:spPr>
      </p:sp>
      <p:sp>
        <p:nvSpPr>
          <p:cNvPr id="30722" name="Rectangle 1027">
            <a:extLst>
              <a:ext uri="{FF2B5EF4-FFF2-40B4-BE49-F238E27FC236}">
                <a16:creationId xmlns:a16="http://schemas.microsoft.com/office/drawing/2014/main" id="{45E1DE77-FBAB-4B81-8093-328B75EF2AF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1026">
            <a:extLst>
              <a:ext uri="{FF2B5EF4-FFF2-40B4-BE49-F238E27FC236}">
                <a16:creationId xmlns:a16="http://schemas.microsoft.com/office/drawing/2014/main" id="{7671C6DD-8229-4E01-A99A-9FCD18DC107D}"/>
              </a:ext>
            </a:extLst>
          </p:cNvPr>
          <p:cNvSpPr>
            <a:spLocks noGrp="1" noRot="1" noChangeAspect="1" noChangeArrowheads="1" noTextEdit="1"/>
          </p:cNvSpPr>
          <p:nvPr>
            <p:ph type="sldImg"/>
          </p:nvPr>
        </p:nvSpPr>
        <p:spPr>
          <a:solidFill>
            <a:srgbClr val="FFFFFF"/>
          </a:solidFill>
          <a:ln/>
        </p:spPr>
      </p:sp>
      <p:sp>
        <p:nvSpPr>
          <p:cNvPr id="32770" name="Rectangle 1027">
            <a:extLst>
              <a:ext uri="{FF2B5EF4-FFF2-40B4-BE49-F238E27FC236}">
                <a16:creationId xmlns:a16="http://schemas.microsoft.com/office/drawing/2014/main" id="{980A922C-7A46-4276-AC84-02058D2A383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1026">
            <a:extLst>
              <a:ext uri="{FF2B5EF4-FFF2-40B4-BE49-F238E27FC236}">
                <a16:creationId xmlns:a16="http://schemas.microsoft.com/office/drawing/2014/main" id="{FDB601B9-28E1-4A3C-B2AF-6DB316CE48F2}"/>
              </a:ext>
            </a:extLst>
          </p:cNvPr>
          <p:cNvSpPr>
            <a:spLocks noGrp="1" noRot="1" noChangeAspect="1" noChangeArrowheads="1" noTextEdit="1"/>
          </p:cNvSpPr>
          <p:nvPr>
            <p:ph type="sldImg"/>
          </p:nvPr>
        </p:nvSpPr>
        <p:spPr>
          <a:solidFill>
            <a:srgbClr val="FFFFFF"/>
          </a:solidFill>
          <a:ln/>
        </p:spPr>
      </p:sp>
      <p:sp>
        <p:nvSpPr>
          <p:cNvPr id="34818" name="Rectangle 1027">
            <a:extLst>
              <a:ext uri="{FF2B5EF4-FFF2-40B4-BE49-F238E27FC236}">
                <a16:creationId xmlns:a16="http://schemas.microsoft.com/office/drawing/2014/main" id="{2D578F85-8254-4F80-8DB4-23021855307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fr-CA" altLang="fr-FR">
                <a:latin typeface="Arial" panose="020B0604020202020204" pitchFamily="34" charset="0"/>
                <a:ea typeface="ヒラギノ角ゴ Pro W3" charset="-128"/>
              </a:rPr>
              <a:t>Dupliquez la diapositive pour ajouter d</a:t>
            </a:r>
            <a:r>
              <a:rPr lang="ja-JP" altLang="fr-CA">
                <a:latin typeface="Arial" panose="020B0604020202020204" pitchFamily="34" charset="0"/>
                <a:ea typeface="ヒラギノ角ゴ Pro W3" charset="-128"/>
              </a:rPr>
              <a:t>’</a:t>
            </a:r>
            <a:r>
              <a:rPr lang="fr-CA" altLang="ja-JP">
                <a:latin typeface="Arial" panose="020B0604020202020204" pitchFamily="34" charset="0"/>
                <a:ea typeface="ヒラギノ角ゴ Pro W3" charset="-128"/>
              </a:rPr>
              <a:t>autres figures</a:t>
            </a:r>
            <a:endParaRPr lang="fr-CA" altLang="fr-FR">
              <a:latin typeface="Arial" panose="020B0604020202020204"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85800" y="2286000"/>
            <a:ext cx="7772400" cy="1143000"/>
          </a:xfrm>
        </p:spPr>
        <p:txBody>
          <a:bodyPr/>
          <a:lstStyle>
            <a:lvl1pPr>
              <a:defRPr/>
            </a:lvl1pPr>
          </a:lstStyle>
          <a:p>
            <a:r>
              <a:rPr lang="de-DE"/>
              <a:t>Cliquez et modifiez le titre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de-DE"/>
              <a:t>Cliquez pour modifier le style des sous-titres du masque</a:t>
            </a:r>
          </a:p>
        </p:txBody>
      </p:sp>
      <p:sp>
        <p:nvSpPr>
          <p:cNvPr id="4" name="Rectangle 4">
            <a:extLst>
              <a:ext uri="{FF2B5EF4-FFF2-40B4-BE49-F238E27FC236}">
                <a16:creationId xmlns:a16="http://schemas.microsoft.com/office/drawing/2014/main" id="{0D00BE7E-43DB-4905-905A-A57C609C233F}"/>
              </a:ext>
            </a:extLst>
          </p:cNvPr>
          <p:cNvSpPr>
            <a:spLocks noGrp="1" noChangeArrowheads="1"/>
          </p:cNvSpPr>
          <p:nvPr>
            <p:ph type="dt" sz="half" idx="10"/>
          </p:nvPr>
        </p:nvSpPr>
        <p:spPr/>
        <p:txBody>
          <a:bodyPr/>
          <a:lstStyle>
            <a:lvl1pPr>
              <a:defRPr/>
            </a:lvl1pPr>
          </a:lstStyle>
          <a:p>
            <a:pPr>
              <a:defRPr/>
            </a:pPr>
            <a:fld id="{539D6D63-4F85-43BD-91A9-A16756A6C7D2}" type="datetime1">
              <a:rPr lang="fr-CA" altLang="fr-FR"/>
              <a:pPr>
                <a:defRPr/>
              </a:pPr>
              <a:t>13/06/23</a:t>
            </a:fld>
            <a:endParaRPr lang="de-DE" altLang="fr-FR" dirty="0"/>
          </a:p>
        </p:txBody>
      </p:sp>
      <p:sp>
        <p:nvSpPr>
          <p:cNvPr id="5" name="Rectangle 5">
            <a:extLst>
              <a:ext uri="{FF2B5EF4-FFF2-40B4-BE49-F238E27FC236}">
                <a16:creationId xmlns:a16="http://schemas.microsoft.com/office/drawing/2014/main" id="{8B092606-4DEB-4683-955A-6854C1158A5D}"/>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04821ECA-805B-4FF3-95D4-BEA5EAB99EDA}"/>
              </a:ext>
            </a:extLst>
          </p:cNvPr>
          <p:cNvSpPr>
            <a:spLocks noGrp="1" noChangeArrowheads="1"/>
          </p:cNvSpPr>
          <p:nvPr>
            <p:ph type="sldNum" sz="quarter" idx="12"/>
          </p:nvPr>
        </p:nvSpPr>
        <p:spPr/>
        <p:txBody>
          <a:bodyPr/>
          <a:lstStyle>
            <a:lvl1pPr>
              <a:defRPr/>
            </a:lvl1pPr>
          </a:lstStyle>
          <a:p>
            <a:fld id="{D813EDD9-9B35-4EAE-A807-A50DD9E27E98}" type="slidenum">
              <a:rPr lang="de-DE" altLang="fr-FR"/>
              <a:pPr/>
              <a:t>‹N°›</a:t>
            </a:fld>
            <a:endParaRPr lang="de-DE" altLang="fr-FR"/>
          </a:p>
        </p:txBody>
      </p:sp>
    </p:spTree>
    <p:extLst>
      <p:ext uri="{BB962C8B-B14F-4D97-AF65-F5344CB8AC3E}">
        <p14:creationId xmlns:p14="http://schemas.microsoft.com/office/powerpoint/2010/main" val="3353706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745CDF35-ED86-421B-AF6F-BD0AE08AD294}"/>
              </a:ext>
            </a:extLst>
          </p:cNvPr>
          <p:cNvSpPr>
            <a:spLocks noGrp="1" noChangeArrowheads="1"/>
          </p:cNvSpPr>
          <p:nvPr>
            <p:ph type="dt" sz="half" idx="10"/>
          </p:nvPr>
        </p:nvSpPr>
        <p:spPr>
          <a:ln/>
        </p:spPr>
        <p:txBody>
          <a:bodyPr/>
          <a:lstStyle>
            <a:lvl1pPr>
              <a:defRPr/>
            </a:lvl1pPr>
          </a:lstStyle>
          <a:p>
            <a:pPr>
              <a:defRPr/>
            </a:pPr>
            <a:fld id="{701EFFDF-0D6D-4B7D-82E5-AFE214B05B18}"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968FDB71-4228-4710-9CFB-A24A28126663}"/>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D0880284-38BB-43C8-BFAD-B5B5359F32B3}"/>
              </a:ext>
            </a:extLst>
          </p:cNvPr>
          <p:cNvSpPr>
            <a:spLocks noGrp="1" noChangeArrowheads="1"/>
          </p:cNvSpPr>
          <p:nvPr>
            <p:ph type="sldNum" sz="quarter" idx="12"/>
          </p:nvPr>
        </p:nvSpPr>
        <p:spPr>
          <a:ln/>
        </p:spPr>
        <p:txBody>
          <a:bodyPr/>
          <a:lstStyle>
            <a:lvl1pPr>
              <a:defRPr/>
            </a:lvl1pPr>
          </a:lstStyle>
          <a:p>
            <a:fld id="{B3E34651-78E8-45C1-893C-2614D5E35B0C}" type="slidenum">
              <a:rPr lang="fr-CA" altLang="fr-FR"/>
              <a:pPr/>
              <a:t>‹N°›</a:t>
            </a:fld>
            <a:endParaRPr lang="fr-CA" altLang="fr-FR"/>
          </a:p>
        </p:txBody>
      </p:sp>
    </p:spTree>
    <p:extLst>
      <p:ext uri="{BB962C8B-B14F-4D97-AF65-F5344CB8AC3E}">
        <p14:creationId xmlns:p14="http://schemas.microsoft.com/office/powerpoint/2010/main" val="240868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fr-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119CDCFD-EE97-403C-8A6D-4F15A7DB0FD7}"/>
              </a:ext>
            </a:extLst>
          </p:cNvPr>
          <p:cNvSpPr>
            <a:spLocks noGrp="1" noChangeArrowheads="1"/>
          </p:cNvSpPr>
          <p:nvPr>
            <p:ph type="dt" sz="half" idx="10"/>
          </p:nvPr>
        </p:nvSpPr>
        <p:spPr>
          <a:ln/>
        </p:spPr>
        <p:txBody>
          <a:bodyPr/>
          <a:lstStyle>
            <a:lvl1pPr>
              <a:defRPr/>
            </a:lvl1pPr>
          </a:lstStyle>
          <a:p>
            <a:pPr>
              <a:defRPr/>
            </a:pPr>
            <a:fld id="{7FBF1B93-0C4A-480E-A37E-D1EA8948003E}"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841346C0-F17A-4AEA-AB1F-E85F4934785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69BA2A73-F9D3-4A47-8A22-6458CC2935AF}"/>
              </a:ext>
            </a:extLst>
          </p:cNvPr>
          <p:cNvSpPr>
            <a:spLocks noGrp="1" noChangeArrowheads="1"/>
          </p:cNvSpPr>
          <p:nvPr>
            <p:ph type="sldNum" sz="quarter" idx="12"/>
          </p:nvPr>
        </p:nvSpPr>
        <p:spPr>
          <a:ln/>
        </p:spPr>
        <p:txBody>
          <a:bodyPr/>
          <a:lstStyle>
            <a:lvl1pPr>
              <a:defRPr/>
            </a:lvl1pPr>
          </a:lstStyle>
          <a:p>
            <a:fld id="{D43E4D6E-429E-4801-AABF-189CA48B0EF7}" type="slidenum">
              <a:rPr lang="fr-CA" altLang="fr-FR"/>
              <a:pPr/>
              <a:t>‹N°›</a:t>
            </a:fld>
            <a:endParaRPr lang="fr-CA" altLang="fr-FR"/>
          </a:p>
        </p:txBody>
      </p:sp>
    </p:spTree>
    <p:extLst>
      <p:ext uri="{BB962C8B-B14F-4D97-AF65-F5344CB8AC3E}">
        <p14:creationId xmlns:p14="http://schemas.microsoft.com/office/powerpoint/2010/main" val="32922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Rectangle 4">
            <a:extLst>
              <a:ext uri="{FF2B5EF4-FFF2-40B4-BE49-F238E27FC236}">
                <a16:creationId xmlns:a16="http://schemas.microsoft.com/office/drawing/2014/main" id="{0D5676A0-644B-4413-8D8A-F30FD8939151}"/>
              </a:ext>
            </a:extLst>
          </p:cNvPr>
          <p:cNvSpPr>
            <a:spLocks noGrp="1" noChangeArrowheads="1"/>
          </p:cNvSpPr>
          <p:nvPr>
            <p:ph type="dt" sz="half" idx="10"/>
          </p:nvPr>
        </p:nvSpPr>
        <p:spPr>
          <a:ln/>
        </p:spPr>
        <p:txBody>
          <a:bodyPr/>
          <a:lstStyle>
            <a:lvl1pPr>
              <a:defRPr/>
            </a:lvl1pPr>
          </a:lstStyle>
          <a:p>
            <a:pPr>
              <a:defRPr/>
            </a:pPr>
            <a:fld id="{3AB09CEC-FA12-42FE-A973-ECB60FE4FBF3}"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699B7EC3-BFFA-47E2-B5EE-51D809489046}"/>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97E2E6C3-B0E3-45E9-9C89-FCF4B16BEB79}"/>
              </a:ext>
            </a:extLst>
          </p:cNvPr>
          <p:cNvSpPr>
            <a:spLocks noGrp="1" noChangeArrowheads="1"/>
          </p:cNvSpPr>
          <p:nvPr>
            <p:ph type="sldNum" sz="quarter" idx="12"/>
          </p:nvPr>
        </p:nvSpPr>
        <p:spPr>
          <a:ln/>
        </p:spPr>
        <p:txBody>
          <a:bodyPr/>
          <a:lstStyle>
            <a:lvl1pPr>
              <a:defRPr/>
            </a:lvl1pPr>
          </a:lstStyle>
          <a:p>
            <a:fld id="{09494415-4DA3-4C83-8B06-ADA87D71AC19}" type="slidenum">
              <a:rPr lang="fr-CA" altLang="fr-FR"/>
              <a:pPr/>
              <a:t>‹N°›</a:t>
            </a:fld>
            <a:endParaRPr lang="fr-CA" altLang="fr-FR"/>
          </a:p>
        </p:txBody>
      </p:sp>
    </p:spTree>
    <p:extLst>
      <p:ext uri="{BB962C8B-B14F-4D97-AF65-F5344CB8AC3E}">
        <p14:creationId xmlns:p14="http://schemas.microsoft.com/office/powerpoint/2010/main" val="82520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Click to edit Master text styles</a:t>
            </a:r>
          </a:p>
        </p:txBody>
      </p:sp>
      <p:sp>
        <p:nvSpPr>
          <p:cNvPr id="4" name="Rectangle 4">
            <a:extLst>
              <a:ext uri="{FF2B5EF4-FFF2-40B4-BE49-F238E27FC236}">
                <a16:creationId xmlns:a16="http://schemas.microsoft.com/office/drawing/2014/main" id="{F084B51F-5586-4D43-9374-8592EAD8A7DB}"/>
              </a:ext>
            </a:extLst>
          </p:cNvPr>
          <p:cNvSpPr>
            <a:spLocks noGrp="1" noChangeArrowheads="1"/>
          </p:cNvSpPr>
          <p:nvPr>
            <p:ph type="dt" sz="half" idx="10"/>
          </p:nvPr>
        </p:nvSpPr>
        <p:spPr>
          <a:ln/>
        </p:spPr>
        <p:txBody>
          <a:bodyPr/>
          <a:lstStyle>
            <a:lvl1pPr>
              <a:defRPr/>
            </a:lvl1pPr>
          </a:lstStyle>
          <a:p>
            <a:pPr>
              <a:defRPr/>
            </a:pPr>
            <a:fld id="{CE371343-F94A-4774-A200-9E76B30663CB}" type="datetime1">
              <a:rPr lang="fr-CA" altLang="fr-FR"/>
              <a:pPr>
                <a:defRPr/>
              </a:pPr>
              <a:t>13/06/23</a:t>
            </a:fld>
            <a:endParaRPr lang="fr-CA" altLang="fr-FR" dirty="0"/>
          </a:p>
        </p:txBody>
      </p:sp>
      <p:sp>
        <p:nvSpPr>
          <p:cNvPr id="5" name="Rectangle 5">
            <a:extLst>
              <a:ext uri="{FF2B5EF4-FFF2-40B4-BE49-F238E27FC236}">
                <a16:creationId xmlns:a16="http://schemas.microsoft.com/office/drawing/2014/main" id="{C27BFF11-4CA5-416F-965E-E0410E27F654}"/>
              </a:ext>
            </a:extLst>
          </p:cNvPr>
          <p:cNvSpPr>
            <a:spLocks noGrp="1" noChangeArrowheads="1"/>
          </p:cNvSpPr>
          <p:nvPr>
            <p:ph type="ftr" sz="quarter" idx="11"/>
          </p:nvPr>
        </p:nvSpPr>
        <p:spPr>
          <a:ln/>
        </p:spPr>
        <p:txBody>
          <a:bodyPr/>
          <a:lstStyle>
            <a:lvl1pPr>
              <a:defRPr/>
            </a:lvl1pPr>
          </a:lstStyle>
          <a:p>
            <a:pPr>
              <a:defRPr/>
            </a:pPr>
            <a:endParaRPr lang="fr-CA"/>
          </a:p>
        </p:txBody>
      </p:sp>
      <p:sp>
        <p:nvSpPr>
          <p:cNvPr id="6" name="Rectangle 6">
            <a:extLst>
              <a:ext uri="{FF2B5EF4-FFF2-40B4-BE49-F238E27FC236}">
                <a16:creationId xmlns:a16="http://schemas.microsoft.com/office/drawing/2014/main" id="{C4466581-1617-4FEE-ADC1-F1855FFF5700}"/>
              </a:ext>
            </a:extLst>
          </p:cNvPr>
          <p:cNvSpPr>
            <a:spLocks noGrp="1" noChangeArrowheads="1"/>
          </p:cNvSpPr>
          <p:nvPr>
            <p:ph type="sldNum" sz="quarter" idx="12"/>
          </p:nvPr>
        </p:nvSpPr>
        <p:spPr>
          <a:ln/>
        </p:spPr>
        <p:txBody>
          <a:bodyPr/>
          <a:lstStyle>
            <a:lvl1pPr>
              <a:defRPr/>
            </a:lvl1pPr>
          </a:lstStyle>
          <a:p>
            <a:fld id="{7E5C7295-D581-4E17-9A6F-9AB763633F40}" type="slidenum">
              <a:rPr lang="fr-CA" altLang="fr-FR"/>
              <a:pPr/>
              <a:t>‹N°›</a:t>
            </a:fld>
            <a:endParaRPr lang="fr-CA" altLang="fr-FR"/>
          </a:p>
        </p:txBody>
      </p:sp>
    </p:spTree>
    <p:extLst>
      <p:ext uri="{BB962C8B-B14F-4D97-AF65-F5344CB8AC3E}">
        <p14:creationId xmlns:p14="http://schemas.microsoft.com/office/powerpoint/2010/main" val="190543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Rectangle 4">
            <a:extLst>
              <a:ext uri="{FF2B5EF4-FFF2-40B4-BE49-F238E27FC236}">
                <a16:creationId xmlns:a16="http://schemas.microsoft.com/office/drawing/2014/main" id="{F7F829B8-5FAC-49B1-90C1-7E75704AB4F1}"/>
              </a:ext>
            </a:extLst>
          </p:cNvPr>
          <p:cNvSpPr>
            <a:spLocks noGrp="1" noChangeArrowheads="1"/>
          </p:cNvSpPr>
          <p:nvPr>
            <p:ph type="dt" sz="half" idx="10"/>
          </p:nvPr>
        </p:nvSpPr>
        <p:spPr>
          <a:ln/>
        </p:spPr>
        <p:txBody>
          <a:bodyPr/>
          <a:lstStyle>
            <a:lvl1pPr>
              <a:defRPr/>
            </a:lvl1pPr>
          </a:lstStyle>
          <a:p>
            <a:pPr>
              <a:defRPr/>
            </a:pPr>
            <a:fld id="{F9E59A53-4385-4B17-89A0-9EF03BE5C7B4}"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5C5F1F44-B371-4957-BDF9-4DA99417498E}"/>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ECFECC31-7944-47F1-9055-4ECDA8E3050E}"/>
              </a:ext>
            </a:extLst>
          </p:cNvPr>
          <p:cNvSpPr>
            <a:spLocks noGrp="1" noChangeArrowheads="1"/>
          </p:cNvSpPr>
          <p:nvPr>
            <p:ph type="sldNum" sz="quarter" idx="12"/>
          </p:nvPr>
        </p:nvSpPr>
        <p:spPr>
          <a:ln/>
        </p:spPr>
        <p:txBody>
          <a:bodyPr/>
          <a:lstStyle>
            <a:lvl1pPr>
              <a:defRPr/>
            </a:lvl1pPr>
          </a:lstStyle>
          <a:p>
            <a:fld id="{B6FEEF8A-0867-40C1-8E26-164A9CA94C91}" type="slidenum">
              <a:rPr lang="fr-CA" altLang="fr-FR"/>
              <a:pPr/>
              <a:t>‹N°›</a:t>
            </a:fld>
            <a:endParaRPr lang="fr-CA" altLang="fr-FR"/>
          </a:p>
        </p:txBody>
      </p:sp>
    </p:spTree>
    <p:extLst>
      <p:ext uri="{BB962C8B-B14F-4D97-AF65-F5344CB8AC3E}">
        <p14:creationId xmlns:p14="http://schemas.microsoft.com/office/powerpoint/2010/main" val="212320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Rectangle 4">
            <a:extLst>
              <a:ext uri="{FF2B5EF4-FFF2-40B4-BE49-F238E27FC236}">
                <a16:creationId xmlns:a16="http://schemas.microsoft.com/office/drawing/2014/main" id="{F8528116-AD02-4A28-BD6B-90E3CB03B832}"/>
              </a:ext>
            </a:extLst>
          </p:cNvPr>
          <p:cNvSpPr>
            <a:spLocks noGrp="1" noChangeArrowheads="1"/>
          </p:cNvSpPr>
          <p:nvPr>
            <p:ph type="dt" sz="half" idx="10"/>
          </p:nvPr>
        </p:nvSpPr>
        <p:spPr>
          <a:ln/>
        </p:spPr>
        <p:txBody>
          <a:bodyPr/>
          <a:lstStyle>
            <a:lvl1pPr>
              <a:defRPr/>
            </a:lvl1pPr>
          </a:lstStyle>
          <a:p>
            <a:pPr>
              <a:defRPr/>
            </a:pPr>
            <a:fld id="{CF151B2D-E46C-46CF-856F-30A2B3140F5F}" type="datetime1">
              <a:rPr lang="fr-CA" altLang="fr-FR"/>
              <a:pPr>
                <a:defRPr/>
              </a:pPr>
              <a:t>13/06/23</a:t>
            </a:fld>
            <a:endParaRPr lang="fr-CA" altLang="fr-FR" dirty="0"/>
          </a:p>
        </p:txBody>
      </p:sp>
      <p:sp>
        <p:nvSpPr>
          <p:cNvPr id="8" name="Rectangle 5">
            <a:extLst>
              <a:ext uri="{FF2B5EF4-FFF2-40B4-BE49-F238E27FC236}">
                <a16:creationId xmlns:a16="http://schemas.microsoft.com/office/drawing/2014/main" id="{F58065AB-C1FC-437E-BD42-80FCE07DD59C}"/>
              </a:ext>
            </a:extLst>
          </p:cNvPr>
          <p:cNvSpPr>
            <a:spLocks noGrp="1" noChangeArrowheads="1"/>
          </p:cNvSpPr>
          <p:nvPr>
            <p:ph type="ftr" sz="quarter" idx="11"/>
          </p:nvPr>
        </p:nvSpPr>
        <p:spPr>
          <a:ln/>
        </p:spPr>
        <p:txBody>
          <a:bodyPr/>
          <a:lstStyle>
            <a:lvl1pPr>
              <a:defRPr/>
            </a:lvl1pPr>
          </a:lstStyle>
          <a:p>
            <a:pPr>
              <a:defRPr/>
            </a:pPr>
            <a:endParaRPr lang="fr-CA"/>
          </a:p>
        </p:txBody>
      </p:sp>
      <p:sp>
        <p:nvSpPr>
          <p:cNvPr id="9" name="Rectangle 6">
            <a:extLst>
              <a:ext uri="{FF2B5EF4-FFF2-40B4-BE49-F238E27FC236}">
                <a16:creationId xmlns:a16="http://schemas.microsoft.com/office/drawing/2014/main" id="{5F36BE61-6145-469A-9EEE-265BAF2FDFBA}"/>
              </a:ext>
            </a:extLst>
          </p:cNvPr>
          <p:cNvSpPr>
            <a:spLocks noGrp="1" noChangeArrowheads="1"/>
          </p:cNvSpPr>
          <p:nvPr>
            <p:ph type="sldNum" sz="quarter" idx="12"/>
          </p:nvPr>
        </p:nvSpPr>
        <p:spPr>
          <a:ln/>
        </p:spPr>
        <p:txBody>
          <a:bodyPr/>
          <a:lstStyle>
            <a:lvl1pPr>
              <a:defRPr/>
            </a:lvl1pPr>
          </a:lstStyle>
          <a:p>
            <a:fld id="{8324EB19-D0A0-4A19-B240-EE712F17EF46}" type="slidenum">
              <a:rPr lang="fr-CA" altLang="fr-FR"/>
              <a:pPr/>
              <a:t>‹N°›</a:t>
            </a:fld>
            <a:endParaRPr lang="fr-CA" altLang="fr-FR"/>
          </a:p>
        </p:txBody>
      </p:sp>
    </p:spTree>
    <p:extLst>
      <p:ext uri="{BB962C8B-B14F-4D97-AF65-F5344CB8AC3E}">
        <p14:creationId xmlns:p14="http://schemas.microsoft.com/office/powerpoint/2010/main" val="894054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Rectangle 4">
            <a:extLst>
              <a:ext uri="{FF2B5EF4-FFF2-40B4-BE49-F238E27FC236}">
                <a16:creationId xmlns:a16="http://schemas.microsoft.com/office/drawing/2014/main" id="{B3B19BFA-6804-42AB-B87E-100808183AE3}"/>
              </a:ext>
            </a:extLst>
          </p:cNvPr>
          <p:cNvSpPr>
            <a:spLocks noGrp="1" noChangeArrowheads="1"/>
          </p:cNvSpPr>
          <p:nvPr>
            <p:ph type="dt" sz="half" idx="10"/>
          </p:nvPr>
        </p:nvSpPr>
        <p:spPr>
          <a:ln/>
        </p:spPr>
        <p:txBody>
          <a:bodyPr/>
          <a:lstStyle>
            <a:lvl1pPr>
              <a:defRPr/>
            </a:lvl1pPr>
          </a:lstStyle>
          <a:p>
            <a:pPr>
              <a:defRPr/>
            </a:pPr>
            <a:fld id="{37B2FDC0-5A92-45F5-8F76-7AD846159B37}" type="datetime1">
              <a:rPr lang="fr-CA" altLang="fr-FR"/>
              <a:pPr>
                <a:defRPr/>
              </a:pPr>
              <a:t>13/06/23</a:t>
            </a:fld>
            <a:endParaRPr lang="fr-CA" altLang="fr-FR" dirty="0"/>
          </a:p>
        </p:txBody>
      </p:sp>
      <p:sp>
        <p:nvSpPr>
          <p:cNvPr id="4" name="Rectangle 5">
            <a:extLst>
              <a:ext uri="{FF2B5EF4-FFF2-40B4-BE49-F238E27FC236}">
                <a16:creationId xmlns:a16="http://schemas.microsoft.com/office/drawing/2014/main" id="{FD94586B-ADA8-4C55-8705-9132EE0433DF}"/>
              </a:ext>
            </a:extLst>
          </p:cNvPr>
          <p:cNvSpPr>
            <a:spLocks noGrp="1" noChangeArrowheads="1"/>
          </p:cNvSpPr>
          <p:nvPr>
            <p:ph type="ftr" sz="quarter" idx="11"/>
          </p:nvPr>
        </p:nvSpPr>
        <p:spPr>
          <a:ln/>
        </p:spPr>
        <p:txBody>
          <a:bodyPr/>
          <a:lstStyle>
            <a:lvl1pPr>
              <a:defRPr/>
            </a:lvl1pPr>
          </a:lstStyle>
          <a:p>
            <a:pPr>
              <a:defRPr/>
            </a:pPr>
            <a:endParaRPr lang="fr-CA"/>
          </a:p>
        </p:txBody>
      </p:sp>
      <p:sp>
        <p:nvSpPr>
          <p:cNvPr id="5" name="Rectangle 6">
            <a:extLst>
              <a:ext uri="{FF2B5EF4-FFF2-40B4-BE49-F238E27FC236}">
                <a16:creationId xmlns:a16="http://schemas.microsoft.com/office/drawing/2014/main" id="{37977B97-5B19-483C-8F80-D4DEC3ADCAF9}"/>
              </a:ext>
            </a:extLst>
          </p:cNvPr>
          <p:cNvSpPr>
            <a:spLocks noGrp="1" noChangeArrowheads="1"/>
          </p:cNvSpPr>
          <p:nvPr>
            <p:ph type="sldNum" sz="quarter" idx="12"/>
          </p:nvPr>
        </p:nvSpPr>
        <p:spPr>
          <a:ln/>
        </p:spPr>
        <p:txBody>
          <a:bodyPr/>
          <a:lstStyle>
            <a:lvl1pPr>
              <a:defRPr/>
            </a:lvl1pPr>
          </a:lstStyle>
          <a:p>
            <a:fld id="{C4BC196A-BB1C-483A-9CB9-FCE01A2F1BBF}" type="slidenum">
              <a:rPr lang="fr-CA" altLang="fr-FR"/>
              <a:pPr/>
              <a:t>‹N°›</a:t>
            </a:fld>
            <a:endParaRPr lang="fr-CA" altLang="fr-FR"/>
          </a:p>
        </p:txBody>
      </p:sp>
    </p:spTree>
    <p:extLst>
      <p:ext uri="{BB962C8B-B14F-4D97-AF65-F5344CB8AC3E}">
        <p14:creationId xmlns:p14="http://schemas.microsoft.com/office/powerpoint/2010/main" val="123725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9DE8B2-B3A0-437F-82A0-2D24EA5826D3}"/>
              </a:ext>
            </a:extLst>
          </p:cNvPr>
          <p:cNvSpPr>
            <a:spLocks noGrp="1" noChangeArrowheads="1"/>
          </p:cNvSpPr>
          <p:nvPr>
            <p:ph type="dt" sz="half" idx="10"/>
          </p:nvPr>
        </p:nvSpPr>
        <p:spPr>
          <a:ln/>
        </p:spPr>
        <p:txBody>
          <a:bodyPr/>
          <a:lstStyle>
            <a:lvl1pPr>
              <a:defRPr/>
            </a:lvl1pPr>
          </a:lstStyle>
          <a:p>
            <a:pPr>
              <a:defRPr/>
            </a:pPr>
            <a:fld id="{13981EB1-CF5A-488D-BEAA-C18205054F11}" type="datetime1">
              <a:rPr lang="fr-CA" altLang="fr-FR"/>
              <a:pPr>
                <a:defRPr/>
              </a:pPr>
              <a:t>13/06/23</a:t>
            </a:fld>
            <a:endParaRPr lang="fr-CA" altLang="fr-FR" dirty="0"/>
          </a:p>
        </p:txBody>
      </p:sp>
      <p:sp>
        <p:nvSpPr>
          <p:cNvPr id="3" name="Rectangle 5">
            <a:extLst>
              <a:ext uri="{FF2B5EF4-FFF2-40B4-BE49-F238E27FC236}">
                <a16:creationId xmlns:a16="http://schemas.microsoft.com/office/drawing/2014/main" id="{2D58A569-3F53-4742-847A-34A729AF0EE5}"/>
              </a:ext>
            </a:extLst>
          </p:cNvPr>
          <p:cNvSpPr>
            <a:spLocks noGrp="1" noChangeArrowheads="1"/>
          </p:cNvSpPr>
          <p:nvPr>
            <p:ph type="ftr" sz="quarter" idx="11"/>
          </p:nvPr>
        </p:nvSpPr>
        <p:spPr>
          <a:ln/>
        </p:spPr>
        <p:txBody>
          <a:bodyPr/>
          <a:lstStyle>
            <a:lvl1pPr>
              <a:defRPr/>
            </a:lvl1pPr>
          </a:lstStyle>
          <a:p>
            <a:pPr>
              <a:defRPr/>
            </a:pPr>
            <a:endParaRPr lang="fr-CA"/>
          </a:p>
        </p:txBody>
      </p:sp>
      <p:sp>
        <p:nvSpPr>
          <p:cNvPr id="4" name="Rectangle 6">
            <a:extLst>
              <a:ext uri="{FF2B5EF4-FFF2-40B4-BE49-F238E27FC236}">
                <a16:creationId xmlns:a16="http://schemas.microsoft.com/office/drawing/2014/main" id="{4C645946-8A9A-4FB0-98F1-2C9BF45E8F11}"/>
              </a:ext>
            </a:extLst>
          </p:cNvPr>
          <p:cNvSpPr>
            <a:spLocks noGrp="1" noChangeArrowheads="1"/>
          </p:cNvSpPr>
          <p:nvPr>
            <p:ph type="sldNum" sz="quarter" idx="12"/>
          </p:nvPr>
        </p:nvSpPr>
        <p:spPr>
          <a:ln/>
        </p:spPr>
        <p:txBody>
          <a:bodyPr/>
          <a:lstStyle>
            <a:lvl1pPr>
              <a:defRPr/>
            </a:lvl1pPr>
          </a:lstStyle>
          <a:p>
            <a:fld id="{73C982CA-1943-4764-854D-C03DD38390AD}" type="slidenum">
              <a:rPr lang="fr-CA" altLang="fr-FR"/>
              <a:pPr/>
              <a:t>‹N°›</a:t>
            </a:fld>
            <a:endParaRPr lang="fr-CA" altLang="fr-FR"/>
          </a:p>
        </p:txBody>
      </p:sp>
    </p:spTree>
    <p:extLst>
      <p:ext uri="{BB962C8B-B14F-4D97-AF65-F5344CB8AC3E}">
        <p14:creationId xmlns:p14="http://schemas.microsoft.com/office/powerpoint/2010/main" val="167055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FAAAF741-AFC2-455F-8A21-B215F52D5ECB}"/>
              </a:ext>
            </a:extLst>
          </p:cNvPr>
          <p:cNvSpPr>
            <a:spLocks noGrp="1" noChangeArrowheads="1"/>
          </p:cNvSpPr>
          <p:nvPr>
            <p:ph type="dt" sz="half" idx="10"/>
          </p:nvPr>
        </p:nvSpPr>
        <p:spPr>
          <a:ln/>
        </p:spPr>
        <p:txBody>
          <a:bodyPr/>
          <a:lstStyle>
            <a:lvl1pPr>
              <a:defRPr/>
            </a:lvl1pPr>
          </a:lstStyle>
          <a:p>
            <a:pPr>
              <a:defRPr/>
            </a:pPr>
            <a:fld id="{FA4A2C13-4911-40EE-B86B-A67F99FBE525}"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FD2D2F42-AA60-4A62-AA72-729CB772BA89}"/>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AD587AFD-B5E0-493C-A149-12954959CC9D}"/>
              </a:ext>
            </a:extLst>
          </p:cNvPr>
          <p:cNvSpPr>
            <a:spLocks noGrp="1" noChangeArrowheads="1"/>
          </p:cNvSpPr>
          <p:nvPr>
            <p:ph type="sldNum" sz="quarter" idx="12"/>
          </p:nvPr>
        </p:nvSpPr>
        <p:spPr>
          <a:ln/>
        </p:spPr>
        <p:txBody>
          <a:bodyPr/>
          <a:lstStyle>
            <a:lvl1pPr>
              <a:defRPr/>
            </a:lvl1pPr>
          </a:lstStyle>
          <a:p>
            <a:fld id="{801ADDE6-20F2-4903-9122-37CCB17B10D8}" type="slidenum">
              <a:rPr lang="fr-CA" altLang="fr-FR"/>
              <a:pPr/>
              <a:t>‹N°›</a:t>
            </a:fld>
            <a:endParaRPr lang="fr-CA" altLang="fr-FR"/>
          </a:p>
        </p:txBody>
      </p:sp>
    </p:spTree>
    <p:extLst>
      <p:ext uri="{BB962C8B-B14F-4D97-AF65-F5344CB8AC3E}">
        <p14:creationId xmlns:p14="http://schemas.microsoft.com/office/powerpoint/2010/main" val="147695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Rectangle 4">
            <a:extLst>
              <a:ext uri="{FF2B5EF4-FFF2-40B4-BE49-F238E27FC236}">
                <a16:creationId xmlns:a16="http://schemas.microsoft.com/office/drawing/2014/main" id="{D2B0DC41-7C30-469B-A7D3-005179E76935}"/>
              </a:ext>
            </a:extLst>
          </p:cNvPr>
          <p:cNvSpPr>
            <a:spLocks noGrp="1" noChangeArrowheads="1"/>
          </p:cNvSpPr>
          <p:nvPr>
            <p:ph type="dt" sz="half" idx="10"/>
          </p:nvPr>
        </p:nvSpPr>
        <p:spPr>
          <a:ln/>
        </p:spPr>
        <p:txBody>
          <a:bodyPr/>
          <a:lstStyle>
            <a:lvl1pPr>
              <a:defRPr/>
            </a:lvl1pPr>
          </a:lstStyle>
          <a:p>
            <a:pPr>
              <a:defRPr/>
            </a:pPr>
            <a:fld id="{955E1E3B-9738-410A-8D7F-C7D048EE1562}" type="datetime1">
              <a:rPr lang="fr-CA" altLang="fr-FR"/>
              <a:pPr>
                <a:defRPr/>
              </a:pPr>
              <a:t>13/06/23</a:t>
            </a:fld>
            <a:endParaRPr lang="fr-CA" altLang="fr-FR" dirty="0"/>
          </a:p>
        </p:txBody>
      </p:sp>
      <p:sp>
        <p:nvSpPr>
          <p:cNvPr id="6" name="Rectangle 5">
            <a:extLst>
              <a:ext uri="{FF2B5EF4-FFF2-40B4-BE49-F238E27FC236}">
                <a16:creationId xmlns:a16="http://schemas.microsoft.com/office/drawing/2014/main" id="{B12E4EF6-8F12-497F-B7B5-83A3BA1ADC6B}"/>
              </a:ext>
            </a:extLst>
          </p:cNvPr>
          <p:cNvSpPr>
            <a:spLocks noGrp="1" noChangeArrowheads="1"/>
          </p:cNvSpPr>
          <p:nvPr>
            <p:ph type="ftr" sz="quarter" idx="11"/>
          </p:nvPr>
        </p:nvSpPr>
        <p:spPr>
          <a:ln/>
        </p:spPr>
        <p:txBody>
          <a:bodyPr/>
          <a:lstStyle>
            <a:lvl1pPr>
              <a:defRPr/>
            </a:lvl1pPr>
          </a:lstStyle>
          <a:p>
            <a:pPr>
              <a:defRPr/>
            </a:pPr>
            <a:endParaRPr lang="fr-CA"/>
          </a:p>
        </p:txBody>
      </p:sp>
      <p:sp>
        <p:nvSpPr>
          <p:cNvPr id="7" name="Rectangle 6">
            <a:extLst>
              <a:ext uri="{FF2B5EF4-FFF2-40B4-BE49-F238E27FC236}">
                <a16:creationId xmlns:a16="http://schemas.microsoft.com/office/drawing/2014/main" id="{E6E37BE3-0DA7-4EA4-945D-2DA05B051A52}"/>
              </a:ext>
            </a:extLst>
          </p:cNvPr>
          <p:cNvSpPr>
            <a:spLocks noGrp="1" noChangeArrowheads="1"/>
          </p:cNvSpPr>
          <p:nvPr>
            <p:ph type="sldNum" sz="quarter" idx="12"/>
          </p:nvPr>
        </p:nvSpPr>
        <p:spPr>
          <a:ln/>
        </p:spPr>
        <p:txBody>
          <a:bodyPr/>
          <a:lstStyle>
            <a:lvl1pPr>
              <a:defRPr/>
            </a:lvl1pPr>
          </a:lstStyle>
          <a:p>
            <a:fld id="{E0F9F5B6-E5E6-4C3E-A145-9D09B10332D5}" type="slidenum">
              <a:rPr lang="fr-CA" altLang="fr-FR"/>
              <a:pPr/>
              <a:t>‹N°›</a:t>
            </a:fld>
            <a:endParaRPr lang="fr-CA" altLang="fr-FR"/>
          </a:p>
        </p:txBody>
      </p:sp>
    </p:spTree>
    <p:extLst>
      <p:ext uri="{BB962C8B-B14F-4D97-AF65-F5344CB8AC3E}">
        <p14:creationId xmlns:p14="http://schemas.microsoft.com/office/powerpoint/2010/main" val="393651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E70A7-4E48-4C5E-9261-D108D42016F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a:t>Cliquez et modifiez le titre</a:t>
            </a:r>
          </a:p>
        </p:txBody>
      </p:sp>
      <p:sp>
        <p:nvSpPr>
          <p:cNvPr id="1027" name="Rectangle 3">
            <a:extLst>
              <a:ext uri="{FF2B5EF4-FFF2-40B4-BE49-F238E27FC236}">
                <a16:creationId xmlns:a16="http://schemas.microsoft.com/office/drawing/2014/main" id="{20E1EB81-E2A7-41EA-A5FC-115E8E7553E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a:t>Cliquez pour modifier les styles du texte du masque</a:t>
            </a:r>
          </a:p>
          <a:p>
            <a:pPr lvl="1"/>
            <a:r>
              <a:rPr lang="fr-CA" altLang="fr-FR"/>
              <a:t>Deuxième niveau</a:t>
            </a:r>
          </a:p>
          <a:p>
            <a:pPr lvl="2"/>
            <a:r>
              <a:rPr lang="fr-CA" altLang="fr-FR"/>
              <a:t>Troisième niveau</a:t>
            </a:r>
          </a:p>
          <a:p>
            <a:pPr lvl="3"/>
            <a:r>
              <a:rPr lang="fr-CA" altLang="fr-FR"/>
              <a:t>Quatrième niveau</a:t>
            </a:r>
          </a:p>
          <a:p>
            <a:pPr lvl="4"/>
            <a:r>
              <a:rPr lang="fr-CA" altLang="fr-FR"/>
              <a:t>Cinquième niveau</a:t>
            </a:r>
          </a:p>
        </p:txBody>
      </p:sp>
      <p:sp>
        <p:nvSpPr>
          <p:cNvPr id="28676" name="Rectangle 4">
            <a:extLst>
              <a:ext uri="{FF2B5EF4-FFF2-40B4-BE49-F238E27FC236}">
                <a16:creationId xmlns:a16="http://schemas.microsoft.com/office/drawing/2014/main" id="{92A16F0F-C2B1-4AA6-8FAB-12BD98B349F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Osaka" panose="020B0600000000000000" pitchFamily="34" charset="-128"/>
              </a:defRPr>
            </a:lvl1pPr>
          </a:lstStyle>
          <a:p>
            <a:pPr>
              <a:defRPr/>
            </a:pPr>
            <a:fld id="{BCF7623D-2B4F-4B3D-A730-4BB3C4CECDA1}" type="datetime1">
              <a:rPr lang="fr-CA" altLang="fr-FR"/>
              <a:pPr>
                <a:defRPr/>
              </a:pPr>
              <a:t>13/06/23</a:t>
            </a:fld>
            <a:endParaRPr lang="fr-CA" altLang="fr-FR" dirty="0"/>
          </a:p>
        </p:txBody>
      </p:sp>
      <p:sp>
        <p:nvSpPr>
          <p:cNvPr id="28677" name="Rectangle 5">
            <a:extLst>
              <a:ext uri="{FF2B5EF4-FFF2-40B4-BE49-F238E27FC236}">
                <a16:creationId xmlns:a16="http://schemas.microsoft.com/office/drawing/2014/main" id="{C62F9A03-C714-4460-9E10-489586A48A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Osaka" charset="-128"/>
                <a:cs typeface="Osaka" charset="-128"/>
              </a:defRPr>
            </a:lvl1pPr>
          </a:lstStyle>
          <a:p>
            <a:pPr>
              <a:defRPr/>
            </a:pPr>
            <a:endParaRPr lang="fr-CA"/>
          </a:p>
        </p:txBody>
      </p:sp>
      <p:sp>
        <p:nvSpPr>
          <p:cNvPr id="28678" name="Rectangle 6">
            <a:extLst>
              <a:ext uri="{FF2B5EF4-FFF2-40B4-BE49-F238E27FC236}">
                <a16:creationId xmlns:a16="http://schemas.microsoft.com/office/drawing/2014/main" id="{0DEC0D4D-3634-47B2-8A32-DFAC44EACFD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Osaka" charset="-128"/>
              </a:defRPr>
            </a:lvl1pPr>
          </a:lstStyle>
          <a:p>
            <a:fld id="{D3C1CC3F-26FE-4EB9-8A99-68B48F1E8625}"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4061"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2pPr>
      <a:lvl3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3pPr>
      <a:lvl4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4pPr>
      <a:lvl5pPr algn="ctr" rtl="0" eaLnBrk="0" fontAlgn="base" hangingPunct="0">
        <a:spcBef>
          <a:spcPct val="0"/>
        </a:spcBef>
        <a:spcAft>
          <a:spcPct val="0"/>
        </a:spcAft>
        <a:defRPr sz="4400">
          <a:solidFill>
            <a:schemeClr val="tx2"/>
          </a:solidFill>
          <a:latin typeface="Arial" charset="0"/>
          <a:ea typeface="Osaka" pitchFamily="-92" charset="-128"/>
          <a:cs typeface="Osaka" pitchFamily="-92" charset="-128"/>
        </a:defRPr>
      </a:lvl5pPr>
      <a:lvl6pPr marL="457200" algn="ctr" rtl="0" fontAlgn="base">
        <a:spcBef>
          <a:spcPct val="0"/>
        </a:spcBef>
        <a:spcAft>
          <a:spcPct val="0"/>
        </a:spcAft>
        <a:defRPr sz="4400">
          <a:solidFill>
            <a:schemeClr val="tx2"/>
          </a:solidFill>
          <a:latin typeface="Arial" charset="0"/>
          <a:ea typeface="Osaka" pitchFamily="-92" charset="-128"/>
          <a:cs typeface="Osaka" pitchFamily="-92" charset="-128"/>
        </a:defRPr>
      </a:lvl6pPr>
      <a:lvl7pPr marL="914400" algn="ctr" rtl="0" fontAlgn="base">
        <a:spcBef>
          <a:spcPct val="0"/>
        </a:spcBef>
        <a:spcAft>
          <a:spcPct val="0"/>
        </a:spcAft>
        <a:defRPr sz="4400">
          <a:solidFill>
            <a:schemeClr val="tx2"/>
          </a:solidFill>
          <a:latin typeface="Arial" charset="0"/>
          <a:ea typeface="Osaka" pitchFamily="-92" charset="-128"/>
          <a:cs typeface="Osaka" pitchFamily="-92" charset="-128"/>
        </a:defRPr>
      </a:lvl7pPr>
      <a:lvl8pPr marL="1371600" algn="ctr" rtl="0" fontAlgn="base">
        <a:spcBef>
          <a:spcPct val="0"/>
        </a:spcBef>
        <a:spcAft>
          <a:spcPct val="0"/>
        </a:spcAft>
        <a:defRPr sz="4400">
          <a:solidFill>
            <a:schemeClr val="tx2"/>
          </a:solidFill>
          <a:latin typeface="Arial" charset="0"/>
          <a:ea typeface="Osaka" pitchFamily="-92" charset="-128"/>
          <a:cs typeface="Osaka" pitchFamily="-92" charset="-128"/>
        </a:defRPr>
      </a:lvl8pPr>
      <a:lvl9pPr marL="1828800" algn="ctr" rtl="0" fontAlgn="base">
        <a:spcBef>
          <a:spcPct val="0"/>
        </a:spcBef>
        <a:spcAft>
          <a:spcPct val="0"/>
        </a:spcAft>
        <a:defRPr sz="4400">
          <a:solidFill>
            <a:schemeClr val="tx2"/>
          </a:solidFill>
          <a:latin typeface="Arial" charset="0"/>
          <a:ea typeface="Osaka" pitchFamily="-92" charset="-128"/>
          <a:cs typeface="Osaka" pitchFamily="-9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58945BF6-F32A-4BB2-96DE-6BA02985D9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868510D-9FE1-4B09-BD30-C4E93722A81D}" type="slidenum">
              <a:rPr lang="fr-CA" altLang="fr-FR" sz="1400">
                <a:ea typeface="ヒラギノ角ゴ Pro W3" charset="-128"/>
              </a:rPr>
              <a:pPr algn="r">
                <a:spcBef>
                  <a:spcPct val="0"/>
                </a:spcBef>
                <a:buFontTx/>
                <a:buNone/>
              </a:pPr>
              <a:t>10</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F0DCB29B-F6E5-4178-A47C-F1CC1EE2C5D1}"/>
              </a:ext>
            </a:extLst>
          </p:cNvPr>
          <p:cNvSpPr>
            <a:spLocks noGrp="1" noChangeArrowheads="1"/>
          </p:cNvSpPr>
          <p:nvPr>
            <p:ph type="title" idx="4294967295"/>
          </p:nvPr>
        </p:nvSpPr>
        <p:spPr>
          <a:xfrm>
            <a:off x="244536" y="1196975"/>
            <a:ext cx="8598675" cy="2231501"/>
          </a:xfrm>
        </p:spPr>
        <p:txBody>
          <a:bodyPr anchor="t"/>
          <a:lstStyle/>
          <a:p>
            <a:pPr algn="l" eaLnBrk="1" hangingPunct="1"/>
            <a:r>
              <a:rPr lang="en-US" altLang="fr-FR" sz="2400" b="1" dirty="0" err="1"/>
              <a:t>L'influence</a:t>
            </a:r>
            <a:r>
              <a:rPr lang="en-US" altLang="fr-FR" sz="2400" b="1" dirty="0"/>
              <a:t> des </a:t>
            </a:r>
            <a:r>
              <a:rPr lang="en-US" altLang="fr-FR" sz="2400" b="1" dirty="0" err="1"/>
              <a:t>stratégies</a:t>
            </a:r>
            <a:r>
              <a:rPr lang="en-US" altLang="fr-FR" sz="2400" b="1" dirty="0"/>
              <a:t> et des </a:t>
            </a:r>
            <a:r>
              <a:rPr lang="en-US" altLang="fr-FR" sz="2400" b="1" dirty="0" err="1"/>
              <a:t>approches</a:t>
            </a:r>
            <a:r>
              <a:rPr lang="en-US" altLang="fr-FR" sz="2400" b="1" dirty="0"/>
              <a:t> </a:t>
            </a:r>
            <a:r>
              <a:rPr lang="en-US" altLang="fr-FR" sz="2400" b="1" dirty="0" err="1"/>
              <a:t>adoptées</a:t>
            </a:r>
            <a:r>
              <a:rPr lang="en-US" altLang="fr-FR" sz="2400" b="1" dirty="0"/>
              <a:t> par les </a:t>
            </a:r>
            <a:r>
              <a:rPr lang="en-US" altLang="fr-FR" sz="2400" b="1" dirty="0" err="1"/>
              <a:t>entreprises</a:t>
            </a:r>
            <a:r>
              <a:rPr lang="en-US" altLang="fr-FR" sz="2400" b="1" dirty="0"/>
              <a:t> </a:t>
            </a:r>
            <a:r>
              <a:rPr lang="en-US" altLang="fr-FR" sz="2400" b="1" dirty="0" err="1"/>
              <a:t>multinationales</a:t>
            </a:r>
            <a:endParaRPr lang="en-US" altLang="fr-FR" sz="2400" b="1" dirty="0"/>
          </a:p>
        </p:txBody>
      </p:sp>
      <p:sp>
        <p:nvSpPr>
          <p:cNvPr id="19461" name="Placeholder 2">
            <a:extLst>
              <a:ext uri="{FF2B5EF4-FFF2-40B4-BE49-F238E27FC236}">
                <a16:creationId xmlns:a16="http://schemas.microsoft.com/office/drawing/2014/main" id="{2A4AD0CD-9D2F-4E4A-96F0-AE3945493C19}"/>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5845" name="ZoneTexte 5">
            <a:extLst>
              <a:ext uri="{FF2B5EF4-FFF2-40B4-BE49-F238E27FC236}">
                <a16:creationId xmlns:a16="http://schemas.microsoft.com/office/drawing/2014/main" id="{15461406-D3A3-4B94-A822-1985BBCB581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Slide Number Placeholder 6">
            <a:extLst>
              <a:ext uri="{FF2B5EF4-FFF2-40B4-BE49-F238E27FC236}">
                <a16:creationId xmlns:a16="http://schemas.microsoft.com/office/drawing/2014/main" id="{237ACCB2-10C9-46C1-B954-C033286E3CC6}"/>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17.2 </a:t>
            </a:r>
            <a:r>
              <a:rPr lang="fr-CA" altLang="fr-FR" sz="1100">
                <a:ea typeface="ヒラギノ角ゴ Pro W3" charset="-128"/>
              </a:rPr>
              <a:t>SUITE</a:t>
            </a:r>
          </a:p>
        </p:txBody>
      </p:sp>
      <p:pic>
        <p:nvPicPr>
          <p:cNvPr id="2" name="Picture 2" descr="Diagram, table&#10;&#10;Description automatically generated">
            <a:extLst>
              <a:ext uri="{FF2B5EF4-FFF2-40B4-BE49-F238E27FC236}">
                <a16:creationId xmlns:a16="http://schemas.microsoft.com/office/drawing/2014/main" id="{FAC840E0-697D-415C-ADCB-AC401B481298}"/>
              </a:ext>
            </a:extLst>
          </p:cNvPr>
          <p:cNvPicPr>
            <a:picLocks noChangeAspect="1"/>
          </p:cNvPicPr>
          <p:nvPr/>
        </p:nvPicPr>
        <p:blipFill>
          <a:blip r:embed="rId4"/>
          <a:stretch>
            <a:fillRect/>
          </a:stretch>
        </p:blipFill>
        <p:spPr>
          <a:xfrm>
            <a:off x="1205843" y="2121664"/>
            <a:ext cx="6513733" cy="416295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58945BF6-F32A-4BB2-96DE-6BA02985D9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868510D-9FE1-4B09-BD30-C4E93722A81D}" type="slidenum">
              <a:rPr lang="fr-CA" altLang="fr-FR" sz="1400">
                <a:ea typeface="ヒラギノ角ゴ Pro W3" charset="-128"/>
              </a:rPr>
              <a:pPr algn="r">
                <a:spcBef>
                  <a:spcPct val="0"/>
                </a:spcBef>
                <a:buFontTx/>
                <a:buNone/>
              </a:pPr>
              <a:t>11</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F0DCB29B-F6E5-4178-A47C-F1CC1EE2C5D1}"/>
              </a:ext>
            </a:extLst>
          </p:cNvPr>
          <p:cNvSpPr>
            <a:spLocks noGrp="1" noChangeArrowheads="1"/>
          </p:cNvSpPr>
          <p:nvPr>
            <p:ph type="title" idx="4294967295"/>
          </p:nvPr>
        </p:nvSpPr>
        <p:spPr>
          <a:xfrm>
            <a:off x="428396" y="1196975"/>
            <a:ext cx="8303253" cy="923114"/>
          </a:xfrm>
        </p:spPr>
        <p:txBody>
          <a:bodyPr anchor="t"/>
          <a:lstStyle/>
          <a:p>
            <a:pPr algn="l" eaLnBrk="1" hangingPunct="1"/>
            <a:r>
              <a:rPr lang="en-US" altLang="fr-FR" sz="2400" b="1" dirty="0"/>
              <a:t>Les </a:t>
            </a:r>
            <a:r>
              <a:rPr lang="en-US" altLang="fr-FR" sz="2400" b="1" dirty="0" err="1"/>
              <a:t>activités</a:t>
            </a:r>
            <a:r>
              <a:rPr lang="en-US" altLang="fr-FR" sz="2400" b="1" dirty="0"/>
              <a:t> de gestion en </a:t>
            </a:r>
            <a:r>
              <a:rPr lang="en-US" altLang="fr-FR" sz="2400" b="1" dirty="0" err="1"/>
              <a:t>ressources</a:t>
            </a:r>
            <a:r>
              <a:rPr lang="en-US" altLang="fr-FR" sz="2400" b="1" dirty="0"/>
              <a:t> </a:t>
            </a:r>
            <a:r>
              <a:rPr lang="en-US" altLang="fr-FR" sz="2400" b="1" dirty="0" err="1"/>
              <a:t>humaines</a:t>
            </a:r>
            <a:r>
              <a:rPr lang="en-US" altLang="fr-FR" sz="2400" b="1" dirty="0"/>
              <a:t> </a:t>
            </a:r>
            <a:r>
              <a:rPr lang="en-US" altLang="fr-FR" sz="2400" b="1" dirty="0" err="1"/>
              <a:t>accompagnants</a:t>
            </a:r>
            <a:r>
              <a:rPr lang="en-US" altLang="fr-FR" sz="2400" b="1" dirty="0"/>
              <a:t> les </a:t>
            </a:r>
            <a:r>
              <a:rPr lang="en-US" altLang="fr-FR" sz="2400" b="1" dirty="0" err="1"/>
              <a:t>stratégies</a:t>
            </a:r>
            <a:r>
              <a:rPr lang="en-US" altLang="fr-FR" sz="2400" b="1" dirty="0"/>
              <a:t> </a:t>
            </a:r>
            <a:br>
              <a:rPr lang="en-US" altLang="fr-FR" sz="2400" b="1" dirty="0"/>
            </a:br>
            <a:endParaRPr lang="en-US" altLang="fr-FR" sz="2400" b="1"/>
          </a:p>
        </p:txBody>
      </p:sp>
      <p:sp>
        <p:nvSpPr>
          <p:cNvPr id="19461" name="Placeholder 2">
            <a:extLst>
              <a:ext uri="{FF2B5EF4-FFF2-40B4-BE49-F238E27FC236}">
                <a16:creationId xmlns:a16="http://schemas.microsoft.com/office/drawing/2014/main" id="{2A4AD0CD-9D2F-4E4A-96F0-AE3945493C19}"/>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5845" name="ZoneTexte 5">
            <a:extLst>
              <a:ext uri="{FF2B5EF4-FFF2-40B4-BE49-F238E27FC236}">
                <a16:creationId xmlns:a16="http://schemas.microsoft.com/office/drawing/2014/main" id="{15461406-D3A3-4B94-A822-1985BBCB581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Slide Number Placeholder 6">
            <a:extLst>
              <a:ext uri="{FF2B5EF4-FFF2-40B4-BE49-F238E27FC236}">
                <a16:creationId xmlns:a16="http://schemas.microsoft.com/office/drawing/2014/main" id="{237ACCB2-10C9-46C1-B954-C033286E3CC6}"/>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17.2 </a:t>
            </a:r>
            <a:r>
              <a:rPr lang="fr-CA" altLang="fr-FR" sz="1100">
                <a:ea typeface="ヒラギノ角ゴ Pro W3" charset="-128"/>
              </a:rPr>
              <a:t>SUITE</a:t>
            </a:r>
          </a:p>
        </p:txBody>
      </p:sp>
      <p:pic>
        <p:nvPicPr>
          <p:cNvPr id="2" name="Picture 2" descr="Diagram&#10;&#10;Description automatically generated">
            <a:extLst>
              <a:ext uri="{FF2B5EF4-FFF2-40B4-BE49-F238E27FC236}">
                <a16:creationId xmlns:a16="http://schemas.microsoft.com/office/drawing/2014/main" id="{29E4E5AB-3107-4C0E-9F8C-83D67C305F9F}"/>
              </a:ext>
            </a:extLst>
          </p:cNvPr>
          <p:cNvPicPr>
            <a:picLocks noChangeAspect="1"/>
          </p:cNvPicPr>
          <p:nvPr/>
        </p:nvPicPr>
        <p:blipFill>
          <a:blip r:embed="rId4"/>
          <a:stretch>
            <a:fillRect/>
          </a:stretch>
        </p:blipFill>
        <p:spPr>
          <a:xfrm>
            <a:off x="-182634" y="2256889"/>
            <a:ext cx="9061874" cy="3778334"/>
          </a:xfrm>
          <a:prstGeom prst="rect">
            <a:avLst/>
          </a:prstGeom>
        </p:spPr>
      </p:pic>
    </p:spTree>
    <p:extLst>
      <p:ext uri="{BB962C8B-B14F-4D97-AF65-F5344CB8AC3E}">
        <p14:creationId xmlns:p14="http://schemas.microsoft.com/office/powerpoint/2010/main" val="31435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DB00FCE4-0CB6-4372-B6AE-D937E63CB093}"/>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71706A2-10DF-408B-8290-25ADCFC7C7F5}" type="slidenum">
              <a:rPr lang="fr-CA" altLang="fr-FR" sz="1400">
                <a:ea typeface="ヒラギノ角ゴ Pro W3" charset="-128"/>
              </a:rPr>
              <a:pPr algn="r">
                <a:spcBef>
                  <a:spcPct val="0"/>
                </a:spcBef>
                <a:buFontTx/>
                <a:buNone/>
              </a:pPr>
              <a:t>12</a:t>
            </a:fld>
            <a:endParaRPr lang="fr-CA" altLang="fr-FR" sz="1400">
              <a:ea typeface="ヒラギノ角ゴ Pro W3" charset="-128"/>
            </a:endParaRPr>
          </a:p>
        </p:txBody>
      </p:sp>
      <p:sp>
        <p:nvSpPr>
          <p:cNvPr id="37891" name="Placeholder 1030">
            <a:extLst>
              <a:ext uri="{FF2B5EF4-FFF2-40B4-BE49-F238E27FC236}">
                <a16:creationId xmlns:a16="http://schemas.microsoft.com/office/drawing/2014/main" id="{159A80EA-3749-4F01-A92B-F70586CD9930}"/>
              </a:ext>
            </a:extLst>
          </p:cNvPr>
          <p:cNvSpPr>
            <a:spLocks noGrp="1" noChangeArrowheads="1"/>
          </p:cNvSpPr>
          <p:nvPr>
            <p:ph type="title" idx="4294967295"/>
          </p:nvPr>
        </p:nvSpPr>
        <p:spPr>
          <a:xfrm>
            <a:off x="685800" y="1196975"/>
            <a:ext cx="7773988" cy="2087563"/>
          </a:xfrm>
        </p:spPr>
        <p:txBody>
          <a:bodyPr anchor="t"/>
          <a:lstStyle/>
          <a:p>
            <a:pPr algn="l" eaLnBrk="1" hangingPunct="1"/>
            <a:r>
              <a:rPr lang="en-US" altLang="fr-FR" sz="2400" b="1"/>
              <a:t>17.3 Le rôle des expatriés et les pratiques de GRH favorisant la réussite des affectations internationales</a:t>
            </a:r>
          </a:p>
        </p:txBody>
      </p:sp>
      <p:sp>
        <p:nvSpPr>
          <p:cNvPr id="19461" name="Placeholder 2">
            <a:extLst>
              <a:ext uri="{FF2B5EF4-FFF2-40B4-BE49-F238E27FC236}">
                <a16:creationId xmlns:a16="http://schemas.microsoft.com/office/drawing/2014/main" id="{BE273A6B-47AD-48E0-A551-301B5CF9DC47}"/>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7893" name="ZoneTexte 5">
            <a:extLst>
              <a:ext uri="{FF2B5EF4-FFF2-40B4-BE49-F238E27FC236}">
                <a16:creationId xmlns:a16="http://schemas.microsoft.com/office/drawing/2014/main" id="{86EFF750-5116-4F47-96C0-BDCD7A9A7B83}"/>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7894" name="Slide Number Placeholder 6">
            <a:extLst>
              <a:ext uri="{FF2B5EF4-FFF2-40B4-BE49-F238E27FC236}">
                <a16:creationId xmlns:a16="http://schemas.microsoft.com/office/drawing/2014/main" id="{E48A41FB-6F37-42C2-841E-E3F87DFBB8B3}"/>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37895" name="Espace réservé du contenu 3">
            <a:extLst>
              <a:ext uri="{FF2B5EF4-FFF2-40B4-BE49-F238E27FC236}">
                <a16:creationId xmlns:a16="http://schemas.microsoft.com/office/drawing/2014/main" id="{EB92F086-D088-4F3B-939D-5962E3AA78E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565400"/>
            <a:ext cx="56165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58945BF6-F32A-4BB2-96DE-6BA02985D9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868510D-9FE1-4B09-BD30-C4E93722A81D}" type="slidenum">
              <a:rPr lang="fr-CA" altLang="fr-FR" sz="1400">
                <a:ea typeface="ヒラギノ角ゴ Pro W3" charset="-128"/>
              </a:rPr>
              <a:pPr algn="r">
                <a:spcBef>
                  <a:spcPct val="0"/>
                </a:spcBef>
                <a:buFontTx/>
                <a:buNone/>
              </a:pPr>
              <a:t>13</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F0DCB29B-F6E5-4178-A47C-F1CC1EE2C5D1}"/>
              </a:ext>
            </a:extLst>
          </p:cNvPr>
          <p:cNvSpPr>
            <a:spLocks noGrp="1" noChangeArrowheads="1"/>
          </p:cNvSpPr>
          <p:nvPr>
            <p:ph type="title" idx="4294967295"/>
          </p:nvPr>
        </p:nvSpPr>
        <p:spPr>
          <a:xfrm>
            <a:off x="428396" y="1196975"/>
            <a:ext cx="8303253" cy="923114"/>
          </a:xfrm>
        </p:spPr>
        <p:txBody>
          <a:bodyPr anchor="t"/>
          <a:lstStyle/>
          <a:p>
            <a:pPr algn="l" eaLnBrk="1" hangingPunct="1"/>
            <a:r>
              <a:rPr lang="en-US" altLang="fr-FR" sz="2400" b="1" dirty="0"/>
              <a:t>Les </a:t>
            </a:r>
            <a:r>
              <a:rPr lang="en-US" altLang="fr-FR" sz="2400" b="1" dirty="0" err="1"/>
              <a:t>différents</a:t>
            </a:r>
            <a:r>
              <a:rPr lang="en-US" altLang="fr-FR" sz="2400" b="1" dirty="0"/>
              <a:t> types </a:t>
            </a:r>
            <a:r>
              <a:rPr lang="en-US" altLang="fr-FR" sz="2400" b="1" dirty="0" err="1"/>
              <a:t>d'affectations</a:t>
            </a:r>
            <a:r>
              <a:rPr lang="en-US" altLang="fr-FR" sz="2400" b="1" dirty="0"/>
              <a:t> </a:t>
            </a:r>
            <a:r>
              <a:rPr lang="en-US" altLang="fr-FR" sz="2400" b="1" dirty="0" err="1"/>
              <a:t>internationales</a:t>
            </a:r>
            <a:r>
              <a:rPr lang="en-US" altLang="fr-FR" sz="2400" b="1" dirty="0"/>
              <a:t> </a:t>
            </a:r>
            <a:br>
              <a:rPr lang="en-US" altLang="fr-FR" sz="2400" b="1" dirty="0"/>
            </a:br>
            <a:endParaRPr lang="en-US" altLang="fr-FR" sz="2400" b="1"/>
          </a:p>
        </p:txBody>
      </p:sp>
      <p:sp>
        <p:nvSpPr>
          <p:cNvPr id="19461" name="Placeholder 2">
            <a:extLst>
              <a:ext uri="{FF2B5EF4-FFF2-40B4-BE49-F238E27FC236}">
                <a16:creationId xmlns:a16="http://schemas.microsoft.com/office/drawing/2014/main" id="{2A4AD0CD-9D2F-4E4A-96F0-AE3945493C19}"/>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5845" name="ZoneTexte 5">
            <a:extLst>
              <a:ext uri="{FF2B5EF4-FFF2-40B4-BE49-F238E27FC236}">
                <a16:creationId xmlns:a16="http://schemas.microsoft.com/office/drawing/2014/main" id="{15461406-D3A3-4B94-A822-1985BBCB581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Slide Number Placeholder 6">
            <a:extLst>
              <a:ext uri="{FF2B5EF4-FFF2-40B4-BE49-F238E27FC236}">
                <a16:creationId xmlns:a16="http://schemas.microsoft.com/office/drawing/2014/main" id="{237ACCB2-10C9-46C1-B954-C033286E3CC6}"/>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None/>
            </a:pPr>
            <a:r>
              <a:rPr lang="fr-CA" altLang="fr-FR" sz="1100" b="1" dirty="0">
                <a:latin typeface="Arial"/>
                <a:ea typeface="ヒラギノ角ゴ Pro W3"/>
              </a:rPr>
              <a:t>17.3 </a:t>
            </a:r>
            <a:r>
              <a:rPr lang="fr-CA" altLang="fr-FR" sz="1100" dirty="0">
                <a:latin typeface="Arial"/>
                <a:ea typeface="ヒラギノ角ゴ Pro W3"/>
              </a:rPr>
              <a:t>SUITE</a:t>
            </a:r>
          </a:p>
        </p:txBody>
      </p:sp>
      <p:pic>
        <p:nvPicPr>
          <p:cNvPr id="3" name="Picture 3" descr="Timeline&#10;&#10;Description automatically generated">
            <a:extLst>
              <a:ext uri="{FF2B5EF4-FFF2-40B4-BE49-F238E27FC236}">
                <a16:creationId xmlns:a16="http://schemas.microsoft.com/office/drawing/2014/main" id="{56B21F1A-F313-4F09-8357-8E469BC15264}"/>
              </a:ext>
            </a:extLst>
          </p:cNvPr>
          <p:cNvPicPr>
            <a:picLocks noChangeAspect="1"/>
          </p:cNvPicPr>
          <p:nvPr/>
        </p:nvPicPr>
        <p:blipFill>
          <a:blip r:embed="rId4"/>
          <a:stretch>
            <a:fillRect/>
          </a:stretch>
        </p:blipFill>
        <p:spPr>
          <a:xfrm>
            <a:off x="648831" y="1988840"/>
            <a:ext cx="7846338" cy="3987493"/>
          </a:xfrm>
          <a:prstGeom prst="rect">
            <a:avLst/>
          </a:prstGeom>
        </p:spPr>
      </p:pic>
    </p:spTree>
    <p:extLst>
      <p:ext uri="{BB962C8B-B14F-4D97-AF65-F5344CB8AC3E}">
        <p14:creationId xmlns:p14="http://schemas.microsoft.com/office/powerpoint/2010/main" val="273448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Rectangle 8">
            <a:extLst>
              <a:ext uri="{FF2B5EF4-FFF2-40B4-BE49-F238E27FC236}">
                <a16:creationId xmlns:a16="http://schemas.microsoft.com/office/drawing/2014/main" id="{476543F7-80DE-4FE4-A965-C4176392F25C}"/>
              </a:ext>
            </a:extLst>
          </p:cNvPr>
          <p:cNvSpPr>
            <a:spLocks noChangeArrowheads="1"/>
          </p:cNvSpPr>
          <p:nvPr/>
        </p:nvSpPr>
        <p:spPr bwMode="auto">
          <a:xfrm>
            <a:off x="0" y="0"/>
            <a:ext cx="9324975" cy="6858000"/>
          </a:xfrm>
          <a:prstGeom prst="rect">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fr-FR" altLang="fr-FR" sz="1100" b="1">
              <a:solidFill>
                <a:schemeClr val="tx2"/>
              </a:solidFill>
              <a:ea typeface="ヒラギノ角ゴ Pro W3" charset="-128"/>
            </a:endParaRPr>
          </a:p>
        </p:txBody>
      </p:sp>
      <p:sp>
        <p:nvSpPr>
          <p:cNvPr id="39939" name="Slide Number Placeholder 6">
            <a:extLst>
              <a:ext uri="{FF2B5EF4-FFF2-40B4-BE49-F238E27FC236}">
                <a16:creationId xmlns:a16="http://schemas.microsoft.com/office/drawing/2014/main" id="{D5B90721-46E1-4275-A6D1-040988CAE8F5}"/>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955EA7F6-27E6-4CAC-8D37-FD99ADE86639}" type="slidenum">
              <a:rPr lang="fr-CA" altLang="fr-FR" sz="1400">
                <a:solidFill>
                  <a:schemeClr val="bg1"/>
                </a:solidFill>
                <a:ea typeface="ヒラギノ角ゴ Pro W3" charset="-128"/>
              </a:rPr>
              <a:pPr algn="r">
                <a:spcBef>
                  <a:spcPct val="0"/>
                </a:spcBef>
                <a:buFontTx/>
                <a:buNone/>
              </a:pPr>
              <a:t>14</a:t>
            </a:fld>
            <a:endParaRPr lang="fr-CA" altLang="fr-FR" sz="1400">
              <a:solidFill>
                <a:schemeClr val="bg1"/>
              </a:solidFill>
              <a:ea typeface="ヒラギノ角ゴ Pro W3" charset="-128"/>
            </a:endParaRPr>
          </a:p>
        </p:txBody>
      </p:sp>
      <p:pic>
        <p:nvPicPr>
          <p:cNvPr id="7" name="Image 6">
            <a:extLst>
              <a:ext uri="{FF2B5EF4-FFF2-40B4-BE49-F238E27FC236}">
                <a16:creationId xmlns:a16="http://schemas.microsoft.com/office/drawing/2014/main" id="{B3A843DE-76F8-4B79-BFD1-B66BDE0AF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379413"/>
            <a:ext cx="5969000" cy="6016625"/>
          </a:xfrm>
          <a:prstGeom prst="rect">
            <a:avLst/>
          </a:prstGeom>
          <a:noFill/>
          <a:ln>
            <a:noFill/>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58945BF6-F32A-4BB2-96DE-6BA02985D9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868510D-9FE1-4B09-BD30-C4E93722A81D}" type="slidenum">
              <a:rPr lang="fr-CA" altLang="fr-FR" sz="1400">
                <a:ea typeface="ヒラギノ角ゴ Pro W3" charset="-128"/>
              </a:rPr>
              <a:pPr algn="r">
                <a:spcBef>
                  <a:spcPct val="0"/>
                </a:spcBef>
                <a:buFontTx/>
                <a:buNone/>
              </a:pPr>
              <a:t>15</a:t>
            </a:fld>
            <a:endParaRPr lang="fr-CA" altLang="fr-FR" sz="1400">
              <a:ea typeface="ヒラギノ角ゴ Pro W3" charset="-128"/>
            </a:endParaRPr>
          </a:p>
        </p:txBody>
      </p:sp>
      <p:sp>
        <p:nvSpPr>
          <p:cNvPr id="35843" name="Placeholder 1030">
            <a:extLst>
              <a:ext uri="{FF2B5EF4-FFF2-40B4-BE49-F238E27FC236}">
                <a16:creationId xmlns:a16="http://schemas.microsoft.com/office/drawing/2014/main" id="{F0DCB29B-F6E5-4178-A47C-F1CC1EE2C5D1}"/>
              </a:ext>
            </a:extLst>
          </p:cNvPr>
          <p:cNvSpPr>
            <a:spLocks noGrp="1" noChangeArrowheads="1"/>
          </p:cNvSpPr>
          <p:nvPr>
            <p:ph type="title" idx="4294967295"/>
          </p:nvPr>
        </p:nvSpPr>
        <p:spPr>
          <a:xfrm>
            <a:off x="428396" y="1196975"/>
            <a:ext cx="8303253" cy="923114"/>
          </a:xfrm>
        </p:spPr>
        <p:txBody>
          <a:bodyPr anchor="t"/>
          <a:lstStyle/>
          <a:p>
            <a:pPr algn="l" eaLnBrk="1" hangingPunct="1"/>
            <a:r>
              <a:rPr lang="en-US" altLang="fr-FR" sz="2400" b="1" dirty="0"/>
              <a:t>Les </a:t>
            </a:r>
            <a:r>
              <a:rPr lang="en-US" altLang="fr-FR" sz="2400" b="1" dirty="0" err="1"/>
              <a:t>activités</a:t>
            </a:r>
            <a:r>
              <a:rPr lang="en-US" altLang="fr-FR" sz="2400" b="1" dirty="0"/>
              <a:t> </a:t>
            </a:r>
            <a:r>
              <a:rPr lang="en-US" altLang="fr-FR" sz="2400" b="1" dirty="0" err="1"/>
              <a:t>favorisant</a:t>
            </a:r>
            <a:r>
              <a:rPr lang="en-US" altLang="fr-FR" sz="2400" b="1" dirty="0"/>
              <a:t> la </a:t>
            </a:r>
            <a:r>
              <a:rPr lang="en-US" altLang="fr-FR" sz="2400" b="1" dirty="0" err="1"/>
              <a:t>réussite</a:t>
            </a:r>
            <a:r>
              <a:rPr lang="en-US" altLang="fr-FR" sz="2400" b="1" dirty="0"/>
              <a:t> des affectations </a:t>
            </a:r>
            <a:r>
              <a:rPr lang="en-US" altLang="fr-FR" sz="2400" b="1" dirty="0" err="1"/>
              <a:t>internationales</a:t>
            </a:r>
            <a:r>
              <a:rPr lang="en-US" altLang="fr-FR" sz="2400" b="1" dirty="0"/>
              <a:t> </a:t>
            </a:r>
            <a:br>
              <a:rPr lang="en-US" altLang="fr-FR" sz="2400" b="1" dirty="0"/>
            </a:br>
            <a:endParaRPr lang="en-US" altLang="fr-FR" sz="2400" b="1"/>
          </a:p>
        </p:txBody>
      </p:sp>
      <p:sp>
        <p:nvSpPr>
          <p:cNvPr id="19461" name="Placeholder 2">
            <a:extLst>
              <a:ext uri="{FF2B5EF4-FFF2-40B4-BE49-F238E27FC236}">
                <a16:creationId xmlns:a16="http://schemas.microsoft.com/office/drawing/2014/main" id="{2A4AD0CD-9D2F-4E4A-96F0-AE3945493C19}"/>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5845" name="ZoneTexte 5">
            <a:extLst>
              <a:ext uri="{FF2B5EF4-FFF2-40B4-BE49-F238E27FC236}">
                <a16:creationId xmlns:a16="http://schemas.microsoft.com/office/drawing/2014/main" id="{15461406-D3A3-4B94-A822-1985BBCB581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5846" name="Slide Number Placeholder 6">
            <a:extLst>
              <a:ext uri="{FF2B5EF4-FFF2-40B4-BE49-F238E27FC236}">
                <a16:creationId xmlns:a16="http://schemas.microsoft.com/office/drawing/2014/main" id="{237ACCB2-10C9-46C1-B954-C033286E3CC6}"/>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None/>
            </a:pPr>
            <a:r>
              <a:rPr lang="fr-CA" altLang="fr-FR" sz="1100" b="1" dirty="0">
                <a:latin typeface="Arial"/>
                <a:ea typeface="ヒラギノ角ゴ Pro W3"/>
              </a:rPr>
              <a:t>17.3 </a:t>
            </a:r>
            <a:r>
              <a:rPr lang="fr-CA" altLang="fr-FR" sz="1100" dirty="0">
                <a:latin typeface="Arial"/>
                <a:ea typeface="ヒラギノ角ゴ Pro W3"/>
              </a:rPr>
              <a:t>SUITE</a:t>
            </a:r>
          </a:p>
        </p:txBody>
      </p:sp>
      <p:pic>
        <p:nvPicPr>
          <p:cNvPr id="2" name="Picture 3" descr="A picture containing graphical user interface&#10;&#10;Description automatically generated">
            <a:extLst>
              <a:ext uri="{FF2B5EF4-FFF2-40B4-BE49-F238E27FC236}">
                <a16:creationId xmlns:a16="http://schemas.microsoft.com/office/drawing/2014/main" id="{427C5B72-8699-46A8-85FD-EB16E441FEB0}"/>
              </a:ext>
            </a:extLst>
          </p:cNvPr>
          <p:cNvPicPr>
            <a:picLocks noChangeAspect="1"/>
          </p:cNvPicPr>
          <p:nvPr/>
        </p:nvPicPr>
        <p:blipFill>
          <a:blip r:embed="rId4"/>
          <a:stretch>
            <a:fillRect/>
          </a:stretch>
        </p:blipFill>
        <p:spPr>
          <a:xfrm>
            <a:off x="405719" y="2360602"/>
            <a:ext cx="8222244" cy="3374792"/>
          </a:xfrm>
          <a:prstGeom prst="rect">
            <a:avLst/>
          </a:prstGeom>
        </p:spPr>
      </p:pic>
    </p:spTree>
    <p:extLst>
      <p:ext uri="{BB962C8B-B14F-4D97-AF65-F5344CB8AC3E}">
        <p14:creationId xmlns:p14="http://schemas.microsoft.com/office/powerpoint/2010/main" val="151725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FD884406-BB47-4D83-91B9-1B482F32AC8E}"/>
              </a:ext>
            </a:extLst>
          </p:cNvPr>
          <p:cNvSpPr>
            <a:spLocks noChangeArrowheads="1"/>
          </p:cNvSpPr>
          <p:nvPr/>
        </p:nvSpPr>
        <p:spPr bwMode="auto">
          <a:xfrm>
            <a:off x="0" y="0"/>
            <a:ext cx="9324975" cy="6858000"/>
          </a:xfrm>
          <a:prstGeom prst="rect">
            <a:avLst/>
          </a:prstGeom>
          <a:solidFill>
            <a:srgbClr val="C9CB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endParaRPr lang="fr-FR" altLang="fr-FR" sz="1100" b="1">
              <a:solidFill>
                <a:schemeClr val="tx2"/>
              </a:solidFill>
              <a:ea typeface="ヒラギノ角ゴ Pro W3" charset="-128"/>
            </a:endParaRPr>
          </a:p>
        </p:txBody>
      </p:sp>
      <p:sp>
        <p:nvSpPr>
          <p:cNvPr id="41987" name="Slide Number Placeholder 6">
            <a:extLst>
              <a:ext uri="{FF2B5EF4-FFF2-40B4-BE49-F238E27FC236}">
                <a16:creationId xmlns:a16="http://schemas.microsoft.com/office/drawing/2014/main" id="{6654C735-9630-42BC-9F0E-A5046C5DCF3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747414A-EF10-4D46-A312-CACB97DD7CD8}" type="slidenum">
              <a:rPr lang="fr-CA" altLang="fr-FR" sz="1400">
                <a:solidFill>
                  <a:schemeClr val="bg1"/>
                </a:solidFill>
                <a:ea typeface="ヒラギノ角ゴ Pro W3" charset="-128"/>
              </a:rPr>
              <a:pPr algn="r">
                <a:spcBef>
                  <a:spcPct val="0"/>
                </a:spcBef>
                <a:buFontTx/>
                <a:buNone/>
              </a:pPr>
              <a:t>16</a:t>
            </a:fld>
            <a:endParaRPr lang="fr-CA" altLang="fr-FR" sz="1400">
              <a:solidFill>
                <a:schemeClr val="bg1"/>
              </a:solidFill>
              <a:ea typeface="ヒラギノ角ゴ Pro W3" charset="-128"/>
            </a:endParaRPr>
          </a:p>
        </p:txBody>
      </p:sp>
      <p:pic>
        <p:nvPicPr>
          <p:cNvPr id="5" name="Image 4">
            <a:extLst>
              <a:ext uri="{FF2B5EF4-FFF2-40B4-BE49-F238E27FC236}">
                <a16:creationId xmlns:a16="http://schemas.microsoft.com/office/drawing/2014/main" id="{553893AA-E191-4CA6-AFD2-44BC707F2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444500"/>
            <a:ext cx="5880100" cy="5972175"/>
          </a:xfrm>
          <a:prstGeom prst="rect">
            <a:avLst/>
          </a:prstGeom>
          <a:noFill/>
          <a:ln>
            <a:noFill/>
          </a:ln>
          <a:effectLst>
            <a:outerShdw blurRad="50800" dist="635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19854364-8DD7-4558-AC62-3ABF9142D3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724AC12-877D-47D1-A19D-0983829177FB}" type="slidenum">
              <a:rPr lang="fr-CA" altLang="fr-FR" sz="1400">
                <a:ea typeface="ヒラギノ角ゴ Pro W3" charset="-128"/>
              </a:rPr>
              <a:pPr algn="r">
                <a:spcBef>
                  <a:spcPct val="0"/>
                </a:spcBef>
                <a:buFontTx/>
                <a:buNone/>
              </a:pPr>
              <a:t>17</a:t>
            </a:fld>
            <a:endParaRPr lang="fr-CA" altLang="fr-FR" sz="1400">
              <a:ea typeface="ヒラギノ角ゴ Pro W3" charset="-128"/>
            </a:endParaRPr>
          </a:p>
        </p:txBody>
      </p:sp>
      <p:sp>
        <p:nvSpPr>
          <p:cNvPr id="44035" name="Placeholder 1030">
            <a:extLst>
              <a:ext uri="{FF2B5EF4-FFF2-40B4-BE49-F238E27FC236}">
                <a16:creationId xmlns:a16="http://schemas.microsoft.com/office/drawing/2014/main" id="{FDB1E2DF-5EB9-4F2D-8884-638D06247CE5}"/>
              </a:ext>
            </a:extLst>
          </p:cNvPr>
          <p:cNvSpPr>
            <a:spLocks noGrp="1" noChangeArrowheads="1"/>
          </p:cNvSpPr>
          <p:nvPr>
            <p:ph type="title" idx="4294967295"/>
          </p:nvPr>
        </p:nvSpPr>
        <p:spPr>
          <a:xfrm>
            <a:off x="685800" y="1196975"/>
            <a:ext cx="7773988" cy="2087563"/>
          </a:xfrm>
        </p:spPr>
        <p:txBody>
          <a:bodyPr anchor="t"/>
          <a:lstStyle/>
          <a:p>
            <a:pPr algn="l" eaLnBrk="1" hangingPunct="1"/>
            <a:r>
              <a:rPr lang="en-US" altLang="fr-FR" sz="2400" b="1"/>
              <a:t>Les activités de gestion du rapatriement</a:t>
            </a:r>
          </a:p>
        </p:txBody>
      </p:sp>
      <p:sp>
        <p:nvSpPr>
          <p:cNvPr id="19461" name="Placeholder 2">
            <a:extLst>
              <a:ext uri="{FF2B5EF4-FFF2-40B4-BE49-F238E27FC236}">
                <a16:creationId xmlns:a16="http://schemas.microsoft.com/office/drawing/2014/main" id="{E6C58E74-3852-4244-A626-D99237204600}"/>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44037" name="ZoneTexte 5">
            <a:extLst>
              <a:ext uri="{FF2B5EF4-FFF2-40B4-BE49-F238E27FC236}">
                <a16:creationId xmlns:a16="http://schemas.microsoft.com/office/drawing/2014/main" id="{BFD3DC0A-5214-47EA-985C-2F88C409D3BD}"/>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4038" name="Slide Number Placeholder 6">
            <a:extLst>
              <a:ext uri="{FF2B5EF4-FFF2-40B4-BE49-F238E27FC236}">
                <a16:creationId xmlns:a16="http://schemas.microsoft.com/office/drawing/2014/main" id="{55C678E3-6D65-480D-85A4-E764A67FFC0A}"/>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None/>
            </a:pPr>
            <a:r>
              <a:rPr lang="fr-CA" altLang="fr-FR" sz="1100" b="1" dirty="0">
                <a:latin typeface="Arial"/>
                <a:ea typeface="ヒラギノ角ゴ Pro W3"/>
              </a:rPr>
              <a:t>17.3 </a:t>
            </a:r>
            <a:r>
              <a:rPr lang="fr-CA" altLang="fr-FR" sz="1100" dirty="0">
                <a:latin typeface="Arial"/>
                <a:ea typeface="ヒラギノ角ゴ Pro W3"/>
              </a:rPr>
              <a:t>SUITE</a:t>
            </a:r>
          </a:p>
        </p:txBody>
      </p:sp>
      <p:pic>
        <p:nvPicPr>
          <p:cNvPr id="44039" name="Espace réservé du contenu 3">
            <a:extLst>
              <a:ext uri="{FF2B5EF4-FFF2-40B4-BE49-F238E27FC236}">
                <a16:creationId xmlns:a16="http://schemas.microsoft.com/office/drawing/2014/main" id="{F855FC45-F5EB-4CA6-9634-458BB8CBAA5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863" y="2205038"/>
            <a:ext cx="65182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28C9B047-1284-4C4F-BA94-AA619E3259E8}"/>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E905938-19B4-45F4-9003-E1F862865A74}" type="slidenum">
              <a:rPr lang="fr-CA" altLang="fr-FR" sz="1400">
                <a:ea typeface="ヒラギノ角ゴ Pro W3" charset="-128"/>
              </a:rPr>
              <a:pPr algn="r">
                <a:spcBef>
                  <a:spcPct val="0"/>
                </a:spcBef>
                <a:buFontTx/>
                <a:buNone/>
              </a:pPr>
              <a:t>18</a:t>
            </a:fld>
            <a:endParaRPr lang="fr-CA" altLang="fr-FR" sz="1400">
              <a:ea typeface="ヒラギノ角ゴ Pro W3" charset="-128"/>
            </a:endParaRPr>
          </a:p>
        </p:txBody>
      </p:sp>
      <p:sp>
        <p:nvSpPr>
          <p:cNvPr id="46083" name="Placeholder 1030">
            <a:extLst>
              <a:ext uri="{FF2B5EF4-FFF2-40B4-BE49-F238E27FC236}">
                <a16:creationId xmlns:a16="http://schemas.microsoft.com/office/drawing/2014/main" id="{14F0C3FC-E114-4A69-BABE-96D606D19092}"/>
              </a:ext>
            </a:extLst>
          </p:cNvPr>
          <p:cNvSpPr>
            <a:spLocks noGrp="1" noChangeArrowheads="1"/>
          </p:cNvSpPr>
          <p:nvPr>
            <p:ph type="title" idx="4294967295"/>
          </p:nvPr>
        </p:nvSpPr>
        <p:spPr>
          <a:xfrm>
            <a:off x="685800" y="1196975"/>
            <a:ext cx="7773988" cy="2087563"/>
          </a:xfrm>
        </p:spPr>
        <p:txBody>
          <a:bodyPr anchor="t"/>
          <a:lstStyle/>
          <a:p>
            <a:pPr algn="l" eaLnBrk="1" hangingPunct="1"/>
            <a:r>
              <a:rPr lang="en-US" altLang="fr-FR" sz="2400" b="1" dirty="0"/>
              <a:t>17.4 La </a:t>
            </a:r>
            <a:r>
              <a:rPr lang="en-US" altLang="fr-FR" sz="2400" b="1" dirty="0" err="1"/>
              <a:t>fonction</a:t>
            </a:r>
            <a:r>
              <a:rPr lang="en-US" altLang="fr-FR" sz="2400" b="1" dirty="0"/>
              <a:t> RH à </a:t>
            </a:r>
            <a:r>
              <a:rPr lang="en-US" altLang="fr-FR" sz="2400" b="1" dirty="0" err="1"/>
              <a:t>l'international</a:t>
            </a:r>
            <a:r>
              <a:rPr lang="en-US" altLang="fr-FR" sz="2400" b="1" dirty="0"/>
              <a:t> : son </a:t>
            </a:r>
            <a:r>
              <a:rPr lang="en-US" altLang="fr-FR" sz="2400" b="1" dirty="0" err="1"/>
              <a:t>rôle</a:t>
            </a:r>
            <a:r>
              <a:rPr lang="en-US" altLang="fr-FR" sz="2400" b="1" dirty="0"/>
              <a:t> et sa structure</a:t>
            </a:r>
            <a:br>
              <a:rPr lang="en-US" altLang="fr-FR" sz="2400" b="1" dirty="0"/>
            </a:br>
            <a:r>
              <a:rPr lang="en-US" altLang="fr-FR" sz="1600" dirty="0"/>
              <a:t>Les </a:t>
            </a:r>
            <a:r>
              <a:rPr lang="en-US" altLang="fr-FR" sz="1600" dirty="0" err="1"/>
              <a:t>défis</a:t>
            </a:r>
            <a:r>
              <a:rPr lang="en-US" altLang="fr-FR" sz="1600" dirty="0"/>
              <a:t> </a:t>
            </a:r>
            <a:r>
              <a:rPr lang="en-US" altLang="fr-FR" sz="1600" dirty="0" err="1"/>
              <a:t>auxquels</a:t>
            </a:r>
            <a:r>
              <a:rPr lang="en-US" altLang="fr-FR" sz="1600" dirty="0"/>
              <a:t> fait face la </a:t>
            </a:r>
            <a:r>
              <a:rPr lang="en-US" altLang="fr-FR" sz="1600" dirty="0" err="1"/>
              <a:t>fonction</a:t>
            </a:r>
            <a:r>
              <a:rPr lang="en-US" altLang="fr-FR" sz="1600" dirty="0"/>
              <a:t> HR</a:t>
            </a:r>
            <a:endParaRPr lang="en-US" altLang="fr-FR" sz="2400" b="1" dirty="0"/>
          </a:p>
        </p:txBody>
      </p:sp>
      <p:sp>
        <p:nvSpPr>
          <p:cNvPr id="19461" name="Placeholder 2">
            <a:extLst>
              <a:ext uri="{FF2B5EF4-FFF2-40B4-BE49-F238E27FC236}">
                <a16:creationId xmlns:a16="http://schemas.microsoft.com/office/drawing/2014/main" id="{ED834F98-7E3A-42AD-8609-08C8FC59DF50}"/>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46085" name="ZoneTexte 5">
            <a:extLst>
              <a:ext uri="{FF2B5EF4-FFF2-40B4-BE49-F238E27FC236}">
                <a16:creationId xmlns:a16="http://schemas.microsoft.com/office/drawing/2014/main" id="{4EB7E56E-2F75-4C30-87FC-564019F704B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6086" name="Slide Number Placeholder 6">
            <a:extLst>
              <a:ext uri="{FF2B5EF4-FFF2-40B4-BE49-F238E27FC236}">
                <a16:creationId xmlns:a16="http://schemas.microsoft.com/office/drawing/2014/main" id="{A32C1599-8830-444C-93FE-946B7C76893C}"/>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grpSp>
        <p:nvGrpSpPr>
          <p:cNvPr id="46087" name="Grouper 4">
            <a:extLst>
              <a:ext uri="{FF2B5EF4-FFF2-40B4-BE49-F238E27FC236}">
                <a16:creationId xmlns:a16="http://schemas.microsoft.com/office/drawing/2014/main" id="{8DA4FD42-5107-4986-B2E4-BA43472B14B3}"/>
              </a:ext>
            </a:extLst>
          </p:cNvPr>
          <p:cNvGrpSpPr>
            <a:grpSpLocks/>
          </p:cNvGrpSpPr>
          <p:nvPr/>
        </p:nvGrpSpPr>
        <p:grpSpPr bwMode="auto">
          <a:xfrm>
            <a:off x="1397000" y="2624138"/>
            <a:ext cx="6846888" cy="3613150"/>
            <a:chOff x="1103313" y="2060575"/>
            <a:chExt cx="7143750" cy="4065588"/>
          </a:xfrm>
        </p:grpSpPr>
        <p:pic>
          <p:nvPicPr>
            <p:cNvPr id="46088" name="Espace réservé du contenu 3">
              <a:extLst>
                <a:ext uri="{FF2B5EF4-FFF2-40B4-BE49-F238E27FC236}">
                  <a16:creationId xmlns:a16="http://schemas.microsoft.com/office/drawing/2014/main" id="{74D1868B-84C2-41A0-82C5-50083475290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2060575"/>
              <a:ext cx="714375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ZoneTexte 1">
              <a:extLst>
                <a:ext uri="{FF2B5EF4-FFF2-40B4-BE49-F238E27FC236}">
                  <a16:creationId xmlns:a16="http://schemas.microsoft.com/office/drawing/2014/main" id="{3DE557F2-2A53-4B31-948F-E09466F80F32}"/>
                </a:ext>
              </a:extLst>
            </p:cNvPr>
            <p:cNvSpPr txBox="1">
              <a:spLocks noChangeArrowheads="1"/>
            </p:cNvSpPr>
            <p:nvPr/>
          </p:nvSpPr>
          <p:spPr bwMode="auto">
            <a:xfrm>
              <a:off x="2195737" y="2132927"/>
              <a:ext cx="5832648" cy="8657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1450" indent="-17145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pPr>
              <a:r>
                <a:rPr lang="fr-FR" altLang="fr-FR" sz="1100" b="1" dirty="0">
                  <a:solidFill>
                    <a:srgbClr val="333366"/>
                  </a:solidFill>
                  <a:ea typeface="ＭＳ Ｐゴシック" panose="020B0600070205080204" pitchFamily="34" charset="-128"/>
                </a:rPr>
                <a:t>Assurer l’émergence d’une mentalité internationale au sein de la fonction ressources humaines, tout particulièrement d’une profonde compréhension de l’environnement international et de ses effets sur le milieu des affaires et sur les employés.</a:t>
              </a:r>
            </a:p>
          </p:txBody>
        </p:sp>
        <p:sp>
          <p:nvSpPr>
            <p:cNvPr id="46090" name="ZoneTexte 2">
              <a:extLst>
                <a:ext uri="{FF2B5EF4-FFF2-40B4-BE49-F238E27FC236}">
                  <a16:creationId xmlns:a16="http://schemas.microsoft.com/office/drawing/2014/main" id="{F7941B2E-0CC7-41F5-B9D9-2CAC81DB5CC6}"/>
                </a:ext>
              </a:extLst>
            </p:cNvPr>
            <p:cNvSpPr txBox="1">
              <a:spLocks noChangeArrowheads="1"/>
            </p:cNvSpPr>
            <p:nvPr/>
          </p:nvSpPr>
          <p:spPr bwMode="auto">
            <a:xfrm>
              <a:off x="2195737" y="3407956"/>
              <a:ext cx="5976197" cy="8657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1450" indent="-17145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pPr>
              <a:r>
                <a:rPr lang="fr-FR" altLang="fr-FR" sz="1100" b="1">
                  <a:solidFill>
                    <a:srgbClr val="333366"/>
                  </a:solidFill>
                  <a:ea typeface="ＭＳ Ｐゴシック" panose="020B0600070205080204" pitchFamily="34" charset="-128"/>
                </a:rPr>
                <a:t>Favoriser l’harmonisation des processus et des activités de gestion des ressources humaines considérés comme cruciaux en raison des nouvelles exigences de la compétition internationale, tout en étant à l’écoute des besoins exprimés par les unités locales.</a:t>
              </a:r>
            </a:p>
          </p:txBody>
        </p:sp>
        <p:sp>
          <p:nvSpPr>
            <p:cNvPr id="14" name="Rectangle 3">
              <a:extLst>
                <a:ext uri="{FF2B5EF4-FFF2-40B4-BE49-F238E27FC236}">
                  <a16:creationId xmlns:a16="http://schemas.microsoft.com/office/drawing/2014/main" id="{C90EEB58-6E4F-4F7B-9C67-ACB55C818681}"/>
                </a:ext>
              </a:extLst>
            </p:cNvPr>
            <p:cNvSpPr>
              <a:spLocks noChangeArrowheads="1"/>
            </p:cNvSpPr>
            <p:nvPr/>
          </p:nvSpPr>
          <p:spPr bwMode="auto">
            <a:xfrm>
              <a:off x="2196491" y="4716861"/>
              <a:ext cx="5903159" cy="796527"/>
            </a:xfrm>
            <a:prstGeom prst="rect">
              <a:avLst/>
            </a:prstGeom>
            <a:solidFill>
              <a:schemeClr val="bg1"/>
            </a:solidFill>
            <a:ln>
              <a:noFill/>
            </a:ln>
          </p:spPr>
          <p:txBody>
            <a:bodyPr anchor="ctr">
              <a:spAutoFit/>
            </a:bodyPr>
            <a:lstStyle>
              <a:lvl1pPr marL="171450" indent="-171450">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pPr>
              <a:r>
                <a:rPr lang="fr-FR" altLang="fr-FR" sz="1000" b="1" dirty="0">
                  <a:solidFill>
                    <a:srgbClr val="333366"/>
                  </a:solidFill>
                  <a:ea typeface="ＭＳ Ｐゴシック" panose="020B0600070205080204" pitchFamily="34" charset="-128"/>
                </a:rPr>
                <a:t>Élargir les compétences et les capacités internationales à l’intérieur de la fonction ressources humaines pour que celle-ci puisse jouer un rôle de partenaire stratégique et être en mesure de repérer rapidement les occasions d’expansion qui se manifestent dans l’arène internationale.</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19854364-8DD7-4558-AC62-3ABF9142D352}"/>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724AC12-877D-47D1-A19D-0983829177FB}" type="slidenum">
              <a:rPr lang="fr-CA" altLang="fr-FR" sz="1400">
                <a:ea typeface="ヒラギノ角ゴ Pro W3" charset="-128"/>
              </a:rPr>
              <a:pPr algn="r">
                <a:spcBef>
                  <a:spcPct val="0"/>
                </a:spcBef>
                <a:buFontTx/>
                <a:buNone/>
              </a:pPr>
              <a:t>19</a:t>
            </a:fld>
            <a:endParaRPr lang="fr-CA" altLang="fr-FR" sz="1400">
              <a:ea typeface="ヒラギノ角ゴ Pro W3" charset="-128"/>
            </a:endParaRPr>
          </a:p>
        </p:txBody>
      </p:sp>
      <p:sp>
        <p:nvSpPr>
          <p:cNvPr id="44035" name="Placeholder 1030">
            <a:extLst>
              <a:ext uri="{FF2B5EF4-FFF2-40B4-BE49-F238E27FC236}">
                <a16:creationId xmlns:a16="http://schemas.microsoft.com/office/drawing/2014/main" id="{FDB1E2DF-5EB9-4F2D-8884-638D06247CE5}"/>
              </a:ext>
            </a:extLst>
          </p:cNvPr>
          <p:cNvSpPr>
            <a:spLocks noGrp="1" noChangeArrowheads="1"/>
          </p:cNvSpPr>
          <p:nvPr>
            <p:ph type="title" idx="4294967295"/>
          </p:nvPr>
        </p:nvSpPr>
        <p:spPr>
          <a:xfrm>
            <a:off x="685800" y="1196975"/>
            <a:ext cx="7773988" cy="751510"/>
          </a:xfrm>
        </p:spPr>
        <p:txBody>
          <a:bodyPr anchor="t"/>
          <a:lstStyle/>
          <a:p>
            <a:pPr algn="l" eaLnBrk="1" hangingPunct="1"/>
            <a:r>
              <a:rPr lang="en-US" altLang="fr-FR" sz="2400" b="1" dirty="0"/>
              <a:t>La structure de la </a:t>
            </a:r>
            <a:r>
              <a:rPr lang="en-US" altLang="fr-FR" sz="2400" b="1" dirty="0" err="1"/>
              <a:t>fonction</a:t>
            </a:r>
            <a:r>
              <a:rPr lang="en-US" altLang="fr-FR" sz="2400" b="1" dirty="0"/>
              <a:t> RH à </a:t>
            </a:r>
            <a:r>
              <a:rPr lang="en-US" altLang="fr-FR" sz="2400" b="1" dirty="0" err="1"/>
              <a:t>l'international</a:t>
            </a:r>
          </a:p>
        </p:txBody>
      </p:sp>
      <p:sp>
        <p:nvSpPr>
          <p:cNvPr id="19461" name="Placeholder 2">
            <a:extLst>
              <a:ext uri="{FF2B5EF4-FFF2-40B4-BE49-F238E27FC236}">
                <a16:creationId xmlns:a16="http://schemas.microsoft.com/office/drawing/2014/main" id="{E6C58E74-3852-4244-A626-D99237204600}"/>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44037" name="ZoneTexte 5">
            <a:extLst>
              <a:ext uri="{FF2B5EF4-FFF2-40B4-BE49-F238E27FC236}">
                <a16:creationId xmlns:a16="http://schemas.microsoft.com/office/drawing/2014/main" id="{BFD3DC0A-5214-47EA-985C-2F88C409D3BD}"/>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44038" name="Slide Number Placeholder 6">
            <a:extLst>
              <a:ext uri="{FF2B5EF4-FFF2-40B4-BE49-F238E27FC236}">
                <a16:creationId xmlns:a16="http://schemas.microsoft.com/office/drawing/2014/main" id="{55C678E3-6D65-480D-85A4-E764A67FFC0A}"/>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None/>
            </a:pPr>
            <a:r>
              <a:rPr lang="fr-CA" altLang="fr-FR" sz="1100" b="1" dirty="0">
                <a:latin typeface="Arial"/>
                <a:ea typeface="ヒラギノ角ゴ Pro W3"/>
              </a:rPr>
              <a:t>17.4 </a:t>
            </a:r>
            <a:r>
              <a:rPr lang="fr-CA" altLang="fr-FR" sz="1100" dirty="0">
                <a:latin typeface="Arial"/>
                <a:ea typeface="ヒラギノ角ゴ Pro W3"/>
              </a:rPr>
              <a:t>SUITE</a:t>
            </a:r>
          </a:p>
        </p:txBody>
      </p:sp>
      <p:pic>
        <p:nvPicPr>
          <p:cNvPr id="2" name="Picture 2" descr="Diagram&#10;&#10;Description automatically generated">
            <a:extLst>
              <a:ext uri="{FF2B5EF4-FFF2-40B4-BE49-F238E27FC236}">
                <a16:creationId xmlns:a16="http://schemas.microsoft.com/office/drawing/2014/main" id="{56EB8DA7-FD39-45A5-947F-3206528046A4}"/>
              </a:ext>
            </a:extLst>
          </p:cNvPr>
          <p:cNvPicPr>
            <a:picLocks noChangeAspect="1"/>
          </p:cNvPicPr>
          <p:nvPr/>
        </p:nvPicPr>
        <p:blipFill>
          <a:blip r:embed="rId4"/>
          <a:stretch>
            <a:fillRect/>
          </a:stretch>
        </p:blipFill>
        <p:spPr>
          <a:xfrm>
            <a:off x="896015" y="1848528"/>
            <a:ext cx="7345842" cy="4343782"/>
          </a:xfrm>
          <a:prstGeom prst="rect">
            <a:avLst/>
          </a:prstGeom>
        </p:spPr>
      </p:pic>
    </p:spTree>
    <p:extLst>
      <p:ext uri="{BB962C8B-B14F-4D97-AF65-F5344CB8AC3E}">
        <p14:creationId xmlns:p14="http://schemas.microsoft.com/office/powerpoint/2010/main" val="185057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Placeholder 2">
            <a:extLst>
              <a:ext uri="{FF2B5EF4-FFF2-40B4-BE49-F238E27FC236}">
                <a16:creationId xmlns:a16="http://schemas.microsoft.com/office/drawing/2014/main" id="{8C8BF397-BFEE-4A13-A1E6-6755D2F8D374}"/>
              </a:ext>
            </a:extLst>
          </p:cNvPr>
          <p:cNvSpPr>
            <a:spLocks noGrp="1" noChangeArrowheads="1"/>
          </p:cNvSpPr>
          <p:nvPr>
            <p:ph type="title" idx="4294967295"/>
          </p:nvPr>
        </p:nvSpPr>
        <p:spPr>
          <a:xfrm>
            <a:off x="1295400" y="1989138"/>
            <a:ext cx="7239000" cy="1219200"/>
          </a:xfrm>
        </p:spPr>
        <p:txBody>
          <a:bodyPr/>
          <a:lstStyle/>
          <a:p>
            <a:pPr algn="l" eaLnBrk="1" hangingPunct="1"/>
            <a:r>
              <a:rPr lang="en-US" altLang="fr-FR" sz="3600" b="1"/>
              <a:t> Chapitre 17</a:t>
            </a:r>
          </a:p>
        </p:txBody>
      </p:sp>
      <p:sp>
        <p:nvSpPr>
          <p:cNvPr id="17411" name="Placeholder 3">
            <a:extLst>
              <a:ext uri="{FF2B5EF4-FFF2-40B4-BE49-F238E27FC236}">
                <a16:creationId xmlns:a16="http://schemas.microsoft.com/office/drawing/2014/main" id="{48DB6826-62CE-4E4C-BDD0-98B67978628F}"/>
              </a:ext>
            </a:extLst>
          </p:cNvPr>
          <p:cNvSpPr>
            <a:spLocks noGrp="1" noChangeArrowheads="1"/>
          </p:cNvSpPr>
          <p:nvPr>
            <p:ph type="body" idx="4294967295"/>
          </p:nvPr>
        </p:nvSpPr>
        <p:spPr>
          <a:xfrm>
            <a:off x="1403350" y="3436938"/>
            <a:ext cx="9648825" cy="3429000"/>
          </a:xfrm>
        </p:spPr>
        <p:txBody>
          <a:bodyPr/>
          <a:lstStyle/>
          <a:p>
            <a:pPr marL="0" indent="0" eaLnBrk="1" hangingPunct="1">
              <a:buFontTx/>
              <a:buNone/>
            </a:pPr>
            <a:r>
              <a:rPr lang="fr-CA" altLang="fr-FR" sz="3600"/>
              <a:t>La gestion des ressources </a:t>
            </a:r>
            <a:br>
              <a:rPr lang="fr-CA" altLang="fr-FR" sz="3600"/>
            </a:br>
            <a:r>
              <a:rPr lang="fr-CA" altLang="fr-FR" sz="3600"/>
              <a:t>humaines dans les entreprises </a:t>
            </a:r>
            <a:br>
              <a:rPr lang="fr-CA" altLang="fr-FR" sz="3600"/>
            </a:br>
            <a:r>
              <a:rPr lang="fr-CA" altLang="fr-FR" sz="3600"/>
              <a:t>multinationales</a:t>
            </a:r>
          </a:p>
        </p:txBody>
      </p:sp>
      <p:sp>
        <p:nvSpPr>
          <p:cNvPr id="17412" name="ZoneTexte 1">
            <a:extLst>
              <a:ext uri="{FF2B5EF4-FFF2-40B4-BE49-F238E27FC236}">
                <a16:creationId xmlns:a16="http://schemas.microsoft.com/office/drawing/2014/main" id="{3CEFC4B1-25EE-43E6-BBEA-263A95240745}"/>
              </a:ext>
            </a:extLst>
          </p:cNvPr>
          <p:cNvSpPr txBox="1">
            <a:spLocks noChangeArrowheads="1"/>
          </p:cNvSpPr>
          <p:nvPr/>
        </p:nvSpPr>
        <p:spPr bwMode="auto">
          <a:xfrm>
            <a:off x="119063" y="6351588"/>
            <a:ext cx="43195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a:p>
            <a:pPr>
              <a:spcBef>
                <a:spcPct val="0"/>
              </a:spcBef>
              <a:buFontTx/>
              <a:buNone/>
            </a:pPr>
            <a:r>
              <a:rPr lang="fr-FR" altLang="fr-FR" sz="900" dirty="0">
                <a:ea typeface="ヒラギノ角ゴ Pro W3" charset="-128"/>
              </a:rPr>
              <a:t> </a:t>
            </a:r>
          </a:p>
        </p:txBody>
      </p:sp>
      <p:sp>
        <p:nvSpPr>
          <p:cNvPr id="17413" name="Placeholder 2">
            <a:extLst>
              <a:ext uri="{FF2B5EF4-FFF2-40B4-BE49-F238E27FC236}">
                <a16:creationId xmlns:a16="http://schemas.microsoft.com/office/drawing/2014/main" id="{9A0BF834-0A17-454F-9D70-A578106C7CCC}"/>
              </a:ext>
            </a:extLst>
          </p:cNvPr>
          <p:cNvSpPr>
            <a:spLocks noChangeArrowheads="1"/>
          </p:cNvSpPr>
          <p:nvPr/>
        </p:nvSpPr>
        <p:spPr bwMode="auto">
          <a:xfrm>
            <a:off x="323850" y="285750"/>
            <a:ext cx="83026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pPr>
            <a:r>
              <a:rPr lang="en-US" altLang="fr-FR" sz="1100">
                <a:solidFill>
                  <a:schemeClr val="tx2"/>
                </a:solidFill>
                <a:ea typeface="ヒラギノ角ゴ Pro W3" charset="-128"/>
              </a:rPr>
              <a:t>PARTIE 6 </a:t>
            </a:r>
            <a:r>
              <a:rPr lang="en-US" altLang="fr-FR" sz="1100" b="1">
                <a:solidFill>
                  <a:schemeClr val="tx2"/>
                </a:solidFill>
                <a:ea typeface="ヒラギノ角ゴ Pro W3" charset="-128"/>
              </a:rPr>
              <a:t>LES DÉFIS CONTEMPORAINS</a:t>
            </a:r>
            <a:endParaRPr lang="en-US" altLang="fr-FR" sz="1200" b="1" i="1">
              <a:solidFill>
                <a:schemeClr val="tx2"/>
              </a:solidFill>
              <a:ea typeface="ヒラギノ角ゴ Pro W3"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79B3523E-0F17-458C-92E3-4B0989A0573B}"/>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C7696659-5501-46E1-B8F8-85B0B4730EE5}" type="slidenum">
              <a:rPr lang="fr-CA" altLang="fr-FR" sz="1400">
                <a:ea typeface="ヒラギノ角ゴ Pro W3" charset="-128"/>
              </a:rPr>
              <a:pPr algn="r">
                <a:spcBef>
                  <a:spcPct val="0"/>
                </a:spcBef>
                <a:buFontTx/>
                <a:buNone/>
              </a:pPr>
              <a:t>3</a:t>
            </a:fld>
            <a:endParaRPr lang="fr-CA" altLang="fr-FR" sz="1400">
              <a:ea typeface="ヒラギノ角ゴ Pro W3" charset="-128"/>
            </a:endParaRPr>
          </a:p>
        </p:txBody>
      </p:sp>
      <p:sp>
        <p:nvSpPr>
          <p:cNvPr id="19459" name="Placeholder 4">
            <a:extLst>
              <a:ext uri="{FF2B5EF4-FFF2-40B4-BE49-F238E27FC236}">
                <a16:creationId xmlns:a16="http://schemas.microsoft.com/office/drawing/2014/main" id="{6F7954D3-8A6A-4A58-8BD9-FC1362AB058B}"/>
              </a:ext>
            </a:extLst>
          </p:cNvPr>
          <p:cNvSpPr>
            <a:spLocks noGrp="1" noChangeArrowheads="1"/>
          </p:cNvSpPr>
          <p:nvPr>
            <p:ph idx="4294967295"/>
          </p:nvPr>
        </p:nvSpPr>
        <p:spPr>
          <a:xfrm>
            <a:off x="677098" y="2012330"/>
            <a:ext cx="7772400" cy="3660775"/>
          </a:xfrm>
        </p:spPr>
        <p:txBody>
          <a:bodyPr/>
          <a:lstStyle/>
          <a:p>
            <a:pPr marL="0" indent="0">
              <a:spcBef>
                <a:spcPct val="0"/>
              </a:spcBef>
              <a:spcAft>
                <a:spcPts val="600"/>
              </a:spcAft>
              <a:buFontTx/>
              <a:buNone/>
            </a:pPr>
            <a:r>
              <a:rPr lang="fr-CA" altLang="fr-FR" sz="2000" b="1" dirty="0"/>
              <a:t>OBJECTIF 17A – Décrire les spécificités de la GRH dans les entreprises multinationales</a:t>
            </a:r>
          </a:p>
          <a:p>
            <a:pPr marL="0" indent="0" eaLnBrk="1" hangingPunct="1">
              <a:spcAft>
                <a:spcPts val="400"/>
              </a:spcAft>
              <a:buFontTx/>
              <a:buNone/>
            </a:pPr>
            <a:r>
              <a:rPr lang="fr-CA" altLang="fr-FR" sz="2000" b="1" dirty="0"/>
              <a:t>17.1</a:t>
            </a:r>
            <a:r>
              <a:rPr lang="fr-CA" altLang="fr-FR" sz="2000" dirty="0"/>
              <a:t> 	Le processus d</a:t>
            </a:r>
            <a:r>
              <a:rPr lang="fr-FR" altLang="fr-FR" sz="2000" dirty="0"/>
              <a:t>’</a:t>
            </a:r>
            <a:r>
              <a:rPr lang="fr-CA" altLang="ja-JP" sz="2000" dirty="0"/>
              <a:t>internationalisation des entreprises </a:t>
            </a:r>
            <a:br>
              <a:rPr lang="fr-CA" altLang="ja-JP" sz="2000" dirty="0"/>
            </a:br>
            <a:r>
              <a:rPr lang="fr-CA" altLang="ja-JP" sz="2000" dirty="0"/>
              <a:t>	et les stratégies internationales</a:t>
            </a:r>
          </a:p>
          <a:p>
            <a:pPr marL="0" indent="0" eaLnBrk="1" hangingPunct="1">
              <a:spcAft>
                <a:spcPts val="400"/>
              </a:spcAft>
              <a:buFontTx/>
              <a:buNone/>
            </a:pPr>
            <a:r>
              <a:rPr lang="fr-CA" altLang="fr-FR" sz="2000" b="1" dirty="0"/>
              <a:t>17.2 </a:t>
            </a:r>
            <a:r>
              <a:rPr lang="fr-CA" altLang="fr-FR" sz="2000" dirty="0"/>
              <a:t>	Les activités de gestion des ressources humaines </a:t>
            </a:r>
            <a:br>
              <a:rPr lang="fr-CA" altLang="fr-FR" sz="2000" dirty="0"/>
            </a:br>
            <a:r>
              <a:rPr lang="fr-CA" altLang="fr-FR" sz="2000" dirty="0"/>
              <a:t>	dans les entreprises multinationales</a:t>
            </a:r>
          </a:p>
          <a:p>
            <a:pPr marL="0" indent="0" eaLnBrk="1" hangingPunct="1">
              <a:spcAft>
                <a:spcPts val="400"/>
              </a:spcAft>
              <a:buFontTx/>
              <a:buNone/>
            </a:pPr>
            <a:r>
              <a:rPr lang="fr-CA" altLang="fr-FR" sz="2000" b="1" dirty="0"/>
              <a:t>17.3</a:t>
            </a:r>
            <a:r>
              <a:rPr lang="fr-CA" altLang="fr-FR" sz="2000" dirty="0"/>
              <a:t> 	Le rôle des expatriés et les pratiques de gestion des </a:t>
            </a:r>
            <a:br>
              <a:rPr lang="fr-CA" altLang="fr-FR" sz="2000" dirty="0"/>
            </a:br>
            <a:r>
              <a:rPr lang="fr-CA" altLang="fr-FR" sz="2000" dirty="0"/>
              <a:t>	ressources humaines favorisant la réussite des affectations </a:t>
            </a:r>
            <a:br>
              <a:rPr lang="fr-CA" altLang="fr-FR" sz="2000" dirty="0"/>
            </a:br>
            <a:r>
              <a:rPr lang="fr-CA" altLang="fr-FR" sz="2000" dirty="0"/>
              <a:t>	internationales</a:t>
            </a:r>
          </a:p>
          <a:p>
            <a:pPr marL="0" indent="0" eaLnBrk="1" hangingPunct="1">
              <a:spcAft>
                <a:spcPts val="400"/>
              </a:spcAft>
              <a:buFontTx/>
              <a:buNone/>
            </a:pPr>
            <a:r>
              <a:rPr lang="fr-CA" altLang="fr-FR" sz="2000" b="1" dirty="0"/>
              <a:t>17.4 	</a:t>
            </a:r>
            <a:r>
              <a:rPr lang="fr-CA" altLang="fr-FR" sz="2000" dirty="0"/>
              <a:t>La fonction RH à l’international : son rôle et sa structure</a:t>
            </a:r>
          </a:p>
        </p:txBody>
      </p:sp>
      <p:sp>
        <p:nvSpPr>
          <p:cNvPr id="19460" name="Placeholder 1030">
            <a:extLst>
              <a:ext uri="{FF2B5EF4-FFF2-40B4-BE49-F238E27FC236}">
                <a16:creationId xmlns:a16="http://schemas.microsoft.com/office/drawing/2014/main" id="{DC600E24-B2CF-4F78-ACCC-2D20C0252AE2}"/>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Plan de chapitre</a:t>
            </a:r>
          </a:p>
        </p:txBody>
      </p:sp>
      <p:sp>
        <p:nvSpPr>
          <p:cNvPr id="19461" name="Placeholder 2">
            <a:extLst>
              <a:ext uri="{FF2B5EF4-FFF2-40B4-BE49-F238E27FC236}">
                <a16:creationId xmlns:a16="http://schemas.microsoft.com/office/drawing/2014/main" id="{1DA12FDB-A39A-41D4-97B7-8BF2313DD04B}"/>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19462" name="ZoneTexte 5">
            <a:extLst>
              <a:ext uri="{FF2B5EF4-FFF2-40B4-BE49-F238E27FC236}">
                <a16:creationId xmlns:a16="http://schemas.microsoft.com/office/drawing/2014/main" id="{4A99FDAD-6810-483E-B317-99F28D84C501}"/>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09C01C37-F3BC-461E-90DF-A9DD1DC1B4BA}"/>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32FF0215-FB45-460F-A5CB-4176103A651A}" type="slidenum">
              <a:rPr lang="fr-CA" altLang="fr-FR" sz="1400">
                <a:ea typeface="ヒラギノ角ゴ Pro W3" charset="-128"/>
              </a:rPr>
              <a:pPr algn="r">
                <a:spcBef>
                  <a:spcPct val="0"/>
                </a:spcBef>
                <a:buFontTx/>
                <a:buNone/>
              </a:pPr>
              <a:t>4</a:t>
            </a:fld>
            <a:endParaRPr lang="fr-CA" altLang="fr-FR" sz="1400">
              <a:ea typeface="ヒラギノ角ゴ Pro W3" charset="-128"/>
            </a:endParaRPr>
          </a:p>
        </p:txBody>
      </p:sp>
      <p:sp>
        <p:nvSpPr>
          <p:cNvPr id="21508" name="Placeholder 1030">
            <a:extLst>
              <a:ext uri="{FF2B5EF4-FFF2-40B4-BE49-F238E27FC236}">
                <a16:creationId xmlns:a16="http://schemas.microsoft.com/office/drawing/2014/main" id="{34554AAD-18DA-4387-8972-33DBEC41EB95}"/>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17.1 Le processus d’internationalisation des entreprises et les stratégies internationales</a:t>
            </a:r>
          </a:p>
        </p:txBody>
      </p:sp>
      <p:sp>
        <p:nvSpPr>
          <p:cNvPr id="19461" name="Placeholder 2">
            <a:extLst>
              <a:ext uri="{FF2B5EF4-FFF2-40B4-BE49-F238E27FC236}">
                <a16:creationId xmlns:a16="http://schemas.microsoft.com/office/drawing/2014/main" id="{3C34F51B-EA74-48D8-8DCF-8A0DA11F9DE5}"/>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21510" name="ZoneTexte 5">
            <a:extLst>
              <a:ext uri="{FF2B5EF4-FFF2-40B4-BE49-F238E27FC236}">
                <a16:creationId xmlns:a16="http://schemas.microsoft.com/office/drawing/2014/main" id="{A0650E64-BED4-4D71-8C40-97A6F846C414}"/>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pic>
        <p:nvPicPr>
          <p:cNvPr id="21511" name="Espace réservé du contenu 3">
            <a:extLst>
              <a:ext uri="{FF2B5EF4-FFF2-40B4-BE49-F238E27FC236}">
                <a16:creationId xmlns:a16="http://schemas.microsoft.com/office/drawing/2014/main" id="{B379AED2-4AF2-41E5-B66C-A3C9A3EF879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113" y="2840038"/>
            <a:ext cx="5819775"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Espace réservé du texte 7">
            <a:extLst>
              <a:ext uri="{FF2B5EF4-FFF2-40B4-BE49-F238E27FC236}">
                <a16:creationId xmlns:a16="http://schemas.microsoft.com/office/drawing/2014/main" id="{326B60BE-FC20-4CF9-A6CA-2AF7E8CF7498}"/>
              </a:ext>
            </a:extLst>
          </p:cNvPr>
          <p:cNvSpPr>
            <a:spLocks noChangeArrowheads="1"/>
          </p:cNvSpPr>
          <p:nvPr/>
        </p:nvSpPr>
        <p:spPr bwMode="auto">
          <a:xfrm>
            <a:off x="1800225" y="2200275"/>
            <a:ext cx="5543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spcBef>
                <a:spcPts val="600"/>
              </a:spcBef>
              <a:buClr>
                <a:schemeClr val="accent1"/>
              </a:buClr>
              <a:buSzPct val="76000"/>
              <a:buFont typeface="Wingdings 3" panose="05040102010807070707" pitchFamily="18" charset="2"/>
              <a:buNone/>
            </a:pPr>
            <a:r>
              <a:rPr lang="fr-CA" altLang="fr-FR" sz="1800" b="1"/>
              <a:t>Les étapes d</a:t>
            </a:r>
            <a:r>
              <a:rPr lang="fr-FR" altLang="fr-FR" sz="1800" b="1"/>
              <a:t>’</a:t>
            </a:r>
            <a:r>
              <a:rPr lang="fr-CA" altLang="ja-JP" sz="1800" b="1">
                <a:cs typeface="Arial" panose="020B0604020202020204" pitchFamily="34" charset="0"/>
              </a:rPr>
              <a:t>internationalisation des entreprises</a:t>
            </a:r>
            <a:endParaRPr lang="fr-CA" altLang="fr-FR" sz="1800" b="1">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DC7B9D-214C-44D2-9BC9-AD4FDACDFDE0}"/>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DA900DBC-5CEF-4A0E-A8BA-1E15C6981431}" type="slidenum">
              <a:rPr lang="fr-CA" altLang="fr-FR" sz="1400">
                <a:ea typeface="ヒラギノ角ゴ Pro W3" charset="-128"/>
              </a:rPr>
              <a:pPr algn="r">
                <a:spcBef>
                  <a:spcPct val="0"/>
                </a:spcBef>
                <a:buFontTx/>
                <a:buNone/>
              </a:pPr>
              <a:t>5</a:t>
            </a:fld>
            <a:endParaRPr lang="fr-CA" altLang="fr-FR" sz="1400">
              <a:ea typeface="ヒラギノ角ゴ Pro W3" charset="-128"/>
            </a:endParaRPr>
          </a:p>
        </p:txBody>
      </p:sp>
      <p:sp>
        <p:nvSpPr>
          <p:cNvPr id="23556" name="Placeholder 1030">
            <a:extLst>
              <a:ext uri="{FF2B5EF4-FFF2-40B4-BE49-F238E27FC236}">
                <a16:creationId xmlns:a16="http://schemas.microsoft.com/office/drawing/2014/main" id="{B0D8B7D5-4BEE-4887-B806-11F820A843E7}"/>
              </a:ext>
            </a:extLst>
          </p:cNvPr>
          <p:cNvSpPr>
            <a:spLocks noGrp="1" noChangeArrowheads="1"/>
          </p:cNvSpPr>
          <p:nvPr>
            <p:ph type="title" idx="4294967295"/>
          </p:nvPr>
        </p:nvSpPr>
        <p:spPr>
          <a:xfrm>
            <a:off x="685800" y="1196975"/>
            <a:ext cx="8134672" cy="431800"/>
          </a:xfrm>
        </p:spPr>
        <p:txBody>
          <a:bodyPr anchor="t"/>
          <a:lstStyle/>
          <a:p>
            <a:pPr algn="l" eaLnBrk="1" hangingPunct="1"/>
            <a:r>
              <a:rPr lang="en-US" altLang="fr-FR" sz="2400" b="1" dirty="0"/>
              <a:t>Les </a:t>
            </a:r>
            <a:r>
              <a:rPr lang="en-US" altLang="fr-FR" sz="2400" b="1" dirty="0" err="1"/>
              <a:t>stratégies</a:t>
            </a:r>
            <a:r>
              <a:rPr lang="en-US" altLang="fr-FR" sz="2400" b="1" dirty="0"/>
              <a:t> </a:t>
            </a:r>
            <a:r>
              <a:rPr lang="en-US" altLang="fr-FR" sz="2400" b="1" dirty="0" err="1"/>
              <a:t>internationales</a:t>
            </a:r>
            <a:r>
              <a:rPr lang="en-US" altLang="fr-FR" sz="2400" b="1" dirty="0"/>
              <a:t> et </a:t>
            </a:r>
            <a:r>
              <a:rPr lang="en-US" altLang="fr-FR" sz="2400" b="1" dirty="0" err="1"/>
              <a:t>leurs</a:t>
            </a:r>
            <a:r>
              <a:rPr lang="en-US" altLang="fr-FR" sz="2400" b="1" dirty="0"/>
              <a:t> </a:t>
            </a:r>
            <a:r>
              <a:rPr lang="en-US" altLang="fr-FR" sz="2400" b="1" dirty="0" err="1"/>
              <a:t>caractéristiques</a:t>
            </a:r>
            <a:br>
              <a:rPr lang="en-US" altLang="fr-FR" sz="2400" b="1" dirty="0"/>
            </a:br>
            <a:endParaRPr lang="en-US" altLang="fr-FR" sz="2400" b="1" dirty="0"/>
          </a:p>
        </p:txBody>
      </p:sp>
      <p:sp>
        <p:nvSpPr>
          <p:cNvPr id="19461" name="Placeholder 2">
            <a:extLst>
              <a:ext uri="{FF2B5EF4-FFF2-40B4-BE49-F238E27FC236}">
                <a16:creationId xmlns:a16="http://schemas.microsoft.com/office/drawing/2014/main" id="{85DF657D-CFB8-4C65-9807-9DD85F44CFF3}"/>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23558" name="ZoneTexte 5">
            <a:extLst>
              <a:ext uri="{FF2B5EF4-FFF2-40B4-BE49-F238E27FC236}">
                <a16:creationId xmlns:a16="http://schemas.microsoft.com/office/drawing/2014/main" id="{378DC959-41FC-4AFD-A788-3E9C8595D839}"/>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3562" name="Slide Number Placeholder 6">
            <a:extLst>
              <a:ext uri="{FF2B5EF4-FFF2-40B4-BE49-F238E27FC236}">
                <a16:creationId xmlns:a16="http://schemas.microsoft.com/office/drawing/2014/main" id="{12BF05BE-50F6-4244-9D1A-B06ED232BB31}"/>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17.1 </a:t>
            </a:r>
            <a:r>
              <a:rPr lang="fr-CA" altLang="fr-FR" sz="1100">
                <a:ea typeface="ヒラギノ角ゴ Pro W3" charset="-128"/>
              </a:rPr>
              <a:t>SUITE</a:t>
            </a:r>
          </a:p>
        </p:txBody>
      </p:sp>
      <p:pic>
        <p:nvPicPr>
          <p:cNvPr id="2" name="Picture 2" descr="Diagram&#10;&#10;Description automatically generated">
            <a:extLst>
              <a:ext uri="{FF2B5EF4-FFF2-40B4-BE49-F238E27FC236}">
                <a16:creationId xmlns:a16="http://schemas.microsoft.com/office/drawing/2014/main" id="{BAEFCAED-5CB6-48FD-B255-34DD896C0D04}"/>
              </a:ext>
            </a:extLst>
          </p:cNvPr>
          <p:cNvPicPr>
            <a:picLocks noChangeAspect="1"/>
          </p:cNvPicPr>
          <p:nvPr/>
        </p:nvPicPr>
        <p:blipFill>
          <a:blip r:embed="rId4"/>
          <a:stretch>
            <a:fillRect/>
          </a:stretch>
        </p:blipFill>
        <p:spPr>
          <a:xfrm>
            <a:off x="1002262" y="1673225"/>
            <a:ext cx="6872776" cy="44920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5D5BFF85-4783-4356-91A5-AEF07E42CE23}"/>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1A3127AE-2C3D-4198-B625-F6FF3C052226}" type="slidenum">
              <a:rPr lang="fr-CA" altLang="fr-FR" sz="1400">
                <a:ea typeface="ヒラギノ角ゴ Pro W3" charset="-128"/>
              </a:rPr>
              <a:pPr algn="r">
                <a:spcBef>
                  <a:spcPct val="0"/>
                </a:spcBef>
                <a:buFontTx/>
                <a:buNone/>
              </a:pPr>
              <a:t>6</a:t>
            </a:fld>
            <a:endParaRPr lang="fr-CA" altLang="fr-FR" sz="1400">
              <a:ea typeface="ヒラギノ角ゴ Pro W3" charset="-128"/>
            </a:endParaRPr>
          </a:p>
        </p:txBody>
      </p:sp>
      <p:sp>
        <p:nvSpPr>
          <p:cNvPr id="27651" name="Placeholder 1030">
            <a:extLst>
              <a:ext uri="{FF2B5EF4-FFF2-40B4-BE49-F238E27FC236}">
                <a16:creationId xmlns:a16="http://schemas.microsoft.com/office/drawing/2014/main" id="{AFF22A0F-017F-4929-8851-5ADD5F480F70}"/>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17.2 Les activités de gestion des ressources humaines dans les entreprises multinationales</a:t>
            </a:r>
          </a:p>
        </p:txBody>
      </p:sp>
      <p:sp>
        <p:nvSpPr>
          <p:cNvPr id="19461" name="Placeholder 2">
            <a:extLst>
              <a:ext uri="{FF2B5EF4-FFF2-40B4-BE49-F238E27FC236}">
                <a16:creationId xmlns:a16="http://schemas.microsoft.com/office/drawing/2014/main" id="{ABD4308B-4D2E-4230-9B93-A91E96BA2D47}"/>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27653" name="ZoneTexte 5">
            <a:extLst>
              <a:ext uri="{FF2B5EF4-FFF2-40B4-BE49-F238E27FC236}">
                <a16:creationId xmlns:a16="http://schemas.microsoft.com/office/drawing/2014/main" id="{8DE33177-7069-4E78-B2C0-2398CC068B8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7654" name="Slide Number Placeholder 6">
            <a:extLst>
              <a:ext uri="{FF2B5EF4-FFF2-40B4-BE49-F238E27FC236}">
                <a16:creationId xmlns:a16="http://schemas.microsoft.com/office/drawing/2014/main" id="{BF186851-63BB-4A5F-A807-D9C02BEFD80F}"/>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endParaRPr lang="fr-CA" altLang="fr-FR" sz="1100">
              <a:ea typeface="ヒラギノ角ゴ Pro W3" charset="-128"/>
            </a:endParaRPr>
          </a:p>
        </p:txBody>
      </p:sp>
      <p:pic>
        <p:nvPicPr>
          <p:cNvPr id="27655" name="Espace réservé du contenu 3">
            <a:extLst>
              <a:ext uri="{FF2B5EF4-FFF2-40B4-BE49-F238E27FC236}">
                <a16:creationId xmlns:a16="http://schemas.microsoft.com/office/drawing/2014/main" id="{AD38FC30-2575-4CD8-94E1-B4FD9F1D31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3" y="2420938"/>
            <a:ext cx="60102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76024236-CED2-4D44-8BD0-83F2D1522B4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19DE086-AD9C-4AC4-9758-1F54BD33E0A4}" type="slidenum">
              <a:rPr lang="fr-CA" altLang="fr-FR" sz="1400">
                <a:ea typeface="ヒラギノ角ゴ Pro W3" charset="-128"/>
              </a:rPr>
              <a:pPr algn="r">
                <a:spcBef>
                  <a:spcPct val="0"/>
                </a:spcBef>
                <a:buFontTx/>
                <a:buNone/>
              </a:pPr>
              <a:t>7</a:t>
            </a:fld>
            <a:endParaRPr lang="fr-CA" altLang="fr-FR" sz="1400">
              <a:ea typeface="ヒラギノ角ゴ Pro W3" charset="-128"/>
            </a:endParaRPr>
          </a:p>
        </p:txBody>
      </p:sp>
      <p:sp>
        <p:nvSpPr>
          <p:cNvPr id="29699" name="Placeholder 1030">
            <a:extLst>
              <a:ext uri="{FF2B5EF4-FFF2-40B4-BE49-F238E27FC236}">
                <a16:creationId xmlns:a16="http://schemas.microsoft.com/office/drawing/2014/main" id="{7E18DE24-59CB-4D02-BE63-2E2C6AB22FB7}"/>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enjeux de la GRH dans les entreprises multinationales</a:t>
            </a:r>
            <a:br>
              <a:rPr lang="en-US" altLang="fr-FR" sz="2400" b="1"/>
            </a:br>
            <a:endParaRPr lang="en-US" altLang="fr-FR" sz="2400" b="1"/>
          </a:p>
        </p:txBody>
      </p:sp>
      <p:sp>
        <p:nvSpPr>
          <p:cNvPr id="19461" name="Placeholder 2">
            <a:extLst>
              <a:ext uri="{FF2B5EF4-FFF2-40B4-BE49-F238E27FC236}">
                <a16:creationId xmlns:a16="http://schemas.microsoft.com/office/drawing/2014/main" id="{00311FBE-2521-45E5-8046-1CEF67035E52}"/>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29701" name="ZoneTexte 5">
            <a:extLst>
              <a:ext uri="{FF2B5EF4-FFF2-40B4-BE49-F238E27FC236}">
                <a16:creationId xmlns:a16="http://schemas.microsoft.com/office/drawing/2014/main" id="{2AC152EB-5DCE-4BCB-8FBD-C7E91FCF7216}"/>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29702" name="Slide Number Placeholder 6">
            <a:extLst>
              <a:ext uri="{FF2B5EF4-FFF2-40B4-BE49-F238E27FC236}">
                <a16:creationId xmlns:a16="http://schemas.microsoft.com/office/drawing/2014/main" id="{D2B9A774-C340-4B59-B7C7-E697BB95D31E}"/>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17.2 </a:t>
            </a:r>
            <a:r>
              <a:rPr lang="fr-CA" altLang="fr-FR" sz="1100">
                <a:ea typeface="ヒラギノ角ゴ Pro W3" charset="-128"/>
              </a:rPr>
              <a:t>SUITE</a:t>
            </a:r>
          </a:p>
        </p:txBody>
      </p:sp>
      <p:grpSp>
        <p:nvGrpSpPr>
          <p:cNvPr id="29703" name="Grouper 2">
            <a:extLst>
              <a:ext uri="{FF2B5EF4-FFF2-40B4-BE49-F238E27FC236}">
                <a16:creationId xmlns:a16="http://schemas.microsoft.com/office/drawing/2014/main" id="{230D8C8D-D37D-4433-94E2-EF2ECD4F385E}"/>
              </a:ext>
            </a:extLst>
          </p:cNvPr>
          <p:cNvGrpSpPr>
            <a:grpSpLocks/>
          </p:cNvGrpSpPr>
          <p:nvPr/>
        </p:nvGrpSpPr>
        <p:grpSpPr bwMode="auto">
          <a:xfrm>
            <a:off x="1638300" y="2420938"/>
            <a:ext cx="5867400" cy="3559175"/>
            <a:chOff x="1331640" y="1916832"/>
            <a:chExt cx="6885212" cy="4176464"/>
          </a:xfrm>
        </p:grpSpPr>
        <p:pic>
          <p:nvPicPr>
            <p:cNvPr id="29704" name="Espace réservé du contenu 3">
              <a:extLst>
                <a:ext uri="{FF2B5EF4-FFF2-40B4-BE49-F238E27FC236}">
                  <a16:creationId xmlns:a16="http://schemas.microsoft.com/office/drawing/2014/main" id="{07238177-57DA-4A8E-B5B2-D5D956809E1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916832"/>
              <a:ext cx="6885212"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ZoneTexte 1">
              <a:extLst>
                <a:ext uri="{FF2B5EF4-FFF2-40B4-BE49-F238E27FC236}">
                  <a16:creationId xmlns:a16="http://schemas.microsoft.com/office/drawing/2014/main" id="{72F86A5E-3E35-4071-98ED-A3993AEA0F8A}"/>
                </a:ext>
              </a:extLst>
            </p:cNvPr>
            <p:cNvSpPr txBox="1">
              <a:spLocks noChangeArrowheads="1"/>
            </p:cNvSpPr>
            <p:nvPr/>
          </p:nvSpPr>
          <p:spPr bwMode="auto">
            <a:xfrm>
              <a:off x="1495814" y="3496712"/>
              <a:ext cx="2952328" cy="868392"/>
            </a:xfrm>
            <a:prstGeom prst="rect">
              <a:avLst/>
            </a:prstGeom>
            <a:solidFill>
              <a:srgbClr val="BDD5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buFontTx/>
                <a:buNone/>
              </a:pPr>
              <a:r>
                <a:rPr lang="fr-FR" altLang="fr-FR" sz="1800" b="1">
                  <a:solidFill>
                    <a:srgbClr val="333366"/>
                  </a:solidFill>
                  <a:ea typeface="ＭＳ Ｐゴシック" panose="020B0600070205080204" pitchFamily="34" charset="-128"/>
                </a:rPr>
                <a:t>Recherche de l’équilibre entre adaptation </a:t>
              </a:r>
              <a:br>
                <a:rPr lang="fr-FR" altLang="fr-FR" sz="1800" b="1">
                  <a:solidFill>
                    <a:srgbClr val="333366"/>
                  </a:solidFill>
                  <a:ea typeface="ＭＳ Ｐゴシック" panose="020B0600070205080204" pitchFamily="34" charset="-128"/>
                </a:rPr>
              </a:br>
              <a:r>
                <a:rPr lang="fr-FR" altLang="fr-FR" sz="1800" b="1">
                  <a:solidFill>
                    <a:srgbClr val="333366"/>
                  </a:solidFill>
                  <a:ea typeface="ＭＳ Ｐゴシック" panose="020B0600070205080204" pitchFamily="34" charset="-128"/>
                </a:rPr>
                <a:t>et flexibilité</a:t>
              </a:r>
            </a:p>
          </p:txBody>
        </p:sp>
        <p:sp>
          <p:nvSpPr>
            <p:cNvPr id="29706" name="ZoneTexte 9">
              <a:extLst>
                <a:ext uri="{FF2B5EF4-FFF2-40B4-BE49-F238E27FC236}">
                  <a16:creationId xmlns:a16="http://schemas.microsoft.com/office/drawing/2014/main" id="{83608643-2F65-4B17-B69D-A3EB17EC6732}"/>
                </a:ext>
              </a:extLst>
            </p:cNvPr>
            <p:cNvSpPr txBox="1">
              <a:spLocks noChangeArrowheads="1"/>
            </p:cNvSpPr>
            <p:nvPr/>
          </p:nvSpPr>
          <p:spPr bwMode="auto">
            <a:xfrm>
              <a:off x="5024206" y="2738922"/>
              <a:ext cx="3024336" cy="2482772"/>
            </a:xfrm>
            <a:prstGeom prst="rect">
              <a:avLst/>
            </a:prstGeom>
            <a:solidFill>
              <a:srgbClr val="F6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spcBef>
                  <a:spcPct val="0"/>
                </a:spcBef>
                <a:spcAft>
                  <a:spcPts val="600"/>
                </a:spcAft>
                <a:buFontTx/>
                <a:buNone/>
              </a:pPr>
              <a:r>
                <a:rPr lang="fr-FR" altLang="fr-FR" sz="1800" b="1">
                  <a:solidFill>
                    <a:srgbClr val="333366"/>
                  </a:solidFill>
                  <a:ea typeface="ＭＳ Ｐゴシック" panose="020B0600070205080204" pitchFamily="34" charset="-128"/>
                </a:rPr>
                <a:t>Apprivoisement </a:t>
              </a:r>
              <a:br>
                <a:rPr lang="fr-FR" altLang="fr-FR" sz="1800" b="1">
                  <a:solidFill>
                    <a:srgbClr val="333366"/>
                  </a:solidFill>
                  <a:ea typeface="ＭＳ Ｐゴシック" panose="020B0600070205080204" pitchFamily="34" charset="-128"/>
                </a:rPr>
              </a:br>
              <a:r>
                <a:rPr lang="fr-FR" altLang="fr-FR" sz="1800" b="1">
                  <a:solidFill>
                    <a:srgbClr val="333366"/>
                  </a:solidFill>
                  <a:ea typeface="ＭＳ Ｐゴシック" panose="020B0600070205080204" pitchFamily="34" charset="-128"/>
                </a:rPr>
                <a:t>de la diversité culturelle</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03305C3B-56DF-4B6A-B397-2EE5D905E98F}"/>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F0025CB0-7AAB-4AA4-A57B-DC156017A098}" type="slidenum">
              <a:rPr lang="fr-CA" altLang="fr-FR" sz="1400">
                <a:ea typeface="ヒラギノ角ゴ Pro W3" charset="-128"/>
              </a:rPr>
              <a:pPr algn="r">
                <a:spcBef>
                  <a:spcPct val="0"/>
                </a:spcBef>
                <a:buFontTx/>
                <a:buNone/>
              </a:pPr>
              <a:t>8</a:t>
            </a:fld>
            <a:endParaRPr lang="fr-CA" altLang="fr-FR" sz="1400">
              <a:ea typeface="ヒラギノ角ゴ Pro W3" charset="-128"/>
            </a:endParaRPr>
          </a:p>
        </p:txBody>
      </p:sp>
      <p:sp>
        <p:nvSpPr>
          <p:cNvPr id="31747" name="Placeholder 1030">
            <a:extLst>
              <a:ext uri="{FF2B5EF4-FFF2-40B4-BE49-F238E27FC236}">
                <a16:creationId xmlns:a16="http://schemas.microsoft.com/office/drawing/2014/main" id="{1FD0E7D9-5B03-4AAE-88FB-69E78F404234}"/>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différences culturelles</a:t>
            </a:r>
            <a:br>
              <a:rPr lang="en-US" altLang="fr-FR" sz="2400" b="1"/>
            </a:br>
            <a:endParaRPr lang="en-US" altLang="fr-FR" sz="2400" b="1"/>
          </a:p>
        </p:txBody>
      </p:sp>
      <p:sp>
        <p:nvSpPr>
          <p:cNvPr id="19461" name="Placeholder 2">
            <a:extLst>
              <a:ext uri="{FF2B5EF4-FFF2-40B4-BE49-F238E27FC236}">
                <a16:creationId xmlns:a16="http://schemas.microsoft.com/office/drawing/2014/main" id="{D0ED98E2-56ED-48F8-B926-C9EB7FB87332}"/>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1749" name="ZoneTexte 5">
            <a:extLst>
              <a:ext uri="{FF2B5EF4-FFF2-40B4-BE49-F238E27FC236}">
                <a16:creationId xmlns:a16="http://schemas.microsoft.com/office/drawing/2014/main" id="{82543F42-CAEC-4948-A9D7-4C2135E8400A}"/>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1750" name="Slide Number Placeholder 6">
            <a:extLst>
              <a:ext uri="{FF2B5EF4-FFF2-40B4-BE49-F238E27FC236}">
                <a16:creationId xmlns:a16="http://schemas.microsoft.com/office/drawing/2014/main" id="{29D97F50-EF03-4B78-BE91-B10755BD0A3F}"/>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17.2 </a:t>
            </a:r>
            <a:r>
              <a:rPr lang="fr-CA" altLang="fr-FR" sz="1100">
                <a:ea typeface="ヒラギノ角ゴ Pro W3" charset="-128"/>
              </a:rPr>
              <a:t>SUITE</a:t>
            </a:r>
          </a:p>
        </p:txBody>
      </p:sp>
      <p:pic>
        <p:nvPicPr>
          <p:cNvPr id="12" name="Espace réservé du contenu 3">
            <a:extLst>
              <a:ext uri="{FF2B5EF4-FFF2-40B4-BE49-F238E27FC236}">
                <a16:creationId xmlns:a16="http://schemas.microsoft.com/office/drawing/2014/main" id="{D5B38203-74F2-45DC-A457-C793E76B5EE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2336800"/>
            <a:ext cx="7785100" cy="360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1634FA7C-6E2D-4D96-A43F-847183FD3834}"/>
              </a:ext>
            </a:extLst>
          </p:cNvPr>
          <p:cNvSpPr txBox="1">
            <a:spLocks noGrp="1"/>
          </p:cNvSpPr>
          <p:nvPr/>
        </p:nvSpPr>
        <p:spPr bwMode="auto">
          <a:xfrm>
            <a:off x="6569075" y="6396038"/>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fld id="{BD4F5646-CF72-4A50-8690-5082E6767850}" type="slidenum">
              <a:rPr lang="fr-CA" altLang="fr-FR" sz="1400">
                <a:ea typeface="ヒラギノ角ゴ Pro W3" charset="-128"/>
              </a:rPr>
              <a:pPr algn="r">
                <a:spcBef>
                  <a:spcPct val="0"/>
                </a:spcBef>
                <a:buFontTx/>
                <a:buNone/>
              </a:pPr>
              <a:t>9</a:t>
            </a:fld>
            <a:endParaRPr lang="fr-CA" altLang="fr-FR" sz="1400">
              <a:ea typeface="ヒラギノ角ゴ Pro W3" charset="-128"/>
            </a:endParaRPr>
          </a:p>
        </p:txBody>
      </p:sp>
      <p:sp>
        <p:nvSpPr>
          <p:cNvPr id="33795" name="Placeholder 1030">
            <a:extLst>
              <a:ext uri="{FF2B5EF4-FFF2-40B4-BE49-F238E27FC236}">
                <a16:creationId xmlns:a16="http://schemas.microsoft.com/office/drawing/2014/main" id="{79DCE75F-2474-4C91-9D5C-315FFE46DA58}"/>
              </a:ext>
            </a:extLst>
          </p:cNvPr>
          <p:cNvSpPr>
            <a:spLocks noGrp="1" noChangeArrowheads="1"/>
          </p:cNvSpPr>
          <p:nvPr>
            <p:ph type="title" idx="4294967295"/>
          </p:nvPr>
        </p:nvSpPr>
        <p:spPr>
          <a:xfrm>
            <a:off x="685800" y="1196975"/>
            <a:ext cx="7772400" cy="431800"/>
          </a:xfrm>
        </p:spPr>
        <p:txBody>
          <a:bodyPr anchor="t"/>
          <a:lstStyle/>
          <a:p>
            <a:pPr algn="l" eaLnBrk="1" hangingPunct="1"/>
            <a:r>
              <a:rPr lang="en-US" altLang="fr-FR" sz="2400" b="1"/>
              <a:t>Les approches en gestion internationale des ressources humaines</a:t>
            </a:r>
            <a:br>
              <a:rPr lang="en-US" altLang="fr-FR" sz="2400" b="1"/>
            </a:br>
            <a:endParaRPr lang="en-US" altLang="fr-FR" sz="2400" b="1"/>
          </a:p>
        </p:txBody>
      </p:sp>
      <p:sp>
        <p:nvSpPr>
          <p:cNvPr id="19461" name="Placeholder 2">
            <a:extLst>
              <a:ext uri="{FF2B5EF4-FFF2-40B4-BE49-F238E27FC236}">
                <a16:creationId xmlns:a16="http://schemas.microsoft.com/office/drawing/2014/main" id="{EA77FC42-5D6E-4468-BB79-6DB90DBC488A}"/>
              </a:ext>
            </a:extLst>
          </p:cNvPr>
          <p:cNvSpPr>
            <a:spLocks noChangeArrowheads="1"/>
          </p:cNvSpPr>
          <p:nvPr/>
        </p:nvSpPr>
        <p:spPr bwMode="auto">
          <a:xfrm>
            <a:off x="2124075" y="6396038"/>
            <a:ext cx="5867400" cy="228600"/>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eaLnBrk="1" hangingPunct="1">
              <a:spcBef>
                <a:spcPct val="0"/>
              </a:spcBef>
              <a:buFontTx/>
              <a:buNone/>
              <a:defRPr/>
            </a:pPr>
            <a:r>
              <a:rPr lang="en-US" altLang="fr-FR" sz="1050" b="1" dirty="0">
                <a:solidFill>
                  <a:schemeClr val="tx2"/>
                </a:solidFill>
                <a:ea typeface="ヒラギノ角ゴ Pro W3" panose="020B0300000000000000" pitchFamily="34" charset="-128"/>
              </a:rPr>
              <a:t>CHAPITRE 17 </a:t>
            </a:r>
            <a:r>
              <a:rPr lang="en-US" altLang="fr-FR" sz="1050" dirty="0">
                <a:solidFill>
                  <a:schemeClr val="tx2"/>
                </a:solidFill>
                <a:ea typeface="ヒラギノ角ゴ Pro W3" panose="020B0300000000000000" pitchFamily="34" charset="-128"/>
              </a:rPr>
              <a:t>LA GESTION DES RESSOURCES HUMAINES </a:t>
            </a:r>
            <a:br>
              <a:rPr lang="en-US" altLang="fr-FR" sz="1050" dirty="0">
                <a:solidFill>
                  <a:schemeClr val="tx2"/>
                </a:solidFill>
                <a:ea typeface="ヒラギノ角ゴ Pro W3" panose="020B0300000000000000" pitchFamily="34" charset="-128"/>
              </a:rPr>
            </a:br>
            <a:r>
              <a:rPr lang="en-US" altLang="fr-FR" sz="1050" dirty="0">
                <a:solidFill>
                  <a:schemeClr val="tx2"/>
                </a:solidFill>
                <a:ea typeface="ヒラギノ角ゴ Pro W3" panose="020B0300000000000000" pitchFamily="34" charset="-128"/>
              </a:rPr>
              <a:t>DANS LES ENTREPRISES MULTINATIONALES</a:t>
            </a:r>
          </a:p>
        </p:txBody>
      </p:sp>
      <p:sp>
        <p:nvSpPr>
          <p:cNvPr id="33797" name="ZoneTexte 5">
            <a:extLst>
              <a:ext uri="{FF2B5EF4-FFF2-40B4-BE49-F238E27FC236}">
                <a16:creationId xmlns:a16="http://schemas.microsoft.com/office/drawing/2014/main" id="{E62C223C-9215-4B82-9BD4-DB5954EEC7C7}"/>
              </a:ext>
            </a:extLst>
          </p:cNvPr>
          <p:cNvSpPr txBox="1">
            <a:spLocks noChangeArrowheads="1"/>
          </p:cNvSpPr>
          <p:nvPr/>
        </p:nvSpPr>
        <p:spPr bwMode="auto">
          <a:xfrm>
            <a:off x="119063" y="6351588"/>
            <a:ext cx="4319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buFontTx/>
              <a:buNone/>
            </a:pPr>
            <a:r>
              <a:rPr lang="fr-FR" altLang="fr-FR" sz="900" dirty="0">
                <a:ea typeface="ヒラギノ角ゴ Pro W3" charset="-128"/>
              </a:rPr>
              <a:t>© </a:t>
            </a:r>
            <a:r>
              <a:rPr lang="fr-FR" altLang="fr-FR" sz="900" dirty="0" err="1">
                <a:ea typeface="ヒラギノ角ゴ Pro W3" charset="-128"/>
              </a:rPr>
              <a:t>ERPI</a:t>
            </a:r>
            <a:r>
              <a:rPr lang="fr-FR" altLang="fr-FR" sz="900" dirty="0">
                <a:ea typeface="ヒラギノ角ゴ Pro W3" charset="-128"/>
              </a:rPr>
              <a:t>, tous droits réservés.</a:t>
            </a:r>
          </a:p>
          <a:p>
            <a:pPr>
              <a:spcBef>
                <a:spcPct val="0"/>
              </a:spcBef>
              <a:buFontTx/>
              <a:buNone/>
            </a:pPr>
            <a:r>
              <a:rPr lang="fr-FR" altLang="fr-FR" sz="900" dirty="0">
                <a:ea typeface="ヒラギノ角ゴ Pro W3" charset="-128"/>
              </a:rPr>
              <a:t>Reproduction sur support papier autorisée aux utilisateurs du manuel.</a:t>
            </a:r>
          </a:p>
        </p:txBody>
      </p:sp>
      <p:sp>
        <p:nvSpPr>
          <p:cNvPr id="33798" name="Slide Number Placeholder 6">
            <a:extLst>
              <a:ext uri="{FF2B5EF4-FFF2-40B4-BE49-F238E27FC236}">
                <a16:creationId xmlns:a16="http://schemas.microsoft.com/office/drawing/2014/main" id="{1E49ADEE-2674-43C1-8E80-23CF0C75B246}"/>
              </a:ext>
            </a:extLst>
          </p:cNvPr>
          <p:cNvSpPr txBox="1">
            <a:spLocks noGrp="1"/>
          </p:cNvSpPr>
          <p:nvPr/>
        </p:nvSpPr>
        <p:spPr bwMode="auto">
          <a:xfrm>
            <a:off x="242888" y="233363"/>
            <a:ext cx="8383587"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Osaka" charset="-128"/>
              </a:defRPr>
            </a:lvl1pPr>
            <a:lvl2pPr marL="742950" indent="-285750">
              <a:spcBef>
                <a:spcPct val="20000"/>
              </a:spcBef>
              <a:buChar char="–"/>
              <a:defRPr sz="28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r">
              <a:spcBef>
                <a:spcPct val="0"/>
              </a:spcBef>
              <a:buFontTx/>
              <a:buNone/>
            </a:pPr>
            <a:r>
              <a:rPr lang="fr-CA" altLang="fr-FR" sz="1100" b="1">
                <a:ea typeface="ヒラギノ角ゴ Pro W3" charset="-128"/>
              </a:rPr>
              <a:t>17.2 </a:t>
            </a:r>
            <a:r>
              <a:rPr lang="fr-CA" altLang="fr-FR" sz="1100">
                <a:ea typeface="ヒラギノ角ゴ Pro W3" charset="-128"/>
              </a:rPr>
              <a:t>SUITE</a:t>
            </a:r>
          </a:p>
        </p:txBody>
      </p:sp>
      <p:pic>
        <p:nvPicPr>
          <p:cNvPr id="2" name="Picture 2" descr="A picture containing diagram&#10;&#10;Description automatically generated">
            <a:extLst>
              <a:ext uri="{FF2B5EF4-FFF2-40B4-BE49-F238E27FC236}">
                <a16:creationId xmlns:a16="http://schemas.microsoft.com/office/drawing/2014/main" id="{09071CA2-8987-47FA-9DEA-C8C2024A9610}"/>
              </a:ext>
            </a:extLst>
          </p:cNvPr>
          <p:cNvPicPr>
            <a:picLocks noChangeAspect="1"/>
          </p:cNvPicPr>
          <p:nvPr/>
        </p:nvPicPr>
        <p:blipFill>
          <a:blip r:embed="rId4"/>
          <a:stretch>
            <a:fillRect/>
          </a:stretch>
        </p:blipFill>
        <p:spPr>
          <a:xfrm>
            <a:off x="287247" y="2564904"/>
            <a:ext cx="8569505" cy="2565849"/>
          </a:xfrm>
          <a:prstGeom prst="rect">
            <a:avLst/>
          </a:prstGeom>
        </p:spPr>
      </p:pic>
    </p:spTree>
  </p:cSld>
  <p:clrMapOvr>
    <a:masterClrMapping/>
  </p:clrMapOvr>
</p:sld>
</file>

<file path=ppt/theme/theme1.xml><?xml version="1.0" encoding="utf-8"?>
<a:theme xmlns:a="http://schemas.openxmlformats.org/drawingml/2006/main" name="Modele_physique_xxi TOME_A">
  <a:themeElements>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lgn="r" eaLnBrk="1" hangingPunct="1">
          <a:spcBef>
            <a:spcPct val="0"/>
          </a:spcBef>
          <a:buFontTx/>
          <a:buNone/>
          <a:defRPr sz="1100" b="1" dirty="0">
            <a:solidFill>
              <a:schemeClr val="tx2"/>
            </a:solidFill>
            <a:ea typeface="ヒラギノ角ゴ Pro W3" panose="020B0300000000000000"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EEF6307B67264E8C171B4715F369EA" ma:contentTypeVersion="12" ma:contentTypeDescription="Create a new document." ma:contentTypeScope="" ma:versionID="2b40045fb8d89b348f6a2bf9622bd4ca">
  <xsd:schema xmlns:xsd="http://www.w3.org/2001/XMLSchema" xmlns:xs="http://www.w3.org/2001/XMLSchema" xmlns:p="http://schemas.microsoft.com/office/2006/metadata/properties" xmlns:ns3="52004f63-f070-4f41-b1e2-ce4fca413533" xmlns:ns4="0ee35f27-655c-47c2-90f1-692ebe9f4ad8" targetNamespace="http://schemas.microsoft.com/office/2006/metadata/properties" ma:root="true" ma:fieldsID="95c1ffec81674acb2667323be209df98" ns3:_="" ns4:_="">
    <xsd:import namespace="52004f63-f070-4f41-b1e2-ce4fca413533"/>
    <xsd:import namespace="0ee35f27-655c-47c2-90f1-692ebe9f4a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04f63-f070-4f41-b1e2-ce4fca413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e35f27-655c-47c2-90f1-692ebe9f4a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967742-8372-4FFD-9810-CF8699F1630F}">
  <ds:schemaRefs>
    <ds:schemaRef ds:uri="http://schemas.microsoft.com/sharepoint/v3/contenttype/forms"/>
  </ds:schemaRefs>
</ds:datastoreItem>
</file>

<file path=customXml/itemProps2.xml><?xml version="1.0" encoding="utf-8"?>
<ds:datastoreItem xmlns:ds="http://schemas.openxmlformats.org/officeDocument/2006/customXml" ds:itemID="{8BF6E4E6-3D24-48EB-8614-A0064BB71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04f63-f070-4f41-b1e2-ce4fca413533"/>
    <ds:schemaRef ds:uri="0ee35f27-655c-47c2-90f1-692ebe9f4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D9458B-C996-43B1-B530-EF95FA7313BB}">
  <ds:schemaRefs>
    <ds:schemaRef ds:uri="0ee35f27-655c-47c2-90f1-692ebe9f4a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2004f63-f070-4f41-b1e2-ce4fca41353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Modele_physique_xxi TOME_A.pot</Template>
  <TotalTime>1263</TotalTime>
  <Words>1033</Words>
  <Application>Microsoft Office PowerPoint</Application>
  <PresentationFormat>Affichage à l'écran (4:3)</PresentationFormat>
  <Paragraphs>122</Paragraphs>
  <Slides>19</Slides>
  <Notes>19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19</vt:i4>
      </vt:variant>
    </vt:vector>
  </HeadingPairs>
  <TitlesOfParts>
    <vt:vector size="22" baseType="lpstr">
      <vt:lpstr>Arial</vt:lpstr>
      <vt:lpstr>Wingdings 3</vt:lpstr>
      <vt:lpstr>Modele_physique_xxi TOME_A</vt:lpstr>
      <vt:lpstr>Présentation PowerPoint</vt:lpstr>
      <vt:lpstr> Chapitre 17</vt:lpstr>
      <vt:lpstr>Plan de chapitre</vt:lpstr>
      <vt:lpstr>17.1 Le processus d’internationalisation des entreprises et les stratégies internationales</vt:lpstr>
      <vt:lpstr>Les stratégies internationales et leurs caractéristiques </vt:lpstr>
      <vt:lpstr>17.2 Les activités de gestion des ressources humaines dans les entreprises multinationales</vt:lpstr>
      <vt:lpstr>Les enjeux de la GRH dans les entreprises multinationales </vt:lpstr>
      <vt:lpstr>Les différences culturelles </vt:lpstr>
      <vt:lpstr>Les approches en gestion internationale des ressources humaines </vt:lpstr>
      <vt:lpstr>L'influence des stratégies et des approches adoptées par les entreprises multinationales</vt:lpstr>
      <vt:lpstr>Les activités de gestion en ressources humaines accompagnants les stratégies  </vt:lpstr>
      <vt:lpstr>17.3 Le rôle des expatriés et les pratiques de GRH favorisant la réussite des affectations internationales</vt:lpstr>
      <vt:lpstr>Les différents types d'affectations internationales  </vt:lpstr>
      <vt:lpstr>Présentation PowerPoint</vt:lpstr>
      <vt:lpstr>Les activités favorisant la réussite des affectations internationales  </vt:lpstr>
      <vt:lpstr>Présentation PowerPoint</vt:lpstr>
      <vt:lpstr>Les activités de gestion du rapatriement</vt:lpstr>
      <vt:lpstr>17.4 La fonction RH à l'international : son rôle et sa structure Les défis auxquels fait face la fonction HR</vt:lpstr>
      <vt:lpstr>La structure de la fonction RH à l'international</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Martin Tremblay</dc:creator>
  <cp:lastModifiedBy>Hennequart, Pauline</cp:lastModifiedBy>
  <cp:revision>228</cp:revision>
  <cp:lastPrinted>2012-11-19T20:15:19Z</cp:lastPrinted>
  <dcterms:created xsi:type="dcterms:W3CDTF">2010-06-17T13:05:13Z</dcterms:created>
  <dcterms:modified xsi:type="dcterms:W3CDTF">2023-06-13T14:54:45Z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0x01010060EEF6307B67264E8C171B4715F369EA</vt:lpwstr>
  </property>
</Properties>
</file>