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34"/>
  </p:notesMasterIdLst>
  <p:handoutMasterIdLst>
    <p:handoutMasterId r:id="rId35"/>
  </p:handoutMasterIdLst>
  <p:sldIdLst>
    <p:sldId id="256" r:id="rId5"/>
    <p:sldId id="257" r:id="rId6"/>
    <p:sldId id="260" r:id="rId7"/>
    <p:sldId id="503" r:id="rId8"/>
    <p:sldId id="483" r:id="rId9"/>
    <p:sldId id="504" r:id="rId10"/>
    <p:sldId id="527" r:id="rId11"/>
    <p:sldId id="505" r:id="rId12"/>
    <p:sldId id="506" r:id="rId13"/>
    <p:sldId id="507" r:id="rId14"/>
    <p:sldId id="508" r:id="rId15"/>
    <p:sldId id="509" r:id="rId16"/>
    <p:sldId id="530" r:id="rId17"/>
    <p:sldId id="510" r:id="rId18"/>
    <p:sldId id="511" r:id="rId19"/>
    <p:sldId id="512" r:id="rId20"/>
    <p:sldId id="513" r:id="rId21"/>
    <p:sldId id="514" r:id="rId22"/>
    <p:sldId id="515" r:id="rId23"/>
    <p:sldId id="516" r:id="rId24"/>
    <p:sldId id="517" r:id="rId25"/>
    <p:sldId id="518" r:id="rId26"/>
    <p:sldId id="519" r:id="rId27"/>
    <p:sldId id="521" r:id="rId28"/>
    <p:sldId id="522" r:id="rId29"/>
    <p:sldId id="523" r:id="rId30"/>
    <p:sldId id="524" r:id="rId31"/>
    <p:sldId id="520" r:id="rId32"/>
    <p:sldId id="525" r:id="rId33"/>
  </p:sldIdLst>
  <p:sldSz cx="9144000" cy="6858000" type="screen4x3"/>
  <p:notesSz cx="6858000" cy="9144000"/>
  <p:defaultTextStyle>
    <a:defPPr>
      <a:defRPr lang="fr-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480">
          <p15:clr>
            <a:srgbClr val="A4A3A4"/>
          </p15:clr>
        </p15:guide>
        <p15:guide id="2" pos="2880">
          <p15:clr>
            <a:srgbClr val="A4A3A4"/>
          </p15:clr>
        </p15:guide>
        <p15:guide id="3" pos="431">
          <p15:clr>
            <a:srgbClr val="A4A3A4"/>
          </p15:clr>
        </p15:guide>
        <p15:guide id="4" pos="532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cmAuthor id="2" name="Hugues-O. Blouin" initials="HOB" lastIdx="61" clrIdx="1"/>
  <p:cmAuthor id="3" name="marion.cote@umontreal.ca" initials="ma" lastIdx="3" clrIdx="2">
    <p:extLst>
      <p:ext uri="{19B8F6BF-5375-455C-9EA6-DF929625EA0E}">
        <p15:presenceInfo xmlns:p15="http://schemas.microsoft.com/office/powerpoint/2012/main" userId="S::urn:spo:guest#marion.cote@umontreal.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373E3-E436-491E-938C-28239502BF9A}" v="9" dt="2020-12-15T03:34:09.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2"/>
    <p:restoredTop sz="94740"/>
  </p:normalViewPr>
  <p:slideViewPr>
    <p:cSldViewPr>
      <p:cViewPr varScale="1">
        <p:scale>
          <a:sx n="104" d="100"/>
          <a:sy n="104" d="100"/>
        </p:scale>
        <p:origin x="1344" y="108"/>
      </p:cViewPr>
      <p:guideLst>
        <p:guide orient="horz" pos="1480"/>
        <p:guide pos="2880"/>
        <p:guide pos="431"/>
        <p:guide pos="532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12T23:58:56.001" idx="60">
    <p:pos x="5501" y="255"/>
    <p:text>Encadré remplacé</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B0F90CD-A386-4D3F-964C-510DF7BE9D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8195" name="Rectangle 3">
            <a:extLst>
              <a:ext uri="{FF2B5EF4-FFF2-40B4-BE49-F238E27FC236}">
                <a16:creationId xmlns:a16="http://schemas.microsoft.com/office/drawing/2014/main" id="{863BC3A7-D3B2-4B8D-833D-80507849C1BF}"/>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8196" name="Rectangle 4">
            <a:extLst>
              <a:ext uri="{FF2B5EF4-FFF2-40B4-BE49-F238E27FC236}">
                <a16:creationId xmlns:a16="http://schemas.microsoft.com/office/drawing/2014/main" id="{9288B0F1-7712-4A01-9A48-6EF3D1D9E56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8197" name="Rectangle 5">
            <a:extLst>
              <a:ext uri="{FF2B5EF4-FFF2-40B4-BE49-F238E27FC236}">
                <a16:creationId xmlns:a16="http://schemas.microsoft.com/office/drawing/2014/main" id="{D020AFB9-C94E-421F-B29A-4D65DFE6D411}"/>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EA2DE45-6FB4-477F-94B6-9CE820356E9C}" type="slidenum">
              <a:rPr lang="fr-CA" altLang="fr-F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9B502BB-08F7-4AC7-ADB6-45A857091C4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7171" name="Rectangle 3">
            <a:extLst>
              <a:ext uri="{FF2B5EF4-FFF2-40B4-BE49-F238E27FC236}">
                <a16:creationId xmlns:a16="http://schemas.microsoft.com/office/drawing/2014/main" id="{82BA1014-16A2-4A96-A12F-EB966EFDA2F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13316" name="Placeholder 4">
            <a:extLst>
              <a:ext uri="{FF2B5EF4-FFF2-40B4-BE49-F238E27FC236}">
                <a16:creationId xmlns:a16="http://schemas.microsoft.com/office/drawing/2014/main" id="{FABD840F-7BF3-4EF4-B179-0A4CCDA12F2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5B80E5A5-8570-439C-9D45-48A6278B4E2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7174" name="Rectangle 6">
            <a:extLst>
              <a:ext uri="{FF2B5EF4-FFF2-40B4-BE49-F238E27FC236}">
                <a16:creationId xmlns:a16="http://schemas.microsoft.com/office/drawing/2014/main" id="{C6C80B70-EC3F-4A2D-828D-22AA5E14C15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7175" name="Rectangle 7">
            <a:extLst>
              <a:ext uri="{FF2B5EF4-FFF2-40B4-BE49-F238E27FC236}">
                <a16:creationId xmlns:a16="http://schemas.microsoft.com/office/drawing/2014/main" id="{BEE79504-3E28-4C55-8F66-F0F82E3B5B3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BC65500-5FA7-496A-AE4D-701E5B92DE8E}" type="slidenum">
              <a:rPr lang="fr-CA" altLang="fr-FR"/>
              <a:pPr/>
              <a:t>‹N°›</a:t>
            </a:fld>
            <a:endParaRPr lang="fr-CA" alt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pitchFamily="-12" charset="-128"/>
      </a:defRPr>
    </a:lvl1pPr>
    <a:lvl2pPr marL="4572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1026">
            <a:extLst>
              <a:ext uri="{FF2B5EF4-FFF2-40B4-BE49-F238E27FC236}">
                <a16:creationId xmlns:a16="http://schemas.microsoft.com/office/drawing/2014/main" id="{2FB9EE60-4471-45D8-95D2-10FB96786BAE}"/>
              </a:ext>
            </a:extLst>
          </p:cNvPr>
          <p:cNvSpPr>
            <a:spLocks noGrp="1" noRot="1" noChangeAspect="1" noChangeArrowheads="1" noTextEdit="1"/>
          </p:cNvSpPr>
          <p:nvPr>
            <p:ph type="sldImg"/>
          </p:nvPr>
        </p:nvSpPr>
        <p:spPr>
          <a:ln/>
        </p:spPr>
      </p:sp>
      <p:sp>
        <p:nvSpPr>
          <p:cNvPr id="16386" name="Placeholder 1027">
            <a:extLst>
              <a:ext uri="{FF2B5EF4-FFF2-40B4-BE49-F238E27FC236}">
                <a16:creationId xmlns:a16="http://schemas.microsoft.com/office/drawing/2014/main" id="{BBCA5DCF-6CB3-41CA-B7CD-4E9207B769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1026">
            <a:extLst>
              <a:ext uri="{FF2B5EF4-FFF2-40B4-BE49-F238E27FC236}">
                <a16:creationId xmlns:a16="http://schemas.microsoft.com/office/drawing/2014/main" id="{D8076EB2-6B2F-4D5A-BD81-4708FF9CEB0B}"/>
              </a:ext>
            </a:extLst>
          </p:cNvPr>
          <p:cNvSpPr>
            <a:spLocks noGrp="1" noRot="1" noChangeAspect="1" noChangeArrowheads="1" noTextEdit="1"/>
          </p:cNvSpPr>
          <p:nvPr>
            <p:ph type="sldImg"/>
          </p:nvPr>
        </p:nvSpPr>
        <p:spPr>
          <a:solidFill>
            <a:srgbClr val="FFFFFF"/>
          </a:solidFill>
          <a:ln/>
        </p:spPr>
      </p:sp>
      <p:sp>
        <p:nvSpPr>
          <p:cNvPr id="32770" name="Rectangle 1027">
            <a:extLst>
              <a:ext uri="{FF2B5EF4-FFF2-40B4-BE49-F238E27FC236}">
                <a16:creationId xmlns:a16="http://schemas.microsoft.com/office/drawing/2014/main" id="{D5A0CAE8-D39A-4378-95E1-7CD520EC59FC}"/>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1026">
            <a:extLst>
              <a:ext uri="{FF2B5EF4-FFF2-40B4-BE49-F238E27FC236}">
                <a16:creationId xmlns:a16="http://schemas.microsoft.com/office/drawing/2014/main" id="{75219992-0177-40AB-B49B-B1AA85635117}"/>
              </a:ext>
            </a:extLst>
          </p:cNvPr>
          <p:cNvSpPr>
            <a:spLocks noGrp="1" noRot="1" noChangeAspect="1" noChangeArrowheads="1" noTextEdit="1"/>
          </p:cNvSpPr>
          <p:nvPr>
            <p:ph type="sldImg"/>
          </p:nvPr>
        </p:nvSpPr>
        <p:spPr>
          <a:solidFill>
            <a:srgbClr val="FFFFFF"/>
          </a:solidFill>
          <a:ln/>
        </p:spPr>
      </p:sp>
      <p:sp>
        <p:nvSpPr>
          <p:cNvPr id="34818" name="Rectangle 1027">
            <a:extLst>
              <a:ext uri="{FF2B5EF4-FFF2-40B4-BE49-F238E27FC236}">
                <a16:creationId xmlns:a16="http://schemas.microsoft.com/office/drawing/2014/main" id="{69B1E08B-82B8-49B3-9F43-181AAF48D43F}"/>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223F815A-897B-4966-BD58-1A0EA87B8287}"/>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12D7EA23-6207-44DC-9271-2A8ABE80C22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223F815A-897B-4966-BD58-1A0EA87B8287}"/>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12D7EA23-6207-44DC-9271-2A8ABE80C22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152451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1026">
            <a:extLst>
              <a:ext uri="{FF2B5EF4-FFF2-40B4-BE49-F238E27FC236}">
                <a16:creationId xmlns:a16="http://schemas.microsoft.com/office/drawing/2014/main" id="{24B8768B-9E7D-44CD-9B5B-483CABE0E44D}"/>
              </a:ext>
            </a:extLst>
          </p:cNvPr>
          <p:cNvSpPr>
            <a:spLocks noGrp="1" noRot="1" noChangeAspect="1" noChangeArrowheads="1" noTextEdit="1"/>
          </p:cNvSpPr>
          <p:nvPr>
            <p:ph type="sldImg"/>
          </p:nvPr>
        </p:nvSpPr>
        <p:spPr>
          <a:solidFill>
            <a:srgbClr val="FFFFFF"/>
          </a:solidFill>
          <a:ln/>
        </p:spPr>
      </p:sp>
      <p:sp>
        <p:nvSpPr>
          <p:cNvPr id="38914" name="Rectangle 1027">
            <a:extLst>
              <a:ext uri="{FF2B5EF4-FFF2-40B4-BE49-F238E27FC236}">
                <a16:creationId xmlns:a16="http://schemas.microsoft.com/office/drawing/2014/main" id="{36BD4D4B-235F-47CE-8884-C03758DA2159}"/>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1026">
            <a:extLst>
              <a:ext uri="{FF2B5EF4-FFF2-40B4-BE49-F238E27FC236}">
                <a16:creationId xmlns:a16="http://schemas.microsoft.com/office/drawing/2014/main" id="{1057E65E-0C7A-4610-A5F0-A21FC4A47E36}"/>
              </a:ext>
            </a:extLst>
          </p:cNvPr>
          <p:cNvSpPr>
            <a:spLocks noGrp="1" noRot="1" noChangeAspect="1" noChangeArrowheads="1" noTextEdit="1"/>
          </p:cNvSpPr>
          <p:nvPr>
            <p:ph type="sldImg"/>
          </p:nvPr>
        </p:nvSpPr>
        <p:spPr>
          <a:solidFill>
            <a:srgbClr val="FFFFFF"/>
          </a:solidFill>
          <a:ln/>
        </p:spPr>
      </p:sp>
      <p:sp>
        <p:nvSpPr>
          <p:cNvPr id="40962" name="Rectangle 1027">
            <a:extLst>
              <a:ext uri="{FF2B5EF4-FFF2-40B4-BE49-F238E27FC236}">
                <a16:creationId xmlns:a16="http://schemas.microsoft.com/office/drawing/2014/main" id="{392BAAA9-E9C0-43FA-B98A-EBD712605B2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1026">
            <a:extLst>
              <a:ext uri="{FF2B5EF4-FFF2-40B4-BE49-F238E27FC236}">
                <a16:creationId xmlns:a16="http://schemas.microsoft.com/office/drawing/2014/main" id="{7B1EB581-2531-4C92-BD45-E8B3E7251C8D}"/>
              </a:ext>
            </a:extLst>
          </p:cNvPr>
          <p:cNvSpPr>
            <a:spLocks noGrp="1" noRot="1" noChangeAspect="1" noChangeArrowheads="1" noTextEdit="1"/>
          </p:cNvSpPr>
          <p:nvPr>
            <p:ph type="sldImg"/>
          </p:nvPr>
        </p:nvSpPr>
        <p:spPr>
          <a:solidFill>
            <a:srgbClr val="FFFFFF"/>
          </a:solidFill>
          <a:ln/>
        </p:spPr>
      </p:sp>
      <p:sp>
        <p:nvSpPr>
          <p:cNvPr id="43010" name="Rectangle 1027">
            <a:extLst>
              <a:ext uri="{FF2B5EF4-FFF2-40B4-BE49-F238E27FC236}">
                <a16:creationId xmlns:a16="http://schemas.microsoft.com/office/drawing/2014/main" id="{85B73FB8-EA02-482E-AB4D-0565BE4804BF}"/>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1026">
            <a:extLst>
              <a:ext uri="{FF2B5EF4-FFF2-40B4-BE49-F238E27FC236}">
                <a16:creationId xmlns:a16="http://schemas.microsoft.com/office/drawing/2014/main" id="{3BFA49CA-FC6C-4DA0-BBF5-37D5C6CB89FA}"/>
              </a:ext>
            </a:extLst>
          </p:cNvPr>
          <p:cNvSpPr>
            <a:spLocks noGrp="1" noRot="1" noChangeAspect="1" noChangeArrowheads="1" noTextEdit="1"/>
          </p:cNvSpPr>
          <p:nvPr>
            <p:ph type="sldImg"/>
          </p:nvPr>
        </p:nvSpPr>
        <p:spPr>
          <a:solidFill>
            <a:srgbClr val="FFFFFF"/>
          </a:solidFill>
          <a:ln/>
        </p:spPr>
      </p:sp>
      <p:sp>
        <p:nvSpPr>
          <p:cNvPr id="45058" name="Rectangle 1027">
            <a:extLst>
              <a:ext uri="{FF2B5EF4-FFF2-40B4-BE49-F238E27FC236}">
                <a16:creationId xmlns:a16="http://schemas.microsoft.com/office/drawing/2014/main" id="{A4D1647E-D322-47A2-8BE9-BA69FF69CAB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1026">
            <a:extLst>
              <a:ext uri="{FF2B5EF4-FFF2-40B4-BE49-F238E27FC236}">
                <a16:creationId xmlns:a16="http://schemas.microsoft.com/office/drawing/2014/main" id="{D8B8D9E4-6576-4DA0-9DC8-6D5C57A67510}"/>
              </a:ext>
            </a:extLst>
          </p:cNvPr>
          <p:cNvSpPr>
            <a:spLocks noGrp="1" noRot="1" noChangeAspect="1" noChangeArrowheads="1" noTextEdit="1"/>
          </p:cNvSpPr>
          <p:nvPr>
            <p:ph type="sldImg"/>
          </p:nvPr>
        </p:nvSpPr>
        <p:spPr>
          <a:solidFill>
            <a:srgbClr val="FFFFFF"/>
          </a:solidFill>
          <a:ln/>
        </p:spPr>
      </p:sp>
      <p:sp>
        <p:nvSpPr>
          <p:cNvPr id="47106" name="Rectangle 1027">
            <a:extLst>
              <a:ext uri="{FF2B5EF4-FFF2-40B4-BE49-F238E27FC236}">
                <a16:creationId xmlns:a16="http://schemas.microsoft.com/office/drawing/2014/main" id="{CB6927C8-B2E8-4C6E-8103-71F42860D36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1026">
            <a:extLst>
              <a:ext uri="{FF2B5EF4-FFF2-40B4-BE49-F238E27FC236}">
                <a16:creationId xmlns:a16="http://schemas.microsoft.com/office/drawing/2014/main" id="{5017EF02-E4F5-421C-8BDF-CA4D66908537}"/>
              </a:ext>
            </a:extLst>
          </p:cNvPr>
          <p:cNvSpPr>
            <a:spLocks noGrp="1" noRot="1" noChangeAspect="1" noChangeArrowheads="1" noTextEdit="1"/>
          </p:cNvSpPr>
          <p:nvPr>
            <p:ph type="sldImg"/>
          </p:nvPr>
        </p:nvSpPr>
        <p:spPr>
          <a:solidFill>
            <a:srgbClr val="FFFFFF"/>
          </a:solidFill>
          <a:ln/>
        </p:spPr>
      </p:sp>
      <p:sp>
        <p:nvSpPr>
          <p:cNvPr id="49154" name="Rectangle 1027">
            <a:extLst>
              <a:ext uri="{FF2B5EF4-FFF2-40B4-BE49-F238E27FC236}">
                <a16:creationId xmlns:a16="http://schemas.microsoft.com/office/drawing/2014/main" id="{91EF65C8-94A7-4B82-B079-9B8B13784DD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1026">
            <a:extLst>
              <a:ext uri="{FF2B5EF4-FFF2-40B4-BE49-F238E27FC236}">
                <a16:creationId xmlns:a16="http://schemas.microsoft.com/office/drawing/2014/main" id="{CB772194-7A1E-4C0D-8B7D-09BE335513B8}"/>
              </a:ext>
            </a:extLst>
          </p:cNvPr>
          <p:cNvSpPr>
            <a:spLocks noGrp="1" noRot="1" noChangeAspect="1" noChangeArrowheads="1" noTextEdit="1"/>
          </p:cNvSpPr>
          <p:nvPr>
            <p:ph type="sldImg"/>
          </p:nvPr>
        </p:nvSpPr>
        <p:spPr>
          <a:ln/>
        </p:spPr>
      </p:sp>
      <p:sp>
        <p:nvSpPr>
          <p:cNvPr id="18434" name="Rectangle 1027">
            <a:extLst>
              <a:ext uri="{FF2B5EF4-FFF2-40B4-BE49-F238E27FC236}">
                <a16:creationId xmlns:a16="http://schemas.microsoft.com/office/drawing/2014/main" id="{E5509DFF-327C-4817-B97E-D1504CBFE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a:latin typeface="Arial" panose="020B0604020202020204" pitchFamily="34" charset="0"/>
                <a:ea typeface="ヒラギノ角ゴ Pro W3" charset="-128"/>
              </a:rPr>
              <a:t>Dupliquez la diapositive pour ajouter une autre page de partie ou de chapitre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1026">
            <a:extLst>
              <a:ext uri="{FF2B5EF4-FFF2-40B4-BE49-F238E27FC236}">
                <a16:creationId xmlns:a16="http://schemas.microsoft.com/office/drawing/2014/main" id="{0ACE5CF6-0335-4540-8CBF-B7B11CB5087A}"/>
              </a:ext>
            </a:extLst>
          </p:cNvPr>
          <p:cNvSpPr>
            <a:spLocks noGrp="1" noRot="1" noChangeAspect="1" noChangeArrowheads="1" noTextEdit="1"/>
          </p:cNvSpPr>
          <p:nvPr>
            <p:ph type="sldImg"/>
          </p:nvPr>
        </p:nvSpPr>
        <p:spPr>
          <a:solidFill>
            <a:srgbClr val="FFFFFF"/>
          </a:solidFill>
          <a:ln/>
        </p:spPr>
      </p:sp>
      <p:sp>
        <p:nvSpPr>
          <p:cNvPr id="51202" name="Rectangle 1027">
            <a:extLst>
              <a:ext uri="{FF2B5EF4-FFF2-40B4-BE49-F238E27FC236}">
                <a16:creationId xmlns:a16="http://schemas.microsoft.com/office/drawing/2014/main" id="{40177AC4-CBB2-4747-8588-36C385E7D97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1026">
            <a:extLst>
              <a:ext uri="{FF2B5EF4-FFF2-40B4-BE49-F238E27FC236}">
                <a16:creationId xmlns:a16="http://schemas.microsoft.com/office/drawing/2014/main" id="{FE9A6A36-0C2E-4E01-A2D5-5541B8D49189}"/>
              </a:ext>
            </a:extLst>
          </p:cNvPr>
          <p:cNvSpPr>
            <a:spLocks noGrp="1" noRot="1" noChangeAspect="1" noChangeArrowheads="1" noTextEdit="1"/>
          </p:cNvSpPr>
          <p:nvPr>
            <p:ph type="sldImg"/>
          </p:nvPr>
        </p:nvSpPr>
        <p:spPr>
          <a:solidFill>
            <a:srgbClr val="FFFFFF"/>
          </a:solidFill>
          <a:ln/>
        </p:spPr>
      </p:sp>
      <p:sp>
        <p:nvSpPr>
          <p:cNvPr id="53250" name="Rectangle 1027">
            <a:extLst>
              <a:ext uri="{FF2B5EF4-FFF2-40B4-BE49-F238E27FC236}">
                <a16:creationId xmlns:a16="http://schemas.microsoft.com/office/drawing/2014/main" id="{D526E5CE-4083-4786-ACBA-FD8C2F6CB81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1026">
            <a:extLst>
              <a:ext uri="{FF2B5EF4-FFF2-40B4-BE49-F238E27FC236}">
                <a16:creationId xmlns:a16="http://schemas.microsoft.com/office/drawing/2014/main" id="{C5EC8B68-3F16-4E44-9B6F-D42BD15CC742}"/>
              </a:ext>
            </a:extLst>
          </p:cNvPr>
          <p:cNvSpPr>
            <a:spLocks noGrp="1" noRot="1" noChangeAspect="1" noChangeArrowheads="1" noTextEdit="1"/>
          </p:cNvSpPr>
          <p:nvPr>
            <p:ph type="sldImg"/>
          </p:nvPr>
        </p:nvSpPr>
        <p:spPr>
          <a:solidFill>
            <a:srgbClr val="FFFFFF"/>
          </a:solidFill>
          <a:ln/>
        </p:spPr>
      </p:sp>
      <p:sp>
        <p:nvSpPr>
          <p:cNvPr id="55298" name="Rectangle 1027">
            <a:extLst>
              <a:ext uri="{FF2B5EF4-FFF2-40B4-BE49-F238E27FC236}">
                <a16:creationId xmlns:a16="http://schemas.microsoft.com/office/drawing/2014/main" id="{F8C145D6-F82D-4611-99FE-97A717C10419}"/>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1026">
            <a:extLst>
              <a:ext uri="{FF2B5EF4-FFF2-40B4-BE49-F238E27FC236}">
                <a16:creationId xmlns:a16="http://schemas.microsoft.com/office/drawing/2014/main" id="{16AD845E-C30D-4F39-8AFC-CBFE437CF4DC}"/>
              </a:ext>
            </a:extLst>
          </p:cNvPr>
          <p:cNvSpPr>
            <a:spLocks noGrp="1" noRot="1" noChangeAspect="1" noChangeArrowheads="1" noTextEdit="1"/>
          </p:cNvSpPr>
          <p:nvPr>
            <p:ph type="sldImg"/>
          </p:nvPr>
        </p:nvSpPr>
        <p:spPr>
          <a:solidFill>
            <a:srgbClr val="FFFFFF"/>
          </a:solidFill>
          <a:ln/>
        </p:spPr>
      </p:sp>
      <p:sp>
        <p:nvSpPr>
          <p:cNvPr id="57346" name="Rectangle 1027">
            <a:extLst>
              <a:ext uri="{FF2B5EF4-FFF2-40B4-BE49-F238E27FC236}">
                <a16:creationId xmlns:a16="http://schemas.microsoft.com/office/drawing/2014/main" id="{FDA10099-D09D-49DF-B800-81FE8B29788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ceholder 1026">
            <a:extLst>
              <a:ext uri="{FF2B5EF4-FFF2-40B4-BE49-F238E27FC236}">
                <a16:creationId xmlns:a16="http://schemas.microsoft.com/office/drawing/2014/main" id="{F2AC4233-A3AB-47A9-96FD-5AD916B9C499}"/>
              </a:ext>
            </a:extLst>
          </p:cNvPr>
          <p:cNvSpPr>
            <a:spLocks noGrp="1" noRot="1" noChangeAspect="1" noChangeArrowheads="1" noTextEdit="1"/>
          </p:cNvSpPr>
          <p:nvPr>
            <p:ph type="sldImg"/>
          </p:nvPr>
        </p:nvSpPr>
        <p:spPr>
          <a:solidFill>
            <a:srgbClr val="FFFFFF"/>
          </a:solidFill>
          <a:ln/>
        </p:spPr>
      </p:sp>
      <p:sp>
        <p:nvSpPr>
          <p:cNvPr id="59394" name="Rectangle 1027">
            <a:extLst>
              <a:ext uri="{FF2B5EF4-FFF2-40B4-BE49-F238E27FC236}">
                <a16:creationId xmlns:a16="http://schemas.microsoft.com/office/drawing/2014/main" id="{FF62E22B-123A-4096-B65E-F5DE73A597D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laceholder 1026">
            <a:extLst>
              <a:ext uri="{FF2B5EF4-FFF2-40B4-BE49-F238E27FC236}">
                <a16:creationId xmlns:a16="http://schemas.microsoft.com/office/drawing/2014/main" id="{12E645E2-8004-4305-B850-4D49FD7483B0}"/>
              </a:ext>
            </a:extLst>
          </p:cNvPr>
          <p:cNvSpPr>
            <a:spLocks noGrp="1" noRot="1" noChangeAspect="1" noChangeArrowheads="1" noTextEdit="1"/>
          </p:cNvSpPr>
          <p:nvPr>
            <p:ph type="sldImg"/>
          </p:nvPr>
        </p:nvSpPr>
        <p:spPr>
          <a:solidFill>
            <a:srgbClr val="FFFFFF"/>
          </a:solidFill>
          <a:ln/>
        </p:spPr>
      </p:sp>
      <p:sp>
        <p:nvSpPr>
          <p:cNvPr id="61442" name="Rectangle 1027">
            <a:extLst>
              <a:ext uri="{FF2B5EF4-FFF2-40B4-BE49-F238E27FC236}">
                <a16:creationId xmlns:a16="http://schemas.microsoft.com/office/drawing/2014/main" id="{2820EE87-A667-454F-81A9-59954B0143E9}"/>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ceholder 1026">
            <a:extLst>
              <a:ext uri="{FF2B5EF4-FFF2-40B4-BE49-F238E27FC236}">
                <a16:creationId xmlns:a16="http://schemas.microsoft.com/office/drawing/2014/main" id="{BA928105-94E2-4AD9-AFF9-E66B054C4972}"/>
              </a:ext>
            </a:extLst>
          </p:cNvPr>
          <p:cNvSpPr>
            <a:spLocks noGrp="1" noRot="1" noChangeAspect="1" noChangeArrowheads="1" noTextEdit="1"/>
          </p:cNvSpPr>
          <p:nvPr>
            <p:ph type="sldImg"/>
          </p:nvPr>
        </p:nvSpPr>
        <p:spPr>
          <a:solidFill>
            <a:srgbClr val="FFFFFF"/>
          </a:solidFill>
          <a:ln/>
        </p:spPr>
      </p:sp>
      <p:sp>
        <p:nvSpPr>
          <p:cNvPr id="63490" name="Rectangle 1027">
            <a:extLst>
              <a:ext uri="{FF2B5EF4-FFF2-40B4-BE49-F238E27FC236}">
                <a16:creationId xmlns:a16="http://schemas.microsoft.com/office/drawing/2014/main" id="{2AB01E33-7439-4633-85B1-4113043CB5F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ceholder 1026">
            <a:extLst>
              <a:ext uri="{FF2B5EF4-FFF2-40B4-BE49-F238E27FC236}">
                <a16:creationId xmlns:a16="http://schemas.microsoft.com/office/drawing/2014/main" id="{EB5AB883-FD37-4AB7-8B89-E4D34ABFDEBA}"/>
              </a:ext>
            </a:extLst>
          </p:cNvPr>
          <p:cNvSpPr>
            <a:spLocks noGrp="1" noRot="1" noChangeAspect="1" noChangeArrowheads="1" noTextEdit="1"/>
          </p:cNvSpPr>
          <p:nvPr>
            <p:ph type="sldImg"/>
          </p:nvPr>
        </p:nvSpPr>
        <p:spPr>
          <a:solidFill>
            <a:srgbClr val="FFFFFF"/>
          </a:solidFill>
          <a:ln/>
        </p:spPr>
      </p:sp>
      <p:sp>
        <p:nvSpPr>
          <p:cNvPr id="65538" name="Rectangle 1027">
            <a:extLst>
              <a:ext uri="{FF2B5EF4-FFF2-40B4-BE49-F238E27FC236}">
                <a16:creationId xmlns:a16="http://schemas.microsoft.com/office/drawing/2014/main" id="{4BFDC1A4-8FC6-4798-8DA9-1EA7CFA1C42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ceholder 1026">
            <a:extLst>
              <a:ext uri="{FF2B5EF4-FFF2-40B4-BE49-F238E27FC236}">
                <a16:creationId xmlns:a16="http://schemas.microsoft.com/office/drawing/2014/main" id="{D1DEFF18-8C93-40CE-B387-1FF2FFBAC729}"/>
              </a:ext>
            </a:extLst>
          </p:cNvPr>
          <p:cNvSpPr>
            <a:spLocks noGrp="1" noRot="1" noChangeAspect="1" noChangeArrowheads="1" noTextEdit="1"/>
          </p:cNvSpPr>
          <p:nvPr>
            <p:ph type="sldImg"/>
          </p:nvPr>
        </p:nvSpPr>
        <p:spPr>
          <a:solidFill>
            <a:srgbClr val="FFFFFF"/>
          </a:solidFill>
          <a:ln/>
        </p:spPr>
      </p:sp>
      <p:sp>
        <p:nvSpPr>
          <p:cNvPr id="67586" name="Rectangle 1027">
            <a:extLst>
              <a:ext uri="{FF2B5EF4-FFF2-40B4-BE49-F238E27FC236}">
                <a16:creationId xmlns:a16="http://schemas.microsoft.com/office/drawing/2014/main" id="{583C89DC-52AC-46DA-A270-70462E82F1F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1026">
            <a:extLst>
              <a:ext uri="{FF2B5EF4-FFF2-40B4-BE49-F238E27FC236}">
                <a16:creationId xmlns:a16="http://schemas.microsoft.com/office/drawing/2014/main" id="{4F30C183-1D01-4E6F-B856-996F4778E052}"/>
              </a:ext>
            </a:extLst>
          </p:cNvPr>
          <p:cNvSpPr>
            <a:spLocks noGrp="1" noRot="1" noChangeAspect="1" noChangeArrowheads="1" noTextEdit="1"/>
          </p:cNvSpPr>
          <p:nvPr>
            <p:ph type="sldImg"/>
          </p:nvPr>
        </p:nvSpPr>
        <p:spPr>
          <a:solidFill>
            <a:srgbClr val="FFFFFF"/>
          </a:solidFill>
          <a:ln/>
        </p:spPr>
      </p:sp>
      <p:sp>
        <p:nvSpPr>
          <p:cNvPr id="69634" name="Rectangle 1027">
            <a:extLst>
              <a:ext uri="{FF2B5EF4-FFF2-40B4-BE49-F238E27FC236}">
                <a16:creationId xmlns:a16="http://schemas.microsoft.com/office/drawing/2014/main" id="{78B09F14-27B3-40B9-9355-5D45706CEB0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1026">
            <a:extLst>
              <a:ext uri="{FF2B5EF4-FFF2-40B4-BE49-F238E27FC236}">
                <a16:creationId xmlns:a16="http://schemas.microsoft.com/office/drawing/2014/main" id="{FA711A69-4378-45A7-B85A-F7458ECF9980}"/>
              </a:ext>
            </a:extLst>
          </p:cNvPr>
          <p:cNvSpPr>
            <a:spLocks noGrp="1" noRot="1" noChangeAspect="1" noChangeArrowheads="1" noTextEdit="1"/>
          </p:cNvSpPr>
          <p:nvPr>
            <p:ph type="sldImg"/>
          </p:nvPr>
        </p:nvSpPr>
        <p:spPr>
          <a:solidFill>
            <a:srgbClr val="FFFFFF"/>
          </a:solidFill>
          <a:ln/>
        </p:spPr>
      </p:sp>
      <p:sp>
        <p:nvSpPr>
          <p:cNvPr id="20482" name="Rectangle 1027">
            <a:extLst>
              <a:ext uri="{FF2B5EF4-FFF2-40B4-BE49-F238E27FC236}">
                <a16:creationId xmlns:a16="http://schemas.microsoft.com/office/drawing/2014/main" id="{822096E8-B5C7-413E-BA70-701242AA1EEC}"/>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1026">
            <a:extLst>
              <a:ext uri="{FF2B5EF4-FFF2-40B4-BE49-F238E27FC236}">
                <a16:creationId xmlns:a16="http://schemas.microsoft.com/office/drawing/2014/main" id="{D3C9A3AC-E620-4375-9656-30D049930474}"/>
              </a:ext>
            </a:extLst>
          </p:cNvPr>
          <p:cNvSpPr>
            <a:spLocks noGrp="1" noRot="1" noChangeAspect="1" noChangeArrowheads="1" noTextEdit="1"/>
          </p:cNvSpPr>
          <p:nvPr>
            <p:ph type="sldImg"/>
          </p:nvPr>
        </p:nvSpPr>
        <p:spPr>
          <a:solidFill>
            <a:srgbClr val="FFFFFF"/>
          </a:solidFill>
          <a:ln/>
        </p:spPr>
      </p:sp>
      <p:sp>
        <p:nvSpPr>
          <p:cNvPr id="22530" name="Rectangle 1027">
            <a:extLst>
              <a:ext uri="{FF2B5EF4-FFF2-40B4-BE49-F238E27FC236}">
                <a16:creationId xmlns:a16="http://schemas.microsoft.com/office/drawing/2014/main" id="{A58E0F13-9F82-4AFF-86FB-ABF0AC20C7DF}"/>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1026">
            <a:extLst>
              <a:ext uri="{FF2B5EF4-FFF2-40B4-BE49-F238E27FC236}">
                <a16:creationId xmlns:a16="http://schemas.microsoft.com/office/drawing/2014/main" id="{95CC1A8F-1A19-42B1-BA4B-9330550CDAD5}"/>
              </a:ext>
            </a:extLst>
          </p:cNvPr>
          <p:cNvSpPr>
            <a:spLocks noGrp="1" noRot="1" noChangeAspect="1" noChangeArrowheads="1" noTextEdit="1"/>
          </p:cNvSpPr>
          <p:nvPr>
            <p:ph type="sldImg"/>
          </p:nvPr>
        </p:nvSpPr>
        <p:spPr>
          <a:solidFill>
            <a:srgbClr val="FFFFFF"/>
          </a:solidFill>
          <a:ln/>
        </p:spPr>
      </p:sp>
      <p:sp>
        <p:nvSpPr>
          <p:cNvPr id="24578" name="Rectangle 1027">
            <a:extLst>
              <a:ext uri="{FF2B5EF4-FFF2-40B4-BE49-F238E27FC236}">
                <a16:creationId xmlns:a16="http://schemas.microsoft.com/office/drawing/2014/main" id="{8CB91E12-DEA9-43EC-BFAC-056F2FC78AF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1026">
            <a:extLst>
              <a:ext uri="{FF2B5EF4-FFF2-40B4-BE49-F238E27FC236}">
                <a16:creationId xmlns:a16="http://schemas.microsoft.com/office/drawing/2014/main" id="{E1F7F2CF-D0A4-44F3-A2EE-F00A8CF39621}"/>
              </a:ext>
            </a:extLst>
          </p:cNvPr>
          <p:cNvSpPr>
            <a:spLocks noGrp="1" noRot="1" noChangeAspect="1" noChangeArrowheads="1" noTextEdit="1"/>
          </p:cNvSpPr>
          <p:nvPr>
            <p:ph type="sldImg"/>
          </p:nvPr>
        </p:nvSpPr>
        <p:spPr>
          <a:solidFill>
            <a:srgbClr val="FFFFFF"/>
          </a:solidFill>
          <a:ln/>
        </p:spPr>
      </p:sp>
      <p:sp>
        <p:nvSpPr>
          <p:cNvPr id="26626" name="Rectangle 1027">
            <a:extLst>
              <a:ext uri="{FF2B5EF4-FFF2-40B4-BE49-F238E27FC236}">
                <a16:creationId xmlns:a16="http://schemas.microsoft.com/office/drawing/2014/main" id="{540E475F-B9E0-438F-BE53-6E240B662A1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1026">
            <a:extLst>
              <a:ext uri="{FF2B5EF4-FFF2-40B4-BE49-F238E27FC236}">
                <a16:creationId xmlns:a16="http://schemas.microsoft.com/office/drawing/2014/main" id="{E1F7F2CF-D0A4-44F3-A2EE-F00A8CF39621}"/>
              </a:ext>
            </a:extLst>
          </p:cNvPr>
          <p:cNvSpPr>
            <a:spLocks noGrp="1" noRot="1" noChangeAspect="1" noChangeArrowheads="1" noTextEdit="1"/>
          </p:cNvSpPr>
          <p:nvPr>
            <p:ph type="sldImg"/>
          </p:nvPr>
        </p:nvSpPr>
        <p:spPr>
          <a:solidFill>
            <a:srgbClr val="FFFFFF"/>
          </a:solidFill>
          <a:ln/>
        </p:spPr>
      </p:sp>
      <p:sp>
        <p:nvSpPr>
          <p:cNvPr id="26626" name="Rectangle 1027">
            <a:extLst>
              <a:ext uri="{FF2B5EF4-FFF2-40B4-BE49-F238E27FC236}">
                <a16:creationId xmlns:a16="http://schemas.microsoft.com/office/drawing/2014/main" id="{540E475F-B9E0-438F-BE53-6E240B662A1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73146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1026">
            <a:extLst>
              <a:ext uri="{FF2B5EF4-FFF2-40B4-BE49-F238E27FC236}">
                <a16:creationId xmlns:a16="http://schemas.microsoft.com/office/drawing/2014/main" id="{D94FC7FB-79E4-4A39-8CE8-8AB55B10474C}"/>
              </a:ext>
            </a:extLst>
          </p:cNvPr>
          <p:cNvSpPr>
            <a:spLocks noGrp="1" noRot="1" noChangeAspect="1" noChangeArrowheads="1" noTextEdit="1"/>
          </p:cNvSpPr>
          <p:nvPr>
            <p:ph type="sldImg"/>
          </p:nvPr>
        </p:nvSpPr>
        <p:spPr>
          <a:solidFill>
            <a:srgbClr val="FFFFFF"/>
          </a:solidFill>
          <a:ln/>
        </p:spPr>
      </p:sp>
      <p:sp>
        <p:nvSpPr>
          <p:cNvPr id="28674" name="Rectangle 1027">
            <a:extLst>
              <a:ext uri="{FF2B5EF4-FFF2-40B4-BE49-F238E27FC236}">
                <a16:creationId xmlns:a16="http://schemas.microsoft.com/office/drawing/2014/main" id="{729F184B-C6C2-41E7-A460-AC41DEB123B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1026">
            <a:extLst>
              <a:ext uri="{FF2B5EF4-FFF2-40B4-BE49-F238E27FC236}">
                <a16:creationId xmlns:a16="http://schemas.microsoft.com/office/drawing/2014/main" id="{610DF41C-2E70-444B-8A2D-AC75F6962D23}"/>
              </a:ext>
            </a:extLst>
          </p:cNvPr>
          <p:cNvSpPr>
            <a:spLocks noGrp="1" noRot="1" noChangeAspect="1" noChangeArrowheads="1" noTextEdit="1"/>
          </p:cNvSpPr>
          <p:nvPr>
            <p:ph type="sldImg"/>
          </p:nvPr>
        </p:nvSpPr>
        <p:spPr>
          <a:solidFill>
            <a:srgbClr val="FFFFFF"/>
          </a:solidFill>
          <a:ln/>
        </p:spPr>
      </p:sp>
      <p:sp>
        <p:nvSpPr>
          <p:cNvPr id="30722" name="Rectangle 1027">
            <a:extLst>
              <a:ext uri="{FF2B5EF4-FFF2-40B4-BE49-F238E27FC236}">
                <a16:creationId xmlns:a16="http://schemas.microsoft.com/office/drawing/2014/main" id="{C6F7AB17-949D-4045-A5D5-6AFB22DC6CF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86000"/>
            <a:ext cx="7772400" cy="1143000"/>
          </a:xfrm>
        </p:spPr>
        <p:txBody>
          <a:bodyPr/>
          <a:lstStyle>
            <a:lvl1pPr>
              <a:defRPr/>
            </a:lvl1pPr>
          </a:lstStyle>
          <a:p>
            <a:r>
              <a:rPr lang="de-DE"/>
              <a:t>Cliquez et modifiez le titre</a:t>
            </a:r>
          </a:p>
        </p:txBody>
      </p:sp>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Cliquez pour modifier le style des sous-titres du masque</a:t>
            </a:r>
          </a:p>
        </p:txBody>
      </p:sp>
      <p:sp>
        <p:nvSpPr>
          <p:cNvPr id="4" name="Rectangle 4">
            <a:extLst>
              <a:ext uri="{FF2B5EF4-FFF2-40B4-BE49-F238E27FC236}">
                <a16:creationId xmlns:a16="http://schemas.microsoft.com/office/drawing/2014/main" id="{18FC1EB5-466F-4713-B03F-486632A9FFD7}"/>
              </a:ext>
            </a:extLst>
          </p:cNvPr>
          <p:cNvSpPr>
            <a:spLocks noGrp="1" noChangeArrowheads="1"/>
          </p:cNvSpPr>
          <p:nvPr>
            <p:ph type="dt" sz="half" idx="10"/>
          </p:nvPr>
        </p:nvSpPr>
        <p:spPr/>
        <p:txBody>
          <a:bodyPr/>
          <a:lstStyle>
            <a:lvl1pPr>
              <a:defRPr/>
            </a:lvl1pPr>
          </a:lstStyle>
          <a:p>
            <a:pPr>
              <a:defRPr/>
            </a:pPr>
            <a:fld id="{7CA8B4F8-F232-4361-9FA5-0A74C77CE6C2}" type="datetime1">
              <a:rPr lang="fr-CA" altLang="fr-FR"/>
              <a:pPr>
                <a:defRPr/>
              </a:pPr>
              <a:t>13/06/23</a:t>
            </a:fld>
            <a:endParaRPr lang="de-DE" altLang="fr-FR" dirty="0"/>
          </a:p>
        </p:txBody>
      </p:sp>
      <p:sp>
        <p:nvSpPr>
          <p:cNvPr id="5" name="Rectangle 5">
            <a:extLst>
              <a:ext uri="{FF2B5EF4-FFF2-40B4-BE49-F238E27FC236}">
                <a16:creationId xmlns:a16="http://schemas.microsoft.com/office/drawing/2014/main" id="{2D78A33C-D336-4AD6-AEA1-96170736EDD0}"/>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AA2B59FB-FCA9-4D0F-965F-877E0ADB13A6}"/>
              </a:ext>
            </a:extLst>
          </p:cNvPr>
          <p:cNvSpPr>
            <a:spLocks noGrp="1" noChangeArrowheads="1"/>
          </p:cNvSpPr>
          <p:nvPr>
            <p:ph type="sldNum" sz="quarter" idx="12"/>
          </p:nvPr>
        </p:nvSpPr>
        <p:spPr/>
        <p:txBody>
          <a:bodyPr/>
          <a:lstStyle>
            <a:lvl1pPr>
              <a:defRPr/>
            </a:lvl1pPr>
          </a:lstStyle>
          <a:p>
            <a:fld id="{982B6CE4-AFF4-434A-891B-0C52598DCC34}" type="slidenum">
              <a:rPr lang="de-DE" altLang="fr-FR"/>
              <a:pPr/>
              <a:t>‹N°›</a:t>
            </a:fld>
            <a:endParaRPr lang="de-DE" altLang="fr-FR"/>
          </a:p>
        </p:txBody>
      </p:sp>
    </p:spTree>
    <p:extLst>
      <p:ext uri="{BB962C8B-B14F-4D97-AF65-F5344CB8AC3E}">
        <p14:creationId xmlns:p14="http://schemas.microsoft.com/office/powerpoint/2010/main" val="7309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1890F17D-AA7C-43EF-903B-0D317BC6A54C}"/>
              </a:ext>
            </a:extLst>
          </p:cNvPr>
          <p:cNvSpPr>
            <a:spLocks noGrp="1" noChangeArrowheads="1"/>
          </p:cNvSpPr>
          <p:nvPr>
            <p:ph type="dt" sz="half" idx="10"/>
          </p:nvPr>
        </p:nvSpPr>
        <p:spPr>
          <a:ln/>
        </p:spPr>
        <p:txBody>
          <a:bodyPr/>
          <a:lstStyle>
            <a:lvl1pPr>
              <a:defRPr/>
            </a:lvl1pPr>
          </a:lstStyle>
          <a:p>
            <a:pPr>
              <a:defRPr/>
            </a:pPr>
            <a:fld id="{5AB83A86-B397-4A34-B27C-EE48ECB99420}"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18E3E744-1E0B-443C-89FF-ED781EB4842F}"/>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4050FDED-F3C3-4579-98A6-14765446B06D}"/>
              </a:ext>
            </a:extLst>
          </p:cNvPr>
          <p:cNvSpPr>
            <a:spLocks noGrp="1" noChangeArrowheads="1"/>
          </p:cNvSpPr>
          <p:nvPr>
            <p:ph type="sldNum" sz="quarter" idx="12"/>
          </p:nvPr>
        </p:nvSpPr>
        <p:spPr>
          <a:ln/>
        </p:spPr>
        <p:txBody>
          <a:bodyPr/>
          <a:lstStyle>
            <a:lvl1pPr>
              <a:defRPr/>
            </a:lvl1pPr>
          </a:lstStyle>
          <a:p>
            <a:fld id="{99F86696-C168-4CA9-8137-8B9E10D86C98}" type="slidenum">
              <a:rPr lang="fr-CA" altLang="fr-FR"/>
              <a:pPr/>
              <a:t>‹N°›</a:t>
            </a:fld>
            <a:endParaRPr lang="fr-CA" altLang="fr-FR"/>
          </a:p>
        </p:txBody>
      </p:sp>
    </p:spTree>
    <p:extLst>
      <p:ext uri="{BB962C8B-B14F-4D97-AF65-F5344CB8AC3E}">
        <p14:creationId xmlns:p14="http://schemas.microsoft.com/office/powerpoint/2010/main" val="8025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470D49A9-DC47-4396-8A63-6B4B398F30B4}"/>
              </a:ext>
            </a:extLst>
          </p:cNvPr>
          <p:cNvSpPr>
            <a:spLocks noGrp="1" noChangeArrowheads="1"/>
          </p:cNvSpPr>
          <p:nvPr>
            <p:ph type="dt" sz="half" idx="10"/>
          </p:nvPr>
        </p:nvSpPr>
        <p:spPr>
          <a:ln/>
        </p:spPr>
        <p:txBody>
          <a:bodyPr/>
          <a:lstStyle>
            <a:lvl1pPr>
              <a:defRPr/>
            </a:lvl1pPr>
          </a:lstStyle>
          <a:p>
            <a:pPr>
              <a:defRPr/>
            </a:pPr>
            <a:fld id="{486BC2F4-0B2E-4754-8BB3-997DBD9A4C83}"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6DB5F8B4-00CE-4C8C-8D59-5019F23B9576}"/>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A4A1499C-1C7D-45E1-9395-DD37F847697D}"/>
              </a:ext>
            </a:extLst>
          </p:cNvPr>
          <p:cNvSpPr>
            <a:spLocks noGrp="1" noChangeArrowheads="1"/>
          </p:cNvSpPr>
          <p:nvPr>
            <p:ph type="sldNum" sz="quarter" idx="12"/>
          </p:nvPr>
        </p:nvSpPr>
        <p:spPr>
          <a:ln/>
        </p:spPr>
        <p:txBody>
          <a:bodyPr/>
          <a:lstStyle>
            <a:lvl1pPr>
              <a:defRPr/>
            </a:lvl1pPr>
          </a:lstStyle>
          <a:p>
            <a:fld id="{51004116-5597-47F2-950B-D58F9A50068F}" type="slidenum">
              <a:rPr lang="fr-CA" altLang="fr-FR"/>
              <a:pPr/>
              <a:t>‹N°›</a:t>
            </a:fld>
            <a:endParaRPr lang="fr-CA" altLang="fr-FR"/>
          </a:p>
        </p:txBody>
      </p:sp>
    </p:spTree>
    <p:extLst>
      <p:ext uri="{BB962C8B-B14F-4D97-AF65-F5344CB8AC3E}">
        <p14:creationId xmlns:p14="http://schemas.microsoft.com/office/powerpoint/2010/main" val="161483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3206474E-7150-44CB-B4E9-7C7527D2464B}"/>
              </a:ext>
            </a:extLst>
          </p:cNvPr>
          <p:cNvSpPr>
            <a:spLocks noGrp="1" noChangeArrowheads="1"/>
          </p:cNvSpPr>
          <p:nvPr>
            <p:ph type="dt" sz="half" idx="10"/>
          </p:nvPr>
        </p:nvSpPr>
        <p:spPr>
          <a:ln/>
        </p:spPr>
        <p:txBody>
          <a:bodyPr/>
          <a:lstStyle>
            <a:lvl1pPr>
              <a:defRPr/>
            </a:lvl1pPr>
          </a:lstStyle>
          <a:p>
            <a:pPr>
              <a:defRPr/>
            </a:pPr>
            <a:fld id="{7D173234-95A0-4D6D-B1EB-102D7D7E5CBD}"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FACFE427-E970-4480-AF5F-758420B5C3B3}"/>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F7A64A9A-9AAC-47A5-AE63-83D518A137B7}"/>
              </a:ext>
            </a:extLst>
          </p:cNvPr>
          <p:cNvSpPr>
            <a:spLocks noGrp="1" noChangeArrowheads="1"/>
          </p:cNvSpPr>
          <p:nvPr>
            <p:ph type="sldNum" sz="quarter" idx="12"/>
          </p:nvPr>
        </p:nvSpPr>
        <p:spPr>
          <a:ln/>
        </p:spPr>
        <p:txBody>
          <a:bodyPr/>
          <a:lstStyle>
            <a:lvl1pPr>
              <a:defRPr/>
            </a:lvl1pPr>
          </a:lstStyle>
          <a:p>
            <a:fld id="{39D5C04B-E318-4746-BEED-5CF4B6B09022}" type="slidenum">
              <a:rPr lang="fr-CA" altLang="fr-FR"/>
              <a:pPr/>
              <a:t>‹N°›</a:t>
            </a:fld>
            <a:endParaRPr lang="fr-CA" altLang="fr-FR"/>
          </a:p>
        </p:txBody>
      </p:sp>
    </p:spTree>
    <p:extLst>
      <p:ext uri="{BB962C8B-B14F-4D97-AF65-F5344CB8AC3E}">
        <p14:creationId xmlns:p14="http://schemas.microsoft.com/office/powerpoint/2010/main" val="176633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sp>
        <p:nvSpPr>
          <p:cNvPr id="4" name="Rectangle 4">
            <a:extLst>
              <a:ext uri="{FF2B5EF4-FFF2-40B4-BE49-F238E27FC236}">
                <a16:creationId xmlns:a16="http://schemas.microsoft.com/office/drawing/2014/main" id="{528FE667-0E57-495C-BC6F-5C2ABD4985D4}"/>
              </a:ext>
            </a:extLst>
          </p:cNvPr>
          <p:cNvSpPr>
            <a:spLocks noGrp="1" noChangeArrowheads="1"/>
          </p:cNvSpPr>
          <p:nvPr>
            <p:ph type="dt" sz="half" idx="10"/>
          </p:nvPr>
        </p:nvSpPr>
        <p:spPr>
          <a:ln/>
        </p:spPr>
        <p:txBody>
          <a:bodyPr/>
          <a:lstStyle>
            <a:lvl1pPr>
              <a:defRPr/>
            </a:lvl1pPr>
          </a:lstStyle>
          <a:p>
            <a:pPr>
              <a:defRPr/>
            </a:pPr>
            <a:fld id="{793CB80B-8D17-4F1F-B02D-0F3419A5769B}"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7ACDB2E6-E4B1-44F2-B88D-659DAEFD638A}"/>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DF6D378E-6486-4854-B4A0-87C4D997A364}"/>
              </a:ext>
            </a:extLst>
          </p:cNvPr>
          <p:cNvSpPr>
            <a:spLocks noGrp="1" noChangeArrowheads="1"/>
          </p:cNvSpPr>
          <p:nvPr>
            <p:ph type="sldNum" sz="quarter" idx="12"/>
          </p:nvPr>
        </p:nvSpPr>
        <p:spPr>
          <a:ln/>
        </p:spPr>
        <p:txBody>
          <a:bodyPr/>
          <a:lstStyle>
            <a:lvl1pPr>
              <a:defRPr/>
            </a:lvl1pPr>
          </a:lstStyle>
          <a:p>
            <a:fld id="{C8316B89-D60E-4120-86BB-B1DC5FCAE016}" type="slidenum">
              <a:rPr lang="fr-CA" altLang="fr-FR"/>
              <a:pPr/>
              <a:t>‹N°›</a:t>
            </a:fld>
            <a:endParaRPr lang="fr-CA" altLang="fr-FR"/>
          </a:p>
        </p:txBody>
      </p:sp>
    </p:spTree>
    <p:extLst>
      <p:ext uri="{BB962C8B-B14F-4D97-AF65-F5344CB8AC3E}">
        <p14:creationId xmlns:p14="http://schemas.microsoft.com/office/powerpoint/2010/main" val="315351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Rectangle 4">
            <a:extLst>
              <a:ext uri="{FF2B5EF4-FFF2-40B4-BE49-F238E27FC236}">
                <a16:creationId xmlns:a16="http://schemas.microsoft.com/office/drawing/2014/main" id="{AC4FAF75-7A59-4E3B-8813-B2C682DC7DE6}"/>
              </a:ext>
            </a:extLst>
          </p:cNvPr>
          <p:cNvSpPr>
            <a:spLocks noGrp="1" noChangeArrowheads="1"/>
          </p:cNvSpPr>
          <p:nvPr>
            <p:ph type="dt" sz="half" idx="10"/>
          </p:nvPr>
        </p:nvSpPr>
        <p:spPr>
          <a:ln/>
        </p:spPr>
        <p:txBody>
          <a:bodyPr/>
          <a:lstStyle>
            <a:lvl1pPr>
              <a:defRPr/>
            </a:lvl1pPr>
          </a:lstStyle>
          <a:p>
            <a:pPr>
              <a:defRPr/>
            </a:pPr>
            <a:fld id="{FE996965-EA27-4D38-9578-7511C9705C71}"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26FF1BAB-7E49-4D6A-BADD-F50FB0689CD4}"/>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02A0BEEC-F3B2-4CFB-8ED5-5787928D825E}"/>
              </a:ext>
            </a:extLst>
          </p:cNvPr>
          <p:cNvSpPr>
            <a:spLocks noGrp="1" noChangeArrowheads="1"/>
          </p:cNvSpPr>
          <p:nvPr>
            <p:ph type="sldNum" sz="quarter" idx="12"/>
          </p:nvPr>
        </p:nvSpPr>
        <p:spPr>
          <a:ln/>
        </p:spPr>
        <p:txBody>
          <a:bodyPr/>
          <a:lstStyle>
            <a:lvl1pPr>
              <a:defRPr/>
            </a:lvl1pPr>
          </a:lstStyle>
          <a:p>
            <a:fld id="{DE89D974-3A4C-4D81-BE59-590694A383B4}" type="slidenum">
              <a:rPr lang="fr-CA" altLang="fr-FR"/>
              <a:pPr/>
              <a:t>‹N°›</a:t>
            </a:fld>
            <a:endParaRPr lang="fr-CA" altLang="fr-FR"/>
          </a:p>
        </p:txBody>
      </p:sp>
    </p:spTree>
    <p:extLst>
      <p:ext uri="{BB962C8B-B14F-4D97-AF65-F5344CB8AC3E}">
        <p14:creationId xmlns:p14="http://schemas.microsoft.com/office/powerpoint/2010/main" val="308351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Rectangle 4">
            <a:extLst>
              <a:ext uri="{FF2B5EF4-FFF2-40B4-BE49-F238E27FC236}">
                <a16:creationId xmlns:a16="http://schemas.microsoft.com/office/drawing/2014/main" id="{0531E813-A61A-4A35-975E-225599320058}"/>
              </a:ext>
            </a:extLst>
          </p:cNvPr>
          <p:cNvSpPr>
            <a:spLocks noGrp="1" noChangeArrowheads="1"/>
          </p:cNvSpPr>
          <p:nvPr>
            <p:ph type="dt" sz="half" idx="10"/>
          </p:nvPr>
        </p:nvSpPr>
        <p:spPr>
          <a:ln/>
        </p:spPr>
        <p:txBody>
          <a:bodyPr/>
          <a:lstStyle>
            <a:lvl1pPr>
              <a:defRPr/>
            </a:lvl1pPr>
          </a:lstStyle>
          <a:p>
            <a:pPr>
              <a:defRPr/>
            </a:pPr>
            <a:fld id="{29875542-FA8F-4F3E-89F7-E4C0CD737FFD}" type="datetime1">
              <a:rPr lang="fr-CA" altLang="fr-FR"/>
              <a:pPr>
                <a:defRPr/>
              </a:pPr>
              <a:t>13/06/23</a:t>
            </a:fld>
            <a:endParaRPr lang="fr-CA" altLang="fr-FR" dirty="0"/>
          </a:p>
        </p:txBody>
      </p:sp>
      <p:sp>
        <p:nvSpPr>
          <p:cNvPr id="8" name="Rectangle 5">
            <a:extLst>
              <a:ext uri="{FF2B5EF4-FFF2-40B4-BE49-F238E27FC236}">
                <a16:creationId xmlns:a16="http://schemas.microsoft.com/office/drawing/2014/main" id="{66A6AE4F-F636-4DA1-BB04-BC0618DDBDD1}"/>
              </a:ext>
            </a:extLst>
          </p:cNvPr>
          <p:cNvSpPr>
            <a:spLocks noGrp="1" noChangeArrowheads="1"/>
          </p:cNvSpPr>
          <p:nvPr>
            <p:ph type="ftr" sz="quarter" idx="11"/>
          </p:nvPr>
        </p:nvSpPr>
        <p:spPr>
          <a:ln/>
        </p:spPr>
        <p:txBody>
          <a:bodyPr/>
          <a:lstStyle>
            <a:lvl1pPr>
              <a:defRPr/>
            </a:lvl1pPr>
          </a:lstStyle>
          <a:p>
            <a:pPr>
              <a:defRPr/>
            </a:pPr>
            <a:endParaRPr lang="fr-CA"/>
          </a:p>
        </p:txBody>
      </p:sp>
      <p:sp>
        <p:nvSpPr>
          <p:cNvPr id="9" name="Rectangle 6">
            <a:extLst>
              <a:ext uri="{FF2B5EF4-FFF2-40B4-BE49-F238E27FC236}">
                <a16:creationId xmlns:a16="http://schemas.microsoft.com/office/drawing/2014/main" id="{E93DBC22-04AB-45BF-BCEB-FC6BD68E8D86}"/>
              </a:ext>
            </a:extLst>
          </p:cNvPr>
          <p:cNvSpPr>
            <a:spLocks noGrp="1" noChangeArrowheads="1"/>
          </p:cNvSpPr>
          <p:nvPr>
            <p:ph type="sldNum" sz="quarter" idx="12"/>
          </p:nvPr>
        </p:nvSpPr>
        <p:spPr>
          <a:ln/>
        </p:spPr>
        <p:txBody>
          <a:bodyPr/>
          <a:lstStyle>
            <a:lvl1pPr>
              <a:defRPr/>
            </a:lvl1pPr>
          </a:lstStyle>
          <a:p>
            <a:fld id="{E3CA2AC0-953F-48AE-A8CD-0C9894FCD524}" type="slidenum">
              <a:rPr lang="fr-CA" altLang="fr-FR"/>
              <a:pPr/>
              <a:t>‹N°›</a:t>
            </a:fld>
            <a:endParaRPr lang="fr-CA" altLang="fr-FR"/>
          </a:p>
        </p:txBody>
      </p:sp>
    </p:spTree>
    <p:extLst>
      <p:ext uri="{BB962C8B-B14F-4D97-AF65-F5344CB8AC3E}">
        <p14:creationId xmlns:p14="http://schemas.microsoft.com/office/powerpoint/2010/main" val="241369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Rectangle 4">
            <a:extLst>
              <a:ext uri="{FF2B5EF4-FFF2-40B4-BE49-F238E27FC236}">
                <a16:creationId xmlns:a16="http://schemas.microsoft.com/office/drawing/2014/main" id="{33D6AAA7-5A0A-4E9A-BF3A-D5E03C396E67}"/>
              </a:ext>
            </a:extLst>
          </p:cNvPr>
          <p:cNvSpPr>
            <a:spLocks noGrp="1" noChangeArrowheads="1"/>
          </p:cNvSpPr>
          <p:nvPr>
            <p:ph type="dt" sz="half" idx="10"/>
          </p:nvPr>
        </p:nvSpPr>
        <p:spPr>
          <a:ln/>
        </p:spPr>
        <p:txBody>
          <a:bodyPr/>
          <a:lstStyle>
            <a:lvl1pPr>
              <a:defRPr/>
            </a:lvl1pPr>
          </a:lstStyle>
          <a:p>
            <a:pPr>
              <a:defRPr/>
            </a:pPr>
            <a:fld id="{8BAB6EB3-E06B-46C4-880A-6974B97C2CA1}" type="datetime1">
              <a:rPr lang="fr-CA" altLang="fr-FR"/>
              <a:pPr>
                <a:defRPr/>
              </a:pPr>
              <a:t>13/06/23</a:t>
            </a:fld>
            <a:endParaRPr lang="fr-CA" altLang="fr-FR" dirty="0"/>
          </a:p>
        </p:txBody>
      </p:sp>
      <p:sp>
        <p:nvSpPr>
          <p:cNvPr id="4" name="Rectangle 5">
            <a:extLst>
              <a:ext uri="{FF2B5EF4-FFF2-40B4-BE49-F238E27FC236}">
                <a16:creationId xmlns:a16="http://schemas.microsoft.com/office/drawing/2014/main" id="{86218B22-2A2A-45EC-B9B8-4D352EBCC93C}"/>
              </a:ext>
            </a:extLst>
          </p:cNvPr>
          <p:cNvSpPr>
            <a:spLocks noGrp="1" noChangeArrowheads="1"/>
          </p:cNvSpPr>
          <p:nvPr>
            <p:ph type="ftr" sz="quarter" idx="11"/>
          </p:nvPr>
        </p:nvSpPr>
        <p:spPr>
          <a:ln/>
        </p:spPr>
        <p:txBody>
          <a:bodyPr/>
          <a:lstStyle>
            <a:lvl1pPr>
              <a:defRPr/>
            </a:lvl1pPr>
          </a:lstStyle>
          <a:p>
            <a:pPr>
              <a:defRPr/>
            </a:pPr>
            <a:endParaRPr lang="fr-CA"/>
          </a:p>
        </p:txBody>
      </p:sp>
      <p:sp>
        <p:nvSpPr>
          <p:cNvPr id="5" name="Rectangle 6">
            <a:extLst>
              <a:ext uri="{FF2B5EF4-FFF2-40B4-BE49-F238E27FC236}">
                <a16:creationId xmlns:a16="http://schemas.microsoft.com/office/drawing/2014/main" id="{7857A64B-BB42-4B19-8B3C-DD5F2096CF36}"/>
              </a:ext>
            </a:extLst>
          </p:cNvPr>
          <p:cNvSpPr>
            <a:spLocks noGrp="1" noChangeArrowheads="1"/>
          </p:cNvSpPr>
          <p:nvPr>
            <p:ph type="sldNum" sz="quarter" idx="12"/>
          </p:nvPr>
        </p:nvSpPr>
        <p:spPr>
          <a:ln/>
        </p:spPr>
        <p:txBody>
          <a:bodyPr/>
          <a:lstStyle>
            <a:lvl1pPr>
              <a:defRPr/>
            </a:lvl1pPr>
          </a:lstStyle>
          <a:p>
            <a:fld id="{48600AAD-7299-4B05-92E7-848A864AFA80}" type="slidenum">
              <a:rPr lang="fr-CA" altLang="fr-FR"/>
              <a:pPr/>
              <a:t>‹N°›</a:t>
            </a:fld>
            <a:endParaRPr lang="fr-CA" altLang="fr-FR"/>
          </a:p>
        </p:txBody>
      </p:sp>
    </p:spTree>
    <p:extLst>
      <p:ext uri="{BB962C8B-B14F-4D97-AF65-F5344CB8AC3E}">
        <p14:creationId xmlns:p14="http://schemas.microsoft.com/office/powerpoint/2010/main" val="173536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2703ED-0CF1-44BA-9DF2-FEBB8FEDF542}"/>
              </a:ext>
            </a:extLst>
          </p:cNvPr>
          <p:cNvSpPr>
            <a:spLocks noGrp="1" noChangeArrowheads="1"/>
          </p:cNvSpPr>
          <p:nvPr>
            <p:ph type="dt" sz="half" idx="10"/>
          </p:nvPr>
        </p:nvSpPr>
        <p:spPr>
          <a:ln/>
        </p:spPr>
        <p:txBody>
          <a:bodyPr/>
          <a:lstStyle>
            <a:lvl1pPr>
              <a:defRPr/>
            </a:lvl1pPr>
          </a:lstStyle>
          <a:p>
            <a:pPr>
              <a:defRPr/>
            </a:pPr>
            <a:fld id="{A0CBD24A-1B93-4631-AD9B-12BA999A4AD9}" type="datetime1">
              <a:rPr lang="fr-CA" altLang="fr-FR"/>
              <a:pPr>
                <a:defRPr/>
              </a:pPr>
              <a:t>13/06/23</a:t>
            </a:fld>
            <a:endParaRPr lang="fr-CA" altLang="fr-FR" dirty="0"/>
          </a:p>
        </p:txBody>
      </p:sp>
      <p:sp>
        <p:nvSpPr>
          <p:cNvPr id="3" name="Rectangle 5">
            <a:extLst>
              <a:ext uri="{FF2B5EF4-FFF2-40B4-BE49-F238E27FC236}">
                <a16:creationId xmlns:a16="http://schemas.microsoft.com/office/drawing/2014/main" id="{A704B2B0-83B8-45CE-8243-B162D0F542BD}"/>
              </a:ext>
            </a:extLst>
          </p:cNvPr>
          <p:cNvSpPr>
            <a:spLocks noGrp="1" noChangeArrowheads="1"/>
          </p:cNvSpPr>
          <p:nvPr>
            <p:ph type="ftr" sz="quarter" idx="11"/>
          </p:nvPr>
        </p:nvSpPr>
        <p:spPr>
          <a:ln/>
        </p:spPr>
        <p:txBody>
          <a:bodyPr/>
          <a:lstStyle>
            <a:lvl1pPr>
              <a:defRPr/>
            </a:lvl1pPr>
          </a:lstStyle>
          <a:p>
            <a:pPr>
              <a:defRPr/>
            </a:pPr>
            <a:endParaRPr lang="fr-CA"/>
          </a:p>
        </p:txBody>
      </p:sp>
      <p:sp>
        <p:nvSpPr>
          <p:cNvPr id="4" name="Rectangle 6">
            <a:extLst>
              <a:ext uri="{FF2B5EF4-FFF2-40B4-BE49-F238E27FC236}">
                <a16:creationId xmlns:a16="http://schemas.microsoft.com/office/drawing/2014/main" id="{ED2CB011-0F7D-4195-A9F4-711836AD8F7D}"/>
              </a:ext>
            </a:extLst>
          </p:cNvPr>
          <p:cNvSpPr>
            <a:spLocks noGrp="1" noChangeArrowheads="1"/>
          </p:cNvSpPr>
          <p:nvPr>
            <p:ph type="sldNum" sz="quarter" idx="12"/>
          </p:nvPr>
        </p:nvSpPr>
        <p:spPr>
          <a:ln/>
        </p:spPr>
        <p:txBody>
          <a:bodyPr/>
          <a:lstStyle>
            <a:lvl1pPr>
              <a:defRPr/>
            </a:lvl1pPr>
          </a:lstStyle>
          <a:p>
            <a:fld id="{DE6A266D-2E3A-4471-A731-09A6C64A34C2}" type="slidenum">
              <a:rPr lang="fr-CA" altLang="fr-FR"/>
              <a:pPr/>
              <a:t>‹N°›</a:t>
            </a:fld>
            <a:endParaRPr lang="fr-CA" altLang="fr-FR"/>
          </a:p>
        </p:txBody>
      </p:sp>
    </p:spTree>
    <p:extLst>
      <p:ext uri="{BB962C8B-B14F-4D97-AF65-F5344CB8AC3E}">
        <p14:creationId xmlns:p14="http://schemas.microsoft.com/office/powerpoint/2010/main" val="22060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511B90B3-8512-48CC-AC2C-8FE8946374DB}"/>
              </a:ext>
            </a:extLst>
          </p:cNvPr>
          <p:cNvSpPr>
            <a:spLocks noGrp="1" noChangeArrowheads="1"/>
          </p:cNvSpPr>
          <p:nvPr>
            <p:ph type="dt" sz="half" idx="10"/>
          </p:nvPr>
        </p:nvSpPr>
        <p:spPr>
          <a:ln/>
        </p:spPr>
        <p:txBody>
          <a:bodyPr/>
          <a:lstStyle>
            <a:lvl1pPr>
              <a:defRPr/>
            </a:lvl1pPr>
          </a:lstStyle>
          <a:p>
            <a:pPr>
              <a:defRPr/>
            </a:pPr>
            <a:fld id="{061DA785-BCE8-4F17-B31A-B050B4EF112F}"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32F6CB0B-9D7E-435C-8DAF-9FCC71530881}"/>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A58156AC-C35A-460B-AFCE-320DEEC9A05B}"/>
              </a:ext>
            </a:extLst>
          </p:cNvPr>
          <p:cNvSpPr>
            <a:spLocks noGrp="1" noChangeArrowheads="1"/>
          </p:cNvSpPr>
          <p:nvPr>
            <p:ph type="sldNum" sz="quarter" idx="12"/>
          </p:nvPr>
        </p:nvSpPr>
        <p:spPr>
          <a:ln/>
        </p:spPr>
        <p:txBody>
          <a:bodyPr/>
          <a:lstStyle>
            <a:lvl1pPr>
              <a:defRPr/>
            </a:lvl1pPr>
          </a:lstStyle>
          <a:p>
            <a:fld id="{A2201CFC-98CE-4EDB-9E09-F5ACB1028CAA}" type="slidenum">
              <a:rPr lang="fr-CA" altLang="fr-FR"/>
              <a:pPr/>
              <a:t>‹N°›</a:t>
            </a:fld>
            <a:endParaRPr lang="fr-CA" altLang="fr-FR"/>
          </a:p>
        </p:txBody>
      </p:sp>
    </p:spTree>
    <p:extLst>
      <p:ext uri="{BB962C8B-B14F-4D97-AF65-F5344CB8AC3E}">
        <p14:creationId xmlns:p14="http://schemas.microsoft.com/office/powerpoint/2010/main" val="64266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81020864-C388-4B68-9BEA-D60C5FA91DFE}"/>
              </a:ext>
            </a:extLst>
          </p:cNvPr>
          <p:cNvSpPr>
            <a:spLocks noGrp="1" noChangeArrowheads="1"/>
          </p:cNvSpPr>
          <p:nvPr>
            <p:ph type="dt" sz="half" idx="10"/>
          </p:nvPr>
        </p:nvSpPr>
        <p:spPr>
          <a:ln/>
        </p:spPr>
        <p:txBody>
          <a:bodyPr/>
          <a:lstStyle>
            <a:lvl1pPr>
              <a:defRPr/>
            </a:lvl1pPr>
          </a:lstStyle>
          <a:p>
            <a:pPr>
              <a:defRPr/>
            </a:pPr>
            <a:fld id="{C0C9F086-0088-4DAC-876E-BF2CAA4A3EAB}"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3DEEBE23-F077-4E15-A504-6AF5F96F1189}"/>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6683A42C-0252-4ED9-83C2-B15D1869F5FD}"/>
              </a:ext>
            </a:extLst>
          </p:cNvPr>
          <p:cNvSpPr>
            <a:spLocks noGrp="1" noChangeArrowheads="1"/>
          </p:cNvSpPr>
          <p:nvPr>
            <p:ph type="sldNum" sz="quarter" idx="12"/>
          </p:nvPr>
        </p:nvSpPr>
        <p:spPr>
          <a:ln/>
        </p:spPr>
        <p:txBody>
          <a:bodyPr/>
          <a:lstStyle>
            <a:lvl1pPr>
              <a:defRPr/>
            </a:lvl1pPr>
          </a:lstStyle>
          <a:p>
            <a:fld id="{C3649EB8-BCD6-4AAA-9FEB-FE38A18851D0}" type="slidenum">
              <a:rPr lang="fr-CA" altLang="fr-FR"/>
              <a:pPr/>
              <a:t>‹N°›</a:t>
            </a:fld>
            <a:endParaRPr lang="fr-CA" altLang="fr-FR"/>
          </a:p>
        </p:txBody>
      </p:sp>
    </p:spTree>
    <p:extLst>
      <p:ext uri="{BB962C8B-B14F-4D97-AF65-F5344CB8AC3E}">
        <p14:creationId xmlns:p14="http://schemas.microsoft.com/office/powerpoint/2010/main" val="339671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094B5B-B3FA-4122-AABD-DA2D26C3E2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sp>
        <p:nvSpPr>
          <p:cNvPr id="1027" name="Rectangle 3">
            <a:extLst>
              <a:ext uri="{FF2B5EF4-FFF2-40B4-BE49-F238E27FC236}">
                <a16:creationId xmlns:a16="http://schemas.microsoft.com/office/drawing/2014/main" id="{79614505-B268-4436-920E-56D748736A3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28676" name="Rectangle 4">
            <a:extLst>
              <a:ext uri="{FF2B5EF4-FFF2-40B4-BE49-F238E27FC236}">
                <a16:creationId xmlns:a16="http://schemas.microsoft.com/office/drawing/2014/main" id="{946FCC1F-EDBA-4675-A3A1-F7131C4B6B0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Osaka" panose="020B0600000000000000" pitchFamily="34" charset="-128"/>
              </a:defRPr>
            </a:lvl1pPr>
          </a:lstStyle>
          <a:p>
            <a:pPr>
              <a:defRPr/>
            </a:pPr>
            <a:fld id="{FAEECCC6-B9C8-49BB-A7F0-A4A8A1EEB292}" type="datetime1">
              <a:rPr lang="fr-CA" altLang="fr-FR"/>
              <a:pPr>
                <a:defRPr/>
              </a:pPr>
              <a:t>13/06/23</a:t>
            </a:fld>
            <a:endParaRPr lang="fr-CA" altLang="fr-FR" dirty="0"/>
          </a:p>
        </p:txBody>
      </p:sp>
      <p:sp>
        <p:nvSpPr>
          <p:cNvPr id="28677" name="Rectangle 5">
            <a:extLst>
              <a:ext uri="{FF2B5EF4-FFF2-40B4-BE49-F238E27FC236}">
                <a16:creationId xmlns:a16="http://schemas.microsoft.com/office/drawing/2014/main" id="{8C125790-650E-414B-AEE7-A977D4898DC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Osaka" charset="-128"/>
                <a:cs typeface="Osaka" charset="-128"/>
              </a:defRPr>
            </a:lvl1pPr>
          </a:lstStyle>
          <a:p>
            <a:pPr>
              <a:defRPr/>
            </a:pPr>
            <a:endParaRPr lang="fr-CA"/>
          </a:p>
        </p:txBody>
      </p:sp>
      <p:sp>
        <p:nvSpPr>
          <p:cNvPr id="28678" name="Rectangle 6">
            <a:extLst>
              <a:ext uri="{FF2B5EF4-FFF2-40B4-BE49-F238E27FC236}">
                <a16:creationId xmlns:a16="http://schemas.microsoft.com/office/drawing/2014/main" id="{080FB5F3-7607-46AA-88B7-A9A511A8CD5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fld id="{778353F5-5112-4042-994E-A5705D14EB4F}"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4049"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2pPr>
      <a:lvl3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3pPr>
      <a:lvl4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4pPr>
      <a:lvl5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5pPr>
      <a:lvl6pPr marL="457200" algn="ctr" rtl="0" fontAlgn="base">
        <a:spcBef>
          <a:spcPct val="0"/>
        </a:spcBef>
        <a:spcAft>
          <a:spcPct val="0"/>
        </a:spcAft>
        <a:defRPr sz="4400">
          <a:solidFill>
            <a:schemeClr val="tx2"/>
          </a:solidFill>
          <a:latin typeface="Arial" charset="0"/>
          <a:ea typeface="Osaka" pitchFamily="-92" charset="-128"/>
          <a:cs typeface="Osaka" pitchFamily="-92" charset="-128"/>
        </a:defRPr>
      </a:lvl6pPr>
      <a:lvl7pPr marL="914400" algn="ctr" rtl="0" fontAlgn="base">
        <a:spcBef>
          <a:spcPct val="0"/>
        </a:spcBef>
        <a:spcAft>
          <a:spcPct val="0"/>
        </a:spcAft>
        <a:defRPr sz="4400">
          <a:solidFill>
            <a:schemeClr val="tx2"/>
          </a:solidFill>
          <a:latin typeface="Arial" charset="0"/>
          <a:ea typeface="Osaka" pitchFamily="-92" charset="-128"/>
          <a:cs typeface="Osaka" pitchFamily="-92" charset="-128"/>
        </a:defRPr>
      </a:lvl7pPr>
      <a:lvl8pPr marL="1371600" algn="ctr" rtl="0" fontAlgn="base">
        <a:spcBef>
          <a:spcPct val="0"/>
        </a:spcBef>
        <a:spcAft>
          <a:spcPct val="0"/>
        </a:spcAft>
        <a:defRPr sz="4400">
          <a:solidFill>
            <a:schemeClr val="tx2"/>
          </a:solidFill>
          <a:latin typeface="Arial" charset="0"/>
          <a:ea typeface="Osaka" pitchFamily="-92" charset="-128"/>
          <a:cs typeface="Osaka" pitchFamily="-92" charset="-128"/>
        </a:defRPr>
      </a:lvl8pPr>
      <a:lvl9pPr marL="1828800" algn="ctr" rtl="0" fontAlgn="base">
        <a:spcBef>
          <a:spcPct val="0"/>
        </a:spcBef>
        <a:spcAft>
          <a:spcPct val="0"/>
        </a:spcAft>
        <a:defRPr sz="4400">
          <a:solidFill>
            <a:schemeClr val="tx2"/>
          </a:solidFill>
          <a:latin typeface="Arial" charset="0"/>
          <a:ea typeface="Osaka" pitchFamily="-92" charset="-128"/>
          <a:cs typeface="Osaka"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968257F5-A4D6-4358-ABAF-2A76466341B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212E98C2-9B7E-4D54-88D4-B5B02D792D07}" type="slidenum">
              <a:rPr lang="fr-CA" altLang="fr-FR" sz="1400">
                <a:ea typeface="ヒラギノ角ゴ Pro W3" charset="-128"/>
              </a:rPr>
              <a:pPr algn="r">
                <a:spcBef>
                  <a:spcPct val="0"/>
                </a:spcBef>
                <a:buFontTx/>
                <a:buNone/>
              </a:pPr>
              <a:t>10</a:t>
            </a:fld>
            <a:endParaRPr lang="fr-CA" altLang="fr-FR" sz="1400">
              <a:ea typeface="ヒラギノ角ゴ Pro W3" charset="-128"/>
            </a:endParaRPr>
          </a:p>
        </p:txBody>
      </p:sp>
      <p:pic>
        <p:nvPicPr>
          <p:cNvPr id="31747" name="Espace réservé du contenu 2">
            <a:extLst>
              <a:ext uri="{FF2B5EF4-FFF2-40B4-BE49-F238E27FC236}">
                <a16:creationId xmlns:a16="http://schemas.microsoft.com/office/drawing/2014/main" id="{A10FA55C-DA0B-4968-A6FB-1B31D52AABE4}"/>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695325" y="2349500"/>
            <a:ext cx="7753350" cy="3660775"/>
          </a:xfrm>
        </p:spPr>
      </p:pic>
      <p:sp>
        <p:nvSpPr>
          <p:cNvPr id="31748" name="Placeholder 1030">
            <a:extLst>
              <a:ext uri="{FF2B5EF4-FFF2-40B4-BE49-F238E27FC236}">
                <a16:creationId xmlns:a16="http://schemas.microsoft.com/office/drawing/2014/main" id="{47AF3133-AD10-4BE2-955C-68671CC163F9}"/>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étapes du processus de décision concernant la syndicalisation</a:t>
            </a:r>
            <a:br>
              <a:rPr lang="en-US" altLang="fr-FR" sz="2400" b="1"/>
            </a:br>
            <a:endParaRPr lang="en-US" altLang="fr-FR" sz="2400" b="1"/>
          </a:p>
        </p:txBody>
      </p:sp>
      <p:sp>
        <p:nvSpPr>
          <p:cNvPr id="31749" name="Placeholder 2">
            <a:extLst>
              <a:ext uri="{FF2B5EF4-FFF2-40B4-BE49-F238E27FC236}">
                <a16:creationId xmlns:a16="http://schemas.microsoft.com/office/drawing/2014/main" id="{EC4C03DA-0A83-47D6-A9C5-AC55BBA7C8D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31750" name="ZoneTexte 5">
            <a:extLst>
              <a:ext uri="{FF2B5EF4-FFF2-40B4-BE49-F238E27FC236}">
                <a16:creationId xmlns:a16="http://schemas.microsoft.com/office/drawing/2014/main" id="{5746412E-60D1-4D02-B18A-5C7E0EF99C7B}"/>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1751" name="Slide Number Placeholder 6">
            <a:extLst>
              <a:ext uri="{FF2B5EF4-FFF2-40B4-BE49-F238E27FC236}">
                <a16:creationId xmlns:a16="http://schemas.microsoft.com/office/drawing/2014/main" id="{EC5DE6FD-43DB-4C1E-8836-79643DA7DF9A}"/>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13.2 </a:t>
            </a:r>
            <a:r>
              <a:rPr lang="fr-CA" altLang="fr-FR" sz="1100">
                <a:ea typeface="ヒラギノ角ゴ Pro W3" charset="-128"/>
              </a:rPr>
              <a:t>SUITE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C1C57016-8F94-440B-947B-85DF0418D70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8A688399-9863-48C7-8108-C89CBABD48DE}" type="slidenum">
              <a:rPr lang="fr-CA" altLang="fr-FR" sz="1400">
                <a:ea typeface="ヒラギノ角ゴ Pro W3" charset="-128"/>
              </a:rPr>
              <a:pPr algn="r">
                <a:spcBef>
                  <a:spcPct val="0"/>
                </a:spcBef>
                <a:buFontTx/>
                <a:buNone/>
              </a:pPr>
              <a:t>11</a:t>
            </a:fld>
            <a:endParaRPr lang="fr-CA" altLang="fr-FR" sz="1400">
              <a:ea typeface="ヒラギノ角ゴ Pro W3" charset="-128"/>
            </a:endParaRPr>
          </a:p>
        </p:txBody>
      </p:sp>
      <p:sp>
        <p:nvSpPr>
          <p:cNvPr id="33795" name="Placeholder 1030">
            <a:extLst>
              <a:ext uri="{FF2B5EF4-FFF2-40B4-BE49-F238E27FC236}">
                <a16:creationId xmlns:a16="http://schemas.microsoft.com/office/drawing/2014/main" id="{3994AE80-44BE-4215-ACC6-9E0AE6DEF91B}"/>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structures et les fonctions syndicales</a:t>
            </a:r>
            <a:br>
              <a:rPr lang="en-US" altLang="fr-FR" sz="2400" b="1"/>
            </a:br>
            <a:endParaRPr lang="en-US" altLang="fr-FR" sz="2400" b="1"/>
          </a:p>
        </p:txBody>
      </p:sp>
      <p:sp>
        <p:nvSpPr>
          <p:cNvPr id="33796" name="Placeholder 2">
            <a:extLst>
              <a:ext uri="{FF2B5EF4-FFF2-40B4-BE49-F238E27FC236}">
                <a16:creationId xmlns:a16="http://schemas.microsoft.com/office/drawing/2014/main" id="{AF28CF2D-4990-4948-A7FD-1FBD6B99B95A}"/>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33797" name="ZoneTexte 5">
            <a:extLst>
              <a:ext uri="{FF2B5EF4-FFF2-40B4-BE49-F238E27FC236}">
                <a16:creationId xmlns:a16="http://schemas.microsoft.com/office/drawing/2014/main" id="{15C33354-56A9-4A0C-99FA-847507DF26E4}"/>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3798" name="Slide Number Placeholder 6">
            <a:extLst>
              <a:ext uri="{FF2B5EF4-FFF2-40B4-BE49-F238E27FC236}">
                <a16:creationId xmlns:a16="http://schemas.microsoft.com/office/drawing/2014/main" id="{7380AAA3-B1BC-4DE7-844D-43F57E48B7E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13.2 </a:t>
            </a:r>
            <a:r>
              <a:rPr lang="fr-CA" altLang="fr-FR" sz="1100">
                <a:ea typeface="ヒラギノ角ゴ Pro W3" charset="-128"/>
              </a:rPr>
              <a:t>SUITE</a:t>
            </a:r>
          </a:p>
        </p:txBody>
      </p:sp>
      <p:pic>
        <p:nvPicPr>
          <p:cNvPr id="33799" name="Espace réservé du contenu 3">
            <a:extLst>
              <a:ext uri="{FF2B5EF4-FFF2-40B4-BE49-F238E27FC236}">
                <a16:creationId xmlns:a16="http://schemas.microsoft.com/office/drawing/2014/main" id="{DE46349C-BB03-4D2D-B0F4-7D0F8BBEAF5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1628775"/>
            <a:ext cx="770255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352E104F-BF6A-4A8D-B587-D495DBF9F76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92A87BE-001A-4FCC-991D-C19FF0293A0C}" type="slidenum">
              <a:rPr lang="fr-CA" altLang="fr-FR" sz="1400">
                <a:ea typeface="ヒラギノ角ゴ Pro W3" charset="-128"/>
              </a:rPr>
              <a:pPr algn="r">
                <a:spcBef>
                  <a:spcPct val="0"/>
                </a:spcBef>
                <a:buFontTx/>
                <a:buNone/>
              </a:pPr>
              <a:t>12</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DB394E67-84E7-4375-9A98-AEE77F4925CD}"/>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13.3 La législation sur les rapports collectifs de travail : une vue d’ensemble</a:t>
            </a:r>
          </a:p>
        </p:txBody>
      </p:sp>
      <p:sp>
        <p:nvSpPr>
          <p:cNvPr id="35844" name="Placeholder 2">
            <a:extLst>
              <a:ext uri="{FF2B5EF4-FFF2-40B4-BE49-F238E27FC236}">
                <a16:creationId xmlns:a16="http://schemas.microsoft.com/office/drawing/2014/main" id="{9C0A7E0C-842B-4ED4-A568-E07066DE9CFD}"/>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35845" name="ZoneTexte 5">
            <a:extLst>
              <a:ext uri="{FF2B5EF4-FFF2-40B4-BE49-F238E27FC236}">
                <a16:creationId xmlns:a16="http://schemas.microsoft.com/office/drawing/2014/main" id="{FDC87920-C079-4937-A070-30F7B904838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6" name="Slide Number Placeholder 6">
            <a:extLst>
              <a:ext uri="{FF2B5EF4-FFF2-40B4-BE49-F238E27FC236}">
                <a16:creationId xmlns:a16="http://schemas.microsoft.com/office/drawing/2014/main" id="{0E0A9FEA-AAEA-499C-89CE-7B3547E8F617}"/>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35847" name="Espace réservé du contenu 3">
            <a:extLst>
              <a:ext uri="{FF2B5EF4-FFF2-40B4-BE49-F238E27FC236}">
                <a16:creationId xmlns:a16="http://schemas.microsoft.com/office/drawing/2014/main" id="{AF7AFF78-3A00-4BFD-B29C-39F6E9232F9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2349500"/>
            <a:ext cx="568642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352E104F-BF6A-4A8D-B587-D495DBF9F76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92A87BE-001A-4FCC-991D-C19FF0293A0C}" type="slidenum">
              <a:rPr lang="fr-CA" altLang="fr-FR" sz="1400">
                <a:ea typeface="ヒラギノ角ゴ Pro W3" charset="-128"/>
              </a:rPr>
              <a:pPr algn="r">
                <a:spcBef>
                  <a:spcPct val="0"/>
                </a:spcBef>
                <a:buFontTx/>
                <a:buNone/>
              </a:pPr>
              <a:t>13</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DB394E67-84E7-4375-9A98-AEE77F4925CD}"/>
              </a:ext>
            </a:extLst>
          </p:cNvPr>
          <p:cNvSpPr>
            <a:spLocks noGrp="1" noChangeArrowheads="1"/>
          </p:cNvSpPr>
          <p:nvPr>
            <p:ph type="title" idx="4294967295"/>
          </p:nvPr>
        </p:nvSpPr>
        <p:spPr>
          <a:xfrm>
            <a:off x="685800" y="1196975"/>
            <a:ext cx="7891340" cy="791865"/>
          </a:xfrm>
        </p:spPr>
        <p:txBody>
          <a:bodyPr anchor="t"/>
          <a:lstStyle/>
          <a:p>
            <a:pPr algn="l" eaLnBrk="1" hangingPunct="1"/>
            <a:r>
              <a:rPr lang="en-US" altLang="fr-FR" sz="2400" b="1" dirty="0"/>
              <a:t>13.3 La </a:t>
            </a:r>
            <a:r>
              <a:rPr lang="en-US" altLang="fr-FR" sz="2400" b="1" dirty="0" err="1"/>
              <a:t>législation</a:t>
            </a:r>
            <a:r>
              <a:rPr lang="en-US" altLang="fr-FR" sz="2400" b="1" dirty="0"/>
              <a:t> sur les rapports </a:t>
            </a:r>
            <a:r>
              <a:rPr lang="en-US" altLang="fr-FR" sz="2400" b="1" dirty="0" err="1"/>
              <a:t>collectifs</a:t>
            </a:r>
            <a:r>
              <a:rPr lang="en-US" altLang="fr-FR" sz="2400" b="1" dirty="0"/>
              <a:t> de travail : </a:t>
            </a:r>
            <a:r>
              <a:rPr lang="en-US" altLang="fr-FR" sz="2400" b="1" dirty="0" err="1"/>
              <a:t>une</a:t>
            </a:r>
            <a:r>
              <a:rPr lang="en-US" altLang="fr-FR" sz="2400" b="1" dirty="0"/>
              <a:t> </a:t>
            </a:r>
            <a:r>
              <a:rPr lang="en-US" altLang="fr-FR" sz="2400" b="1" dirty="0" err="1"/>
              <a:t>vue</a:t>
            </a:r>
            <a:r>
              <a:rPr lang="en-US" altLang="fr-FR" sz="2400" b="1" dirty="0"/>
              <a:t> </a:t>
            </a:r>
            <a:r>
              <a:rPr lang="en-US" altLang="fr-FR" sz="2400" b="1" dirty="0" err="1"/>
              <a:t>d’ensemble</a:t>
            </a:r>
            <a:endParaRPr lang="en-US" altLang="fr-FR" sz="2400" b="1" dirty="0"/>
          </a:p>
        </p:txBody>
      </p:sp>
      <p:sp>
        <p:nvSpPr>
          <p:cNvPr id="35844" name="Placeholder 2">
            <a:extLst>
              <a:ext uri="{FF2B5EF4-FFF2-40B4-BE49-F238E27FC236}">
                <a16:creationId xmlns:a16="http://schemas.microsoft.com/office/drawing/2014/main" id="{9C0A7E0C-842B-4ED4-A568-E07066DE9CFD}"/>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35845" name="ZoneTexte 5">
            <a:extLst>
              <a:ext uri="{FF2B5EF4-FFF2-40B4-BE49-F238E27FC236}">
                <a16:creationId xmlns:a16="http://schemas.microsoft.com/office/drawing/2014/main" id="{FDC87920-C079-4937-A070-30F7B904838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6" name="Slide Number Placeholder 6">
            <a:extLst>
              <a:ext uri="{FF2B5EF4-FFF2-40B4-BE49-F238E27FC236}">
                <a16:creationId xmlns:a16="http://schemas.microsoft.com/office/drawing/2014/main" id="{0E0A9FEA-AAEA-499C-89CE-7B3547E8F617}"/>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2" name="Picture 2" descr="Text&#10;&#10;Description automatically generated">
            <a:extLst>
              <a:ext uri="{FF2B5EF4-FFF2-40B4-BE49-F238E27FC236}">
                <a16:creationId xmlns:a16="http://schemas.microsoft.com/office/drawing/2014/main" id="{43B1A451-9F2E-4C57-A183-46311EA45B21}"/>
              </a:ext>
            </a:extLst>
          </p:cNvPr>
          <p:cNvPicPr>
            <a:picLocks noChangeAspect="1"/>
          </p:cNvPicPr>
          <p:nvPr/>
        </p:nvPicPr>
        <p:blipFill rotWithShape="1">
          <a:blip r:embed="rId4"/>
          <a:srcRect t="48737"/>
          <a:stretch/>
        </p:blipFill>
        <p:spPr>
          <a:xfrm>
            <a:off x="4616162" y="2842901"/>
            <a:ext cx="4225537" cy="3553137"/>
          </a:xfrm>
          <a:prstGeom prst="rect">
            <a:avLst/>
          </a:prstGeom>
        </p:spPr>
      </p:pic>
      <p:pic>
        <p:nvPicPr>
          <p:cNvPr id="8" name="Picture 2" descr="Text&#10;&#10;Description automatically generated">
            <a:extLst>
              <a:ext uri="{FF2B5EF4-FFF2-40B4-BE49-F238E27FC236}">
                <a16:creationId xmlns:a16="http://schemas.microsoft.com/office/drawing/2014/main" id="{601BA6F9-131F-4694-B246-EFC66ADCBC65}"/>
              </a:ext>
            </a:extLst>
          </p:cNvPr>
          <p:cNvPicPr>
            <a:picLocks noChangeAspect="1"/>
          </p:cNvPicPr>
          <p:nvPr/>
        </p:nvPicPr>
        <p:blipFill rotWithShape="1">
          <a:blip r:embed="rId4"/>
          <a:srcRect b="50915"/>
          <a:stretch/>
        </p:blipFill>
        <p:spPr>
          <a:xfrm>
            <a:off x="336015" y="2130042"/>
            <a:ext cx="4237648" cy="3675221"/>
          </a:xfrm>
          <a:prstGeom prst="rect">
            <a:avLst/>
          </a:prstGeom>
        </p:spPr>
      </p:pic>
    </p:spTree>
    <p:extLst>
      <p:ext uri="{BB962C8B-B14F-4D97-AF65-F5344CB8AC3E}">
        <p14:creationId xmlns:p14="http://schemas.microsoft.com/office/powerpoint/2010/main" val="27911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5739AF86-7D37-4373-A225-AEB81049F6A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E3B68D77-8C05-4B42-A3A4-351192FE7142}" type="slidenum">
              <a:rPr lang="fr-CA" altLang="fr-FR" sz="1400">
                <a:ea typeface="ヒラギノ角ゴ Pro W3" charset="-128"/>
              </a:rPr>
              <a:pPr algn="r">
                <a:spcBef>
                  <a:spcPct val="0"/>
                </a:spcBef>
                <a:buFontTx/>
                <a:buNone/>
              </a:pPr>
              <a:t>14</a:t>
            </a:fld>
            <a:endParaRPr lang="fr-CA" altLang="fr-FR" sz="1400">
              <a:ea typeface="ヒラギノ角ゴ Pro W3" charset="-128"/>
            </a:endParaRPr>
          </a:p>
        </p:txBody>
      </p:sp>
      <p:sp>
        <p:nvSpPr>
          <p:cNvPr id="37891" name="Placeholder 1030">
            <a:extLst>
              <a:ext uri="{FF2B5EF4-FFF2-40B4-BE49-F238E27FC236}">
                <a16:creationId xmlns:a16="http://schemas.microsoft.com/office/drawing/2014/main" id="{D87FCB67-5042-47C1-A386-1D5E2D2F6270}"/>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13.4 La campagne de syndicalisation et le processus d’accréditation</a:t>
            </a:r>
          </a:p>
        </p:txBody>
      </p:sp>
      <p:sp>
        <p:nvSpPr>
          <p:cNvPr id="37892" name="Placeholder 2">
            <a:extLst>
              <a:ext uri="{FF2B5EF4-FFF2-40B4-BE49-F238E27FC236}">
                <a16:creationId xmlns:a16="http://schemas.microsoft.com/office/drawing/2014/main" id="{3028AFD1-B7DE-46E3-8899-71BB526EED9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37893" name="ZoneTexte 5">
            <a:extLst>
              <a:ext uri="{FF2B5EF4-FFF2-40B4-BE49-F238E27FC236}">
                <a16:creationId xmlns:a16="http://schemas.microsoft.com/office/drawing/2014/main" id="{7B4201B9-5489-40E4-A447-E5723F43A83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7894" name="Slide Number Placeholder 6">
            <a:extLst>
              <a:ext uri="{FF2B5EF4-FFF2-40B4-BE49-F238E27FC236}">
                <a16:creationId xmlns:a16="http://schemas.microsoft.com/office/drawing/2014/main" id="{51101008-349A-490E-A68D-F3E13951CAF9}"/>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37895" name="Espace réservé du contenu 3">
            <a:extLst>
              <a:ext uri="{FF2B5EF4-FFF2-40B4-BE49-F238E27FC236}">
                <a16:creationId xmlns:a16="http://schemas.microsoft.com/office/drawing/2014/main" id="{439265F1-07BF-4A4F-A1EB-DD0D3F5120D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374900"/>
            <a:ext cx="64801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C34B6429-AB1A-4636-ACBB-F8B26A82534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8A1F1C3A-E68A-43ED-B5A2-334174F60F6C}" type="slidenum">
              <a:rPr lang="fr-CA" altLang="fr-FR" sz="1400">
                <a:ea typeface="ヒラギノ角ゴ Pro W3" charset="-128"/>
              </a:rPr>
              <a:pPr algn="r">
                <a:spcBef>
                  <a:spcPct val="0"/>
                </a:spcBef>
                <a:buFontTx/>
                <a:buNone/>
              </a:pPr>
              <a:t>15</a:t>
            </a:fld>
            <a:endParaRPr lang="fr-CA" altLang="fr-FR" sz="1400">
              <a:ea typeface="ヒラギノ角ゴ Pro W3" charset="-128"/>
            </a:endParaRPr>
          </a:p>
        </p:txBody>
      </p:sp>
      <p:sp>
        <p:nvSpPr>
          <p:cNvPr id="39939" name="Placeholder 1030">
            <a:extLst>
              <a:ext uri="{FF2B5EF4-FFF2-40B4-BE49-F238E27FC236}">
                <a16:creationId xmlns:a16="http://schemas.microsoft.com/office/drawing/2014/main" id="{2EFB7508-F853-4B8C-8265-C3D252F221E4}"/>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étapes du processus d’accréditation</a:t>
            </a:r>
            <a:br>
              <a:rPr lang="en-US" altLang="fr-FR" sz="2400" b="1"/>
            </a:br>
            <a:endParaRPr lang="en-US" altLang="fr-FR" sz="2400" b="1"/>
          </a:p>
        </p:txBody>
      </p:sp>
      <p:sp>
        <p:nvSpPr>
          <p:cNvPr id="39940" name="Placeholder 2">
            <a:extLst>
              <a:ext uri="{FF2B5EF4-FFF2-40B4-BE49-F238E27FC236}">
                <a16:creationId xmlns:a16="http://schemas.microsoft.com/office/drawing/2014/main" id="{B5B9AAAA-98BE-4019-995C-3CE07F05011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39941" name="ZoneTexte 5">
            <a:extLst>
              <a:ext uri="{FF2B5EF4-FFF2-40B4-BE49-F238E27FC236}">
                <a16:creationId xmlns:a16="http://schemas.microsoft.com/office/drawing/2014/main" id="{5037DE4B-8864-4D1C-9227-3DF6BDD72B40}"/>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9942" name="Slide Number Placeholder 6">
            <a:extLst>
              <a:ext uri="{FF2B5EF4-FFF2-40B4-BE49-F238E27FC236}">
                <a16:creationId xmlns:a16="http://schemas.microsoft.com/office/drawing/2014/main" id="{805D0489-E21A-4E51-B92F-2E57DF91D54C}"/>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13.4 </a:t>
            </a:r>
            <a:r>
              <a:rPr lang="fr-CA" altLang="fr-FR" sz="1100">
                <a:ea typeface="ヒラギノ角ゴ Pro W3" charset="-128"/>
              </a:rPr>
              <a:t>SUITE</a:t>
            </a:r>
          </a:p>
        </p:txBody>
      </p:sp>
      <p:pic>
        <p:nvPicPr>
          <p:cNvPr id="39943" name="Image 2">
            <a:extLst>
              <a:ext uri="{FF2B5EF4-FFF2-40B4-BE49-F238E27FC236}">
                <a16:creationId xmlns:a16="http://schemas.microsoft.com/office/drawing/2014/main" id="{364862A6-B711-4C05-842C-96A444A6A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3913"/>
            <a:ext cx="91186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288FEF80-19BA-46B9-8BFF-D2860A3D004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ABB84242-A2D4-4FDC-9D70-14947F8E9BE9}" type="slidenum">
              <a:rPr lang="fr-CA" altLang="fr-FR" sz="1400">
                <a:ea typeface="ヒラギノ角ゴ Pro W3" charset="-128"/>
              </a:rPr>
              <a:pPr algn="r">
                <a:spcBef>
                  <a:spcPct val="0"/>
                </a:spcBef>
                <a:buFontTx/>
                <a:buNone/>
              </a:pPr>
              <a:t>16</a:t>
            </a:fld>
            <a:endParaRPr lang="fr-CA" altLang="fr-FR" sz="1400">
              <a:ea typeface="ヒラギノ角ゴ Pro W3" charset="-128"/>
            </a:endParaRPr>
          </a:p>
        </p:txBody>
      </p:sp>
      <p:sp>
        <p:nvSpPr>
          <p:cNvPr id="41987" name="Placeholder 1030">
            <a:extLst>
              <a:ext uri="{FF2B5EF4-FFF2-40B4-BE49-F238E27FC236}">
                <a16:creationId xmlns:a16="http://schemas.microsoft.com/office/drawing/2014/main" id="{3CA6B47C-4A37-4347-9262-EDEFB1A60AC5}"/>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1800" b="1"/>
              <a:t>Les tactiques de dissuasion et les pratiques de travail déloyales</a:t>
            </a:r>
            <a:br>
              <a:rPr lang="en-US" altLang="fr-FR" sz="1800" b="1"/>
            </a:br>
            <a:endParaRPr lang="en-US" altLang="fr-FR" sz="1800" b="1"/>
          </a:p>
        </p:txBody>
      </p:sp>
      <p:sp>
        <p:nvSpPr>
          <p:cNvPr id="41988" name="Placeholder 2">
            <a:extLst>
              <a:ext uri="{FF2B5EF4-FFF2-40B4-BE49-F238E27FC236}">
                <a16:creationId xmlns:a16="http://schemas.microsoft.com/office/drawing/2014/main" id="{FF04D2ED-2B5C-4528-8091-38D666E02569}"/>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41989" name="ZoneTexte 5">
            <a:extLst>
              <a:ext uri="{FF2B5EF4-FFF2-40B4-BE49-F238E27FC236}">
                <a16:creationId xmlns:a16="http://schemas.microsoft.com/office/drawing/2014/main" id="{B6A63107-A82B-43D7-BAFB-B8A19754728D}"/>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1990" name="Slide Number Placeholder 6">
            <a:extLst>
              <a:ext uri="{FF2B5EF4-FFF2-40B4-BE49-F238E27FC236}">
                <a16:creationId xmlns:a16="http://schemas.microsoft.com/office/drawing/2014/main" id="{E356708A-35E3-4833-BC62-2EDB8DBF112D}"/>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13.4 </a:t>
            </a:r>
            <a:r>
              <a:rPr lang="fr-CA" altLang="fr-FR" sz="1100">
                <a:ea typeface="ヒラギノ角ゴ Pro W3" charset="-128"/>
              </a:rPr>
              <a:t>SUITE</a:t>
            </a:r>
          </a:p>
        </p:txBody>
      </p:sp>
      <p:pic>
        <p:nvPicPr>
          <p:cNvPr id="41991" name="Espace réservé du contenu 13">
            <a:extLst>
              <a:ext uri="{FF2B5EF4-FFF2-40B4-BE49-F238E27FC236}">
                <a16:creationId xmlns:a16="http://schemas.microsoft.com/office/drawing/2014/main" id="{07165A20-583A-474E-81AF-1BA46D46A75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2155825"/>
            <a:ext cx="448945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Espace réservé du contenu 12">
            <a:extLst>
              <a:ext uri="{FF2B5EF4-FFF2-40B4-BE49-F238E27FC236}">
                <a16:creationId xmlns:a16="http://schemas.microsoft.com/office/drawing/2014/main" id="{3C5C6CAC-1804-4FCE-9F1D-844CB385662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2155825"/>
            <a:ext cx="350043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Espace réservé du texte 8">
            <a:extLst>
              <a:ext uri="{FF2B5EF4-FFF2-40B4-BE49-F238E27FC236}">
                <a16:creationId xmlns:a16="http://schemas.microsoft.com/office/drawing/2014/main" id="{5A83D31D-0FC5-4F85-9386-FA776D464581}"/>
              </a:ext>
            </a:extLst>
          </p:cNvPr>
          <p:cNvSpPr>
            <a:spLocks/>
          </p:cNvSpPr>
          <p:nvPr/>
        </p:nvSpPr>
        <p:spPr bwMode="auto">
          <a:xfrm>
            <a:off x="323850" y="1830388"/>
            <a:ext cx="4273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buFontTx/>
              <a:buNone/>
            </a:pPr>
            <a:r>
              <a:rPr lang="fr-CA" altLang="fr-FR" sz="1200" b="1">
                <a:solidFill>
                  <a:srgbClr val="003366"/>
                </a:solidFill>
                <a:ea typeface="ＭＳ Ｐゴシック" panose="020B0600070205080204" pitchFamily="34" charset="-128"/>
                <a:cs typeface="Arial" panose="020B0604020202020204" pitchFamily="34" charset="0"/>
              </a:rPr>
              <a:t>Exemples de tactiques patronales dissuasives</a:t>
            </a:r>
          </a:p>
        </p:txBody>
      </p:sp>
      <p:sp>
        <p:nvSpPr>
          <p:cNvPr id="41994" name="Espace réservé du texte 9">
            <a:extLst>
              <a:ext uri="{FF2B5EF4-FFF2-40B4-BE49-F238E27FC236}">
                <a16:creationId xmlns:a16="http://schemas.microsoft.com/office/drawing/2014/main" id="{79EA7FF5-E111-4857-B16A-80446D840A47}"/>
              </a:ext>
            </a:extLst>
          </p:cNvPr>
          <p:cNvSpPr>
            <a:spLocks/>
          </p:cNvSpPr>
          <p:nvPr/>
        </p:nvSpPr>
        <p:spPr bwMode="auto">
          <a:xfrm>
            <a:off x="4165600" y="1830388"/>
            <a:ext cx="4248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buFont typeface="Times New Roman" panose="02020603050405020304" pitchFamily="18" charset="0"/>
              <a:buNone/>
            </a:pPr>
            <a:r>
              <a:rPr lang="fr-CA" altLang="fr-FR" sz="1200" b="1">
                <a:solidFill>
                  <a:srgbClr val="003366"/>
                </a:solidFill>
                <a:ea typeface="ＭＳ Ｐゴシック" panose="020B0600070205080204" pitchFamily="34" charset="-128"/>
                <a:cs typeface="Arial" panose="020B0604020202020204" pitchFamily="34" charset="0"/>
              </a:rPr>
              <a:t>Exemples de pratiques syndicales déloyales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8870E12D-37DB-4C5A-A99C-D203ADCC667C}"/>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2448273-085F-4054-B291-E3E4BBAC741A}" type="slidenum">
              <a:rPr lang="fr-CA" altLang="fr-FR" sz="1400">
                <a:ea typeface="ヒラギノ角ゴ Pro W3" charset="-128"/>
              </a:rPr>
              <a:pPr algn="r">
                <a:spcBef>
                  <a:spcPct val="0"/>
                </a:spcBef>
                <a:buFontTx/>
                <a:buNone/>
              </a:pPr>
              <a:t>17</a:t>
            </a:fld>
            <a:endParaRPr lang="fr-CA" altLang="fr-FR" sz="1400">
              <a:ea typeface="ヒラギノ角ゴ Pro W3" charset="-128"/>
            </a:endParaRPr>
          </a:p>
        </p:txBody>
      </p:sp>
      <p:sp>
        <p:nvSpPr>
          <p:cNvPr id="44035" name="Placeholder 1030">
            <a:extLst>
              <a:ext uri="{FF2B5EF4-FFF2-40B4-BE49-F238E27FC236}">
                <a16:creationId xmlns:a16="http://schemas.microsoft.com/office/drawing/2014/main" id="{C85DC863-4FEE-4AD2-B334-15F0361BDDFD}"/>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13.5 La négociation collective</a:t>
            </a:r>
          </a:p>
        </p:txBody>
      </p:sp>
      <p:sp>
        <p:nvSpPr>
          <p:cNvPr id="44036" name="Placeholder 2">
            <a:extLst>
              <a:ext uri="{FF2B5EF4-FFF2-40B4-BE49-F238E27FC236}">
                <a16:creationId xmlns:a16="http://schemas.microsoft.com/office/drawing/2014/main" id="{F3D75F32-7734-4601-9986-EB7BAE255F35}"/>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44037" name="ZoneTexte 5">
            <a:extLst>
              <a:ext uri="{FF2B5EF4-FFF2-40B4-BE49-F238E27FC236}">
                <a16:creationId xmlns:a16="http://schemas.microsoft.com/office/drawing/2014/main" id="{3AAB3C4E-CA99-4D8F-A770-299274C9DDB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4038" name="Slide Number Placeholder 6">
            <a:extLst>
              <a:ext uri="{FF2B5EF4-FFF2-40B4-BE49-F238E27FC236}">
                <a16:creationId xmlns:a16="http://schemas.microsoft.com/office/drawing/2014/main" id="{FE988686-F94C-47D4-ACB2-AD0AF6F9184E}"/>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grpSp>
        <p:nvGrpSpPr>
          <p:cNvPr id="44039" name="Grouper 3">
            <a:extLst>
              <a:ext uri="{FF2B5EF4-FFF2-40B4-BE49-F238E27FC236}">
                <a16:creationId xmlns:a16="http://schemas.microsoft.com/office/drawing/2014/main" id="{57802F8C-90E4-4293-9F9F-924C23284CB2}"/>
              </a:ext>
            </a:extLst>
          </p:cNvPr>
          <p:cNvGrpSpPr>
            <a:grpSpLocks/>
          </p:cNvGrpSpPr>
          <p:nvPr/>
        </p:nvGrpSpPr>
        <p:grpSpPr bwMode="auto">
          <a:xfrm>
            <a:off x="1079500" y="1917700"/>
            <a:ext cx="6985000" cy="4208463"/>
            <a:chOff x="1187624" y="1198401"/>
            <a:chExt cx="6984776" cy="4207955"/>
          </a:xfrm>
        </p:grpSpPr>
        <p:pic>
          <p:nvPicPr>
            <p:cNvPr id="44040" name="Espace réservé du contenu 3">
              <a:extLst>
                <a:ext uri="{FF2B5EF4-FFF2-40B4-BE49-F238E27FC236}">
                  <a16:creationId xmlns:a16="http://schemas.microsoft.com/office/drawing/2014/main" id="{C9F14C13-7C9F-4DA6-925D-C31B7595852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198401"/>
              <a:ext cx="6984776" cy="420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à coins arrondis 2">
              <a:extLst>
                <a:ext uri="{FF2B5EF4-FFF2-40B4-BE49-F238E27FC236}">
                  <a16:creationId xmlns:a16="http://schemas.microsoft.com/office/drawing/2014/main" id="{D8701E67-9AAF-40EC-8F8F-12431B010FD0}"/>
                </a:ext>
              </a:extLst>
            </p:cNvPr>
            <p:cNvSpPr>
              <a:spLocks noChangeArrowheads="1"/>
            </p:cNvSpPr>
            <p:nvPr/>
          </p:nvSpPr>
          <p:spPr bwMode="auto">
            <a:xfrm>
              <a:off x="1259632" y="2496819"/>
              <a:ext cx="1256711" cy="1584176"/>
            </a:xfrm>
            <a:prstGeom prst="roundRect">
              <a:avLst>
                <a:gd name="adj" fmla="val 16667"/>
              </a:avLst>
            </a:prstGeom>
            <a:solidFill>
              <a:srgbClr val="C2D8EE"/>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300" b="1">
                  <a:solidFill>
                    <a:srgbClr val="333366"/>
                  </a:solidFill>
                  <a:ea typeface="ＭＳ Ｐゴシック" panose="020B0600070205080204" pitchFamily="34" charset="-128"/>
                </a:rPr>
                <a:t>Les intervenants et les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questions examinées</a:t>
              </a:r>
            </a:p>
          </p:txBody>
        </p:sp>
        <p:sp>
          <p:nvSpPr>
            <p:cNvPr id="44042" name="Rectangle à coins arrondis 12">
              <a:extLst>
                <a:ext uri="{FF2B5EF4-FFF2-40B4-BE49-F238E27FC236}">
                  <a16:creationId xmlns:a16="http://schemas.microsoft.com/office/drawing/2014/main" id="{57FA474C-CACD-4092-B8C7-CC90CC35B1A9}"/>
                </a:ext>
              </a:extLst>
            </p:cNvPr>
            <p:cNvSpPr>
              <a:spLocks noChangeArrowheads="1"/>
            </p:cNvSpPr>
            <p:nvPr/>
          </p:nvSpPr>
          <p:spPr bwMode="auto">
            <a:xfrm>
              <a:off x="2651524" y="2492896"/>
              <a:ext cx="1256711" cy="1584176"/>
            </a:xfrm>
            <a:prstGeom prst="roundRect">
              <a:avLst>
                <a:gd name="adj" fmla="val 16667"/>
              </a:avLst>
            </a:prstGeom>
            <a:solidFill>
              <a:srgbClr val="AEF1E4"/>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300" b="1">
                  <a:solidFill>
                    <a:srgbClr val="333366"/>
                  </a:solidFill>
                  <a:ea typeface="ＭＳ Ｐゴシック" panose="020B0600070205080204" pitchFamily="34" charset="-128"/>
                </a:rPr>
                <a:t>Le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processus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de négociation</a:t>
              </a:r>
            </a:p>
          </p:txBody>
        </p:sp>
        <p:sp>
          <p:nvSpPr>
            <p:cNvPr id="44043" name="Rectangle à coins arrondis 13">
              <a:extLst>
                <a:ext uri="{FF2B5EF4-FFF2-40B4-BE49-F238E27FC236}">
                  <a16:creationId xmlns:a16="http://schemas.microsoft.com/office/drawing/2014/main" id="{92F15413-7A46-4D06-9EFC-4677692F62CE}"/>
                </a:ext>
              </a:extLst>
            </p:cNvPr>
            <p:cNvSpPr>
              <a:spLocks noChangeArrowheads="1"/>
            </p:cNvSpPr>
            <p:nvPr/>
          </p:nvSpPr>
          <p:spPr bwMode="auto">
            <a:xfrm>
              <a:off x="4032334" y="2492896"/>
              <a:ext cx="1256711" cy="1584176"/>
            </a:xfrm>
            <a:prstGeom prst="roundRect">
              <a:avLst>
                <a:gd name="adj" fmla="val 16667"/>
              </a:avLst>
            </a:prstGeom>
            <a:solidFill>
              <a:srgbClr val="AFF8BC"/>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300" b="1">
                  <a:solidFill>
                    <a:srgbClr val="333366"/>
                  </a:solidFill>
                  <a:ea typeface="ＭＳ Ｐゴシック" panose="020B0600070205080204" pitchFamily="34" charset="-128"/>
                </a:rPr>
                <a:t>Les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formes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de négociation collective</a:t>
              </a:r>
            </a:p>
          </p:txBody>
        </p:sp>
        <p:sp>
          <p:nvSpPr>
            <p:cNvPr id="44044" name="Rectangle à coins arrondis 14">
              <a:extLst>
                <a:ext uri="{FF2B5EF4-FFF2-40B4-BE49-F238E27FC236}">
                  <a16:creationId xmlns:a16="http://schemas.microsoft.com/office/drawing/2014/main" id="{8CA1C493-16FC-4693-A7D7-054F39CAE9FB}"/>
                </a:ext>
              </a:extLst>
            </p:cNvPr>
            <p:cNvSpPr>
              <a:spLocks noChangeArrowheads="1"/>
            </p:cNvSpPr>
            <p:nvPr/>
          </p:nvSpPr>
          <p:spPr bwMode="auto">
            <a:xfrm>
              <a:off x="5436096" y="2492896"/>
              <a:ext cx="1256711" cy="1584176"/>
            </a:xfrm>
            <a:prstGeom prst="roundRect">
              <a:avLst>
                <a:gd name="adj" fmla="val 16667"/>
              </a:avLst>
            </a:prstGeom>
            <a:solidFill>
              <a:srgbClr val="C1FEA8"/>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300" b="1">
                  <a:solidFill>
                    <a:srgbClr val="333366"/>
                  </a:solidFill>
                  <a:ea typeface="ＭＳ Ｐゴシック" panose="020B0600070205080204" pitchFamily="34" charset="-128"/>
                </a:rPr>
                <a:t>Les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stratégies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de préparation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à la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négociation</a:t>
              </a:r>
            </a:p>
          </p:txBody>
        </p:sp>
        <p:sp>
          <p:nvSpPr>
            <p:cNvPr id="44045" name="Rectangle à coins arrondis 15">
              <a:extLst>
                <a:ext uri="{FF2B5EF4-FFF2-40B4-BE49-F238E27FC236}">
                  <a16:creationId xmlns:a16="http://schemas.microsoft.com/office/drawing/2014/main" id="{847F73A7-09B0-4848-B12D-D58ADC0BF4D0}"/>
                </a:ext>
              </a:extLst>
            </p:cNvPr>
            <p:cNvSpPr>
              <a:spLocks noChangeArrowheads="1"/>
            </p:cNvSpPr>
            <p:nvPr/>
          </p:nvSpPr>
          <p:spPr bwMode="auto">
            <a:xfrm>
              <a:off x="6804248" y="2492896"/>
              <a:ext cx="1256711" cy="1584176"/>
            </a:xfrm>
            <a:prstGeom prst="roundRect">
              <a:avLst>
                <a:gd name="adj" fmla="val 16667"/>
              </a:avLst>
            </a:prstGeom>
            <a:solidFill>
              <a:srgbClr val="F6FFA1"/>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FR" altLang="fr-FR" sz="1300" b="1">
                  <a:solidFill>
                    <a:srgbClr val="333366"/>
                  </a:solidFill>
                  <a:ea typeface="ＭＳ Ｐゴシック" panose="020B0600070205080204" pitchFamily="34" charset="-128"/>
                </a:rPr>
                <a:t>Les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stratégies </a:t>
              </a:r>
              <a:br>
                <a:rPr lang="fr-FR" altLang="fr-FR" sz="1300" b="1">
                  <a:solidFill>
                    <a:srgbClr val="333366"/>
                  </a:solidFill>
                  <a:ea typeface="ＭＳ Ｐゴシック" panose="020B0600070205080204" pitchFamily="34" charset="-128"/>
                </a:rPr>
              </a:br>
              <a:r>
                <a:rPr lang="fr-FR" altLang="fr-FR" sz="1300" b="1">
                  <a:solidFill>
                    <a:srgbClr val="333366"/>
                  </a:solidFill>
                  <a:ea typeface="ＭＳ Ｐゴシック" panose="020B0600070205080204" pitchFamily="34" charset="-128"/>
                </a:rPr>
                <a:t>de négociation patronales-syndicales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ADF3075C-F007-4316-BEF4-2E165742194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820B487A-BF36-4F3F-B8BC-12765DEB3926}" type="slidenum">
              <a:rPr lang="fr-CA" altLang="fr-FR" sz="1400">
                <a:ea typeface="ヒラギノ角ゴ Pro W3" charset="-128"/>
              </a:rPr>
              <a:pPr algn="r">
                <a:spcBef>
                  <a:spcPct val="0"/>
                </a:spcBef>
                <a:buFontTx/>
                <a:buNone/>
              </a:pPr>
              <a:t>18</a:t>
            </a:fld>
            <a:endParaRPr lang="fr-CA" altLang="fr-FR" sz="1400">
              <a:ea typeface="ヒラギノ角ゴ Pro W3" charset="-128"/>
            </a:endParaRPr>
          </a:p>
        </p:txBody>
      </p:sp>
      <p:sp>
        <p:nvSpPr>
          <p:cNvPr id="46083" name="Placeholder 1030">
            <a:extLst>
              <a:ext uri="{FF2B5EF4-FFF2-40B4-BE49-F238E27FC236}">
                <a16:creationId xmlns:a16="http://schemas.microsoft.com/office/drawing/2014/main" id="{F7B8E2BF-1BC4-44EE-BEB4-C0FEB2B09C28}"/>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intervenants et les questions examinées</a:t>
            </a:r>
            <a:br>
              <a:rPr lang="en-US" altLang="fr-FR" sz="2400" b="1"/>
            </a:br>
            <a:endParaRPr lang="en-US" altLang="fr-FR" sz="2400" b="1"/>
          </a:p>
        </p:txBody>
      </p:sp>
      <p:sp>
        <p:nvSpPr>
          <p:cNvPr id="46084" name="Placeholder 2">
            <a:extLst>
              <a:ext uri="{FF2B5EF4-FFF2-40B4-BE49-F238E27FC236}">
                <a16:creationId xmlns:a16="http://schemas.microsoft.com/office/drawing/2014/main" id="{7004720C-4B64-4068-9DF2-2685B8297779}"/>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46085" name="ZoneTexte 5">
            <a:extLst>
              <a:ext uri="{FF2B5EF4-FFF2-40B4-BE49-F238E27FC236}">
                <a16:creationId xmlns:a16="http://schemas.microsoft.com/office/drawing/2014/main" id="{6A7A22B6-85F0-4038-89DA-79A35CD7BBF4}"/>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6086" name="Slide Number Placeholder 6">
            <a:extLst>
              <a:ext uri="{FF2B5EF4-FFF2-40B4-BE49-F238E27FC236}">
                <a16:creationId xmlns:a16="http://schemas.microsoft.com/office/drawing/2014/main" id="{BE19FA6A-1445-419A-9925-2716BEBBEDF5}"/>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13.5 </a:t>
            </a:r>
            <a:r>
              <a:rPr lang="fr-CA" altLang="fr-FR" sz="1100">
                <a:ea typeface="ヒラギノ角ゴ Pro W3" charset="-128"/>
              </a:rPr>
              <a:t>SUITE</a:t>
            </a:r>
          </a:p>
        </p:txBody>
      </p:sp>
      <p:pic>
        <p:nvPicPr>
          <p:cNvPr id="3" name="Picture 3" descr="Diagram&#10;&#10;Description automatically generated">
            <a:extLst>
              <a:ext uri="{FF2B5EF4-FFF2-40B4-BE49-F238E27FC236}">
                <a16:creationId xmlns:a16="http://schemas.microsoft.com/office/drawing/2014/main" id="{2D72BB18-D1AB-4C24-BF98-1EC3A6BA93A1}"/>
              </a:ext>
            </a:extLst>
          </p:cNvPr>
          <p:cNvPicPr>
            <a:picLocks noChangeAspect="1"/>
          </p:cNvPicPr>
          <p:nvPr/>
        </p:nvPicPr>
        <p:blipFill>
          <a:blip r:embed="rId4"/>
          <a:stretch>
            <a:fillRect/>
          </a:stretch>
        </p:blipFill>
        <p:spPr>
          <a:xfrm>
            <a:off x="-324544" y="1412776"/>
            <a:ext cx="9403602" cy="50152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0DB82E6E-DA37-4F79-BD76-144239DCEBCF}"/>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1D751FF-4A9A-4C23-B4F7-64839EDFE8A6}" type="slidenum">
              <a:rPr lang="fr-CA" altLang="fr-FR" sz="1400">
                <a:ea typeface="ヒラギノ角ゴ Pro W3" charset="-128"/>
              </a:rPr>
              <a:pPr algn="r">
                <a:spcBef>
                  <a:spcPct val="0"/>
                </a:spcBef>
                <a:buFontTx/>
                <a:buNone/>
              </a:pPr>
              <a:t>19</a:t>
            </a:fld>
            <a:endParaRPr lang="fr-CA" altLang="fr-FR" sz="1400">
              <a:ea typeface="ヒラギノ角ゴ Pro W3" charset="-128"/>
            </a:endParaRPr>
          </a:p>
        </p:txBody>
      </p:sp>
      <p:sp>
        <p:nvSpPr>
          <p:cNvPr id="48131" name="Placeholder 1030">
            <a:extLst>
              <a:ext uri="{FF2B5EF4-FFF2-40B4-BE49-F238E27FC236}">
                <a16:creationId xmlns:a16="http://schemas.microsoft.com/office/drawing/2014/main" id="{FACDA288-C3AF-4538-882B-93060232BB30}"/>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 processus de négociation</a:t>
            </a:r>
            <a:br>
              <a:rPr lang="en-US" altLang="fr-FR" sz="2400" b="1"/>
            </a:br>
            <a:endParaRPr lang="en-US" altLang="fr-FR" sz="2400" b="1"/>
          </a:p>
        </p:txBody>
      </p:sp>
      <p:sp>
        <p:nvSpPr>
          <p:cNvPr id="48132" name="Placeholder 2">
            <a:extLst>
              <a:ext uri="{FF2B5EF4-FFF2-40B4-BE49-F238E27FC236}">
                <a16:creationId xmlns:a16="http://schemas.microsoft.com/office/drawing/2014/main" id="{6031D904-552B-4998-835C-A7D1D227DB09}"/>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48133" name="ZoneTexte 5">
            <a:extLst>
              <a:ext uri="{FF2B5EF4-FFF2-40B4-BE49-F238E27FC236}">
                <a16:creationId xmlns:a16="http://schemas.microsoft.com/office/drawing/2014/main" id="{62523329-A237-42BD-A86B-FCB0B33C40B0}"/>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8134" name="Slide Number Placeholder 6">
            <a:extLst>
              <a:ext uri="{FF2B5EF4-FFF2-40B4-BE49-F238E27FC236}">
                <a16:creationId xmlns:a16="http://schemas.microsoft.com/office/drawing/2014/main" id="{A7D8445E-21FD-49E7-8B2D-8B23DC12837A}"/>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13.5 </a:t>
            </a:r>
            <a:r>
              <a:rPr lang="fr-CA" altLang="fr-FR" sz="1100">
                <a:ea typeface="ヒラギノ角ゴ Pro W3" charset="-128"/>
              </a:rPr>
              <a:t>SUITE</a:t>
            </a:r>
          </a:p>
        </p:txBody>
      </p:sp>
      <p:pic>
        <p:nvPicPr>
          <p:cNvPr id="48135" name="Espace réservé du contenu 3">
            <a:extLst>
              <a:ext uri="{FF2B5EF4-FFF2-40B4-BE49-F238E27FC236}">
                <a16:creationId xmlns:a16="http://schemas.microsoft.com/office/drawing/2014/main" id="{DC0FB75C-7F45-4F50-BDB1-A2BF318E011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2276475"/>
            <a:ext cx="58705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Placeholder 2">
            <a:extLst>
              <a:ext uri="{FF2B5EF4-FFF2-40B4-BE49-F238E27FC236}">
                <a16:creationId xmlns:a16="http://schemas.microsoft.com/office/drawing/2014/main" id="{362EBE63-B474-4335-B722-51C0E882E7C0}"/>
              </a:ext>
            </a:extLst>
          </p:cNvPr>
          <p:cNvSpPr>
            <a:spLocks noGrp="1" noChangeArrowheads="1"/>
          </p:cNvSpPr>
          <p:nvPr>
            <p:ph type="title" idx="4294967295"/>
          </p:nvPr>
        </p:nvSpPr>
        <p:spPr>
          <a:xfrm>
            <a:off x="1295400" y="1989138"/>
            <a:ext cx="7239000" cy="1219200"/>
          </a:xfrm>
        </p:spPr>
        <p:txBody>
          <a:bodyPr/>
          <a:lstStyle/>
          <a:p>
            <a:pPr algn="l" eaLnBrk="1" hangingPunct="1"/>
            <a:r>
              <a:rPr lang="en-US" altLang="fr-FR" sz="3600" b="1"/>
              <a:t> Chapitre 13</a:t>
            </a:r>
          </a:p>
        </p:txBody>
      </p:sp>
      <p:sp>
        <p:nvSpPr>
          <p:cNvPr id="17411" name="Placeholder 3">
            <a:extLst>
              <a:ext uri="{FF2B5EF4-FFF2-40B4-BE49-F238E27FC236}">
                <a16:creationId xmlns:a16="http://schemas.microsoft.com/office/drawing/2014/main" id="{0D3E8AF5-690C-4E96-8B03-B5DEF767542A}"/>
              </a:ext>
            </a:extLst>
          </p:cNvPr>
          <p:cNvSpPr>
            <a:spLocks noGrp="1" noChangeArrowheads="1"/>
          </p:cNvSpPr>
          <p:nvPr>
            <p:ph type="body" idx="4294967295"/>
          </p:nvPr>
        </p:nvSpPr>
        <p:spPr>
          <a:xfrm>
            <a:off x="1403350" y="3436938"/>
            <a:ext cx="9648825" cy="3429000"/>
          </a:xfrm>
        </p:spPr>
        <p:txBody>
          <a:bodyPr/>
          <a:lstStyle/>
          <a:p>
            <a:pPr marL="0" indent="0" eaLnBrk="1" hangingPunct="1">
              <a:buFontTx/>
              <a:buNone/>
            </a:pPr>
            <a:r>
              <a:rPr lang="fr-CA" altLang="fr-FR" sz="3600"/>
              <a:t>Les rapports collectifs de travail</a:t>
            </a:r>
          </a:p>
        </p:txBody>
      </p:sp>
      <p:sp>
        <p:nvSpPr>
          <p:cNvPr id="17412" name="ZoneTexte 1">
            <a:extLst>
              <a:ext uri="{FF2B5EF4-FFF2-40B4-BE49-F238E27FC236}">
                <a16:creationId xmlns:a16="http://schemas.microsoft.com/office/drawing/2014/main" id="{B2503641-845C-4ED7-8D3E-6D0C932DD4C7}"/>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17413" name="Placeholder 2">
            <a:extLst>
              <a:ext uri="{FF2B5EF4-FFF2-40B4-BE49-F238E27FC236}">
                <a16:creationId xmlns:a16="http://schemas.microsoft.com/office/drawing/2014/main" id="{F092A73F-1B13-4C7E-A1D3-5A2716975FCF}"/>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a:solidFill>
                  <a:schemeClr val="tx2"/>
                </a:solidFill>
                <a:ea typeface="ヒラギノ角ゴ Pro W3" charset="-128"/>
              </a:rPr>
              <a:t>PARTIE 5 </a:t>
            </a:r>
            <a:r>
              <a:rPr lang="en-US" altLang="fr-FR" sz="1100" b="1">
                <a:solidFill>
                  <a:schemeClr val="tx2"/>
                </a:solidFill>
                <a:ea typeface="ヒラギノ角ゴ Pro W3" charset="-128"/>
              </a:rPr>
              <a:t>LES ASPECTS JURIDIQUES DE LA GESTION DES RESSOURCES HUMAINES</a:t>
            </a:r>
            <a:endParaRPr lang="en-US" altLang="fr-FR" sz="1200" b="1" i="1">
              <a:solidFill>
                <a:schemeClr val="tx2"/>
              </a:solidFill>
              <a:ea typeface="ヒラギノ角ゴ Pro W3"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1D41468B-F90F-4D05-AC18-493086DA1BDF}"/>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2D2B1D90-7269-4265-B0C2-DC37EF224925}" type="slidenum">
              <a:rPr lang="fr-CA" altLang="fr-FR" sz="1400">
                <a:ea typeface="ヒラギノ角ゴ Pro W3" charset="-128"/>
              </a:rPr>
              <a:pPr algn="r">
                <a:spcBef>
                  <a:spcPct val="0"/>
                </a:spcBef>
                <a:buFontTx/>
                <a:buNone/>
              </a:pPr>
              <a:t>20</a:t>
            </a:fld>
            <a:endParaRPr lang="fr-CA" altLang="fr-FR" sz="1400">
              <a:ea typeface="ヒラギノ角ゴ Pro W3" charset="-128"/>
            </a:endParaRPr>
          </a:p>
        </p:txBody>
      </p:sp>
      <p:sp>
        <p:nvSpPr>
          <p:cNvPr id="50179" name="Placeholder 1030">
            <a:extLst>
              <a:ext uri="{FF2B5EF4-FFF2-40B4-BE49-F238E27FC236}">
                <a16:creationId xmlns:a16="http://schemas.microsoft.com/office/drawing/2014/main" id="{13D0070A-B85F-40AF-9E6B-6D7EF184E482}"/>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formes de négociation collective</a:t>
            </a:r>
            <a:br>
              <a:rPr lang="en-US" altLang="fr-FR" sz="2400" b="1"/>
            </a:br>
            <a:endParaRPr lang="en-US" altLang="fr-FR" sz="2400" b="1"/>
          </a:p>
        </p:txBody>
      </p:sp>
      <p:sp>
        <p:nvSpPr>
          <p:cNvPr id="50180" name="Placeholder 2">
            <a:extLst>
              <a:ext uri="{FF2B5EF4-FFF2-40B4-BE49-F238E27FC236}">
                <a16:creationId xmlns:a16="http://schemas.microsoft.com/office/drawing/2014/main" id="{AD7CC11C-9CD1-45B1-932A-3802046BA58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50181" name="ZoneTexte 5">
            <a:extLst>
              <a:ext uri="{FF2B5EF4-FFF2-40B4-BE49-F238E27FC236}">
                <a16:creationId xmlns:a16="http://schemas.microsoft.com/office/drawing/2014/main" id="{9DE22AFD-2B76-48AE-A212-D3CFF92E8B9F}"/>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0182" name="Slide Number Placeholder 6">
            <a:extLst>
              <a:ext uri="{FF2B5EF4-FFF2-40B4-BE49-F238E27FC236}">
                <a16:creationId xmlns:a16="http://schemas.microsoft.com/office/drawing/2014/main" id="{EF9C12F4-E0DD-467B-B3D0-3296B79D9964}"/>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13.5 </a:t>
            </a:r>
            <a:r>
              <a:rPr lang="fr-CA" altLang="fr-FR" sz="1100">
                <a:ea typeface="ヒラギノ角ゴ Pro W3" charset="-128"/>
              </a:rPr>
              <a:t>SUITE</a:t>
            </a:r>
          </a:p>
        </p:txBody>
      </p:sp>
      <p:pic>
        <p:nvPicPr>
          <p:cNvPr id="50183" name="Espace réservé du contenu 3">
            <a:extLst>
              <a:ext uri="{FF2B5EF4-FFF2-40B4-BE49-F238E27FC236}">
                <a16:creationId xmlns:a16="http://schemas.microsoft.com/office/drawing/2014/main" id="{2649FCE9-66D7-46C2-BFF8-3EF07BB8C22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488" y="2060575"/>
            <a:ext cx="6677025"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Slide Number Placeholder 6">
            <a:extLst>
              <a:ext uri="{FF2B5EF4-FFF2-40B4-BE49-F238E27FC236}">
                <a16:creationId xmlns:a16="http://schemas.microsoft.com/office/drawing/2014/main" id="{30A45C7C-EDE1-4717-9F8C-0925A25BB83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4280D42C-5520-45C2-A414-D65103406E45}" type="slidenum">
              <a:rPr lang="fr-CA" altLang="fr-FR" sz="1400">
                <a:ea typeface="ヒラギノ角ゴ Pro W3" charset="-128"/>
              </a:rPr>
              <a:pPr algn="r">
                <a:spcBef>
                  <a:spcPct val="0"/>
                </a:spcBef>
                <a:buFontTx/>
                <a:buNone/>
              </a:pPr>
              <a:t>21</a:t>
            </a:fld>
            <a:endParaRPr lang="fr-CA" altLang="fr-FR" sz="1400">
              <a:ea typeface="ヒラギノ角ゴ Pro W3" charset="-128"/>
            </a:endParaRPr>
          </a:p>
        </p:txBody>
      </p:sp>
      <p:sp>
        <p:nvSpPr>
          <p:cNvPr id="52227" name="Placeholder 1030">
            <a:extLst>
              <a:ext uri="{FF2B5EF4-FFF2-40B4-BE49-F238E27FC236}">
                <a16:creationId xmlns:a16="http://schemas.microsoft.com/office/drawing/2014/main" id="{ADB2091D-0919-4276-802B-E60FF8508352}"/>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stratégies de préparation à la négociation</a:t>
            </a:r>
            <a:br>
              <a:rPr lang="en-US" altLang="fr-FR" sz="2400" b="1"/>
            </a:br>
            <a:endParaRPr lang="en-US" altLang="fr-FR" sz="2400" b="1"/>
          </a:p>
        </p:txBody>
      </p:sp>
      <p:sp>
        <p:nvSpPr>
          <p:cNvPr id="52228" name="Placeholder 2">
            <a:extLst>
              <a:ext uri="{FF2B5EF4-FFF2-40B4-BE49-F238E27FC236}">
                <a16:creationId xmlns:a16="http://schemas.microsoft.com/office/drawing/2014/main" id="{F5C430CE-517F-409A-8893-732398CAE7A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52229" name="ZoneTexte 5">
            <a:extLst>
              <a:ext uri="{FF2B5EF4-FFF2-40B4-BE49-F238E27FC236}">
                <a16:creationId xmlns:a16="http://schemas.microsoft.com/office/drawing/2014/main" id="{6D231151-F1BE-4F06-82C8-576008CC1179}"/>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2230" name="Slide Number Placeholder 6">
            <a:extLst>
              <a:ext uri="{FF2B5EF4-FFF2-40B4-BE49-F238E27FC236}">
                <a16:creationId xmlns:a16="http://schemas.microsoft.com/office/drawing/2014/main" id="{0F58F643-B7DB-4035-8798-5AD6A00BEB93}"/>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13.5 </a:t>
            </a:r>
            <a:r>
              <a:rPr lang="fr-CA" altLang="fr-FR" sz="1100">
                <a:ea typeface="ヒラギノ角ゴ Pro W3" charset="-128"/>
              </a:rPr>
              <a:t>SUITE</a:t>
            </a:r>
          </a:p>
        </p:txBody>
      </p:sp>
      <p:pic>
        <p:nvPicPr>
          <p:cNvPr id="52231" name="Espace réservé du contenu 8">
            <a:extLst>
              <a:ext uri="{FF2B5EF4-FFF2-40B4-BE49-F238E27FC236}">
                <a16:creationId xmlns:a16="http://schemas.microsoft.com/office/drawing/2014/main" id="{CFD5CFDD-0B95-45C0-95E6-73E70EAA990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2408238"/>
            <a:ext cx="3711575"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Espace réservé du contenu 7">
            <a:extLst>
              <a:ext uri="{FF2B5EF4-FFF2-40B4-BE49-F238E27FC236}">
                <a16:creationId xmlns:a16="http://schemas.microsoft.com/office/drawing/2014/main" id="{7787E510-6D83-44A6-9633-4085D7CFEA2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349500"/>
            <a:ext cx="37846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Espace réservé du texte 3">
            <a:extLst>
              <a:ext uri="{FF2B5EF4-FFF2-40B4-BE49-F238E27FC236}">
                <a16:creationId xmlns:a16="http://schemas.microsoft.com/office/drawing/2014/main" id="{EA38FC6D-BD12-4885-9AE6-0C9DD85D9EB4}"/>
              </a:ext>
            </a:extLst>
          </p:cNvPr>
          <p:cNvSpPr>
            <a:spLocks/>
          </p:cNvSpPr>
          <p:nvPr/>
        </p:nvSpPr>
        <p:spPr bwMode="auto">
          <a:xfrm>
            <a:off x="1987550" y="1966913"/>
            <a:ext cx="12493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ts val="800"/>
              </a:spcBef>
              <a:buFontTx/>
              <a:buNone/>
            </a:pPr>
            <a:r>
              <a:rPr lang="fr-CA" altLang="fr-FR" sz="1600" b="1">
                <a:solidFill>
                  <a:srgbClr val="333366"/>
                </a:solidFill>
                <a:ea typeface="ＭＳ Ｐゴシック" panose="020B0600070205080204" pitchFamily="34" charset="-128"/>
                <a:cs typeface="Arial" panose="020B0604020202020204" pitchFamily="34" charset="0"/>
              </a:rPr>
              <a:t>Patronales</a:t>
            </a:r>
          </a:p>
        </p:txBody>
      </p:sp>
      <p:sp>
        <p:nvSpPr>
          <p:cNvPr id="52234" name="Espace réservé du texte 5">
            <a:extLst>
              <a:ext uri="{FF2B5EF4-FFF2-40B4-BE49-F238E27FC236}">
                <a16:creationId xmlns:a16="http://schemas.microsoft.com/office/drawing/2014/main" id="{C8E00FE9-8675-4EA2-8584-7AE5887653DC}"/>
              </a:ext>
            </a:extLst>
          </p:cNvPr>
          <p:cNvSpPr>
            <a:spLocks/>
          </p:cNvSpPr>
          <p:nvPr/>
        </p:nvSpPr>
        <p:spPr bwMode="auto">
          <a:xfrm>
            <a:off x="5945188" y="1968500"/>
            <a:ext cx="1247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buFont typeface="Times New Roman" panose="02020603050405020304" pitchFamily="18" charset="0"/>
              <a:buNone/>
            </a:pPr>
            <a:r>
              <a:rPr lang="fr-CA" altLang="fr-FR" sz="1600" b="1">
                <a:solidFill>
                  <a:srgbClr val="333366"/>
                </a:solidFill>
                <a:ea typeface="ＭＳ Ｐゴシック" panose="020B0600070205080204" pitchFamily="34" charset="-128"/>
                <a:cs typeface="Arial" panose="020B0604020202020204" pitchFamily="34" charset="0"/>
              </a:rPr>
              <a:t>Syndicales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Slide Number Placeholder 6">
            <a:extLst>
              <a:ext uri="{FF2B5EF4-FFF2-40B4-BE49-F238E27FC236}">
                <a16:creationId xmlns:a16="http://schemas.microsoft.com/office/drawing/2014/main" id="{9930B3C8-0139-4031-89B4-6C8ABD60E245}"/>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02BA4A7-4999-4082-B486-59BB748015E7}" type="slidenum">
              <a:rPr lang="fr-CA" altLang="fr-FR" sz="1400">
                <a:ea typeface="ヒラギノ角ゴ Pro W3" charset="-128"/>
              </a:rPr>
              <a:pPr algn="r">
                <a:spcBef>
                  <a:spcPct val="0"/>
                </a:spcBef>
                <a:buFontTx/>
                <a:buNone/>
              </a:pPr>
              <a:t>22</a:t>
            </a:fld>
            <a:endParaRPr lang="fr-CA" altLang="fr-FR" sz="1400">
              <a:ea typeface="ヒラギノ角ゴ Pro W3" charset="-128"/>
            </a:endParaRPr>
          </a:p>
        </p:txBody>
      </p:sp>
      <p:sp>
        <p:nvSpPr>
          <p:cNvPr id="54275" name="Placeholder 1030">
            <a:extLst>
              <a:ext uri="{FF2B5EF4-FFF2-40B4-BE49-F238E27FC236}">
                <a16:creationId xmlns:a16="http://schemas.microsoft.com/office/drawing/2014/main" id="{ACC08526-3FB2-4688-AF9B-76A7B86208A5}"/>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stratégies de négociation patronales-syndicales</a:t>
            </a:r>
            <a:br>
              <a:rPr lang="en-US" altLang="fr-FR" sz="2400" b="1"/>
            </a:br>
            <a:endParaRPr lang="en-US" altLang="fr-FR" sz="2400" b="1"/>
          </a:p>
        </p:txBody>
      </p:sp>
      <p:sp>
        <p:nvSpPr>
          <p:cNvPr id="54276" name="Placeholder 2">
            <a:extLst>
              <a:ext uri="{FF2B5EF4-FFF2-40B4-BE49-F238E27FC236}">
                <a16:creationId xmlns:a16="http://schemas.microsoft.com/office/drawing/2014/main" id="{39D5040F-9BB1-4CB6-A95B-AF74F131E5B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54277" name="ZoneTexte 5">
            <a:extLst>
              <a:ext uri="{FF2B5EF4-FFF2-40B4-BE49-F238E27FC236}">
                <a16:creationId xmlns:a16="http://schemas.microsoft.com/office/drawing/2014/main" id="{1F719003-8475-4EE5-9965-40913A6AC945}"/>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4278" name="Slide Number Placeholder 6">
            <a:extLst>
              <a:ext uri="{FF2B5EF4-FFF2-40B4-BE49-F238E27FC236}">
                <a16:creationId xmlns:a16="http://schemas.microsoft.com/office/drawing/2014/main" id="{B21B4CD1-CCD8-43E5-BDE9-85BC8E5E012D}"/>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13.5 </a:t>
            </a:r>
            <a:r>
              <a:rPr lang="fr-CA" altLang="fr-FR" sz="1100">
                <a:ea typeface="ヒラギノ角ゴ Pro W3" charset="-128"/>
              </a:rPr>
              <a:t>SUITE</a:t>
            </a:r>
          </a:p>
        </p:txBody>
      </p:sp>
      <p:pic>
        <p:nvPicPr>
          <p:cNvPr id="54279" name="Espace réservé du contenu 8">
            <a:extLst>
              <a:ext uri="{FF2B5EF4-FFF2-40B4-BE49-F238E27FC236}">
                <a16:creationId xmlns:a16="http://schemas.microsoft.com/office/drawing/2014/main" id="{07E25E8D-AFBF-4022-8DC1-BABCC3D2CC0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2263775"/>
            <a:ext cx="677545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Slide Number Placeholder 6">
            <a:extLst>
              <a:ext uri="{FF2B5EF4-FFF2-40B4-BE49-F238E27FC236}">
                <a16:creationId xmlns:a16="http://schemas.microsoft.com/office/drawing/2014/main" id="{C1F6F8E5-377E-43C8-A2CE-E3D546FD211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59A17013-6A11-4048-97A4-399186A3D1CB}" type="slidenum">
              <a:rPr lang="fr-CA" altLang="fr-FR" sz="1400">
                <a:ea typeface="ヒラギノ角ゴ Pro W3" charset="-128"/>
              </a:rPr>
              <a:pPr algn="r">
                <a:spcBef>
                  <a:spcPct val="0"/>
                </a:spcBef>
                <a:buFontTx/>
                <a:buNone/>
              </a:pPr>
              <a:t>23</a:t>
            </a:fld>
            <a:endParaRPr lang="fr-CA" altLang="fr-FR" sz="1400">
              <a:ea typeface="ヒラギノ角ゴ Pro W3" charset="-128"/>
            </a:endParaRPr>
          </a:p>
        </p:txBody>
      </p:sp>
      <p:sp>
        <p:nvSpPr>
          <p:cNvPr id="56323" name="Placeholder 1030">
            <a:extLst>
              <a:ext uri="{FF2B5EF4-FFF2-40B4-BE49-F238E27FC236}">
                <a16:creationId xmlns:a16="http://schemas.microsoft.com/office/drawing/2014/main" id="{D4C16639-4122-4336-BFC1-7B60BA30BA79}"/>
              </a:ext>
            </a:extLst>
          </p:cNvPr>
          <p:cNvSpPr>
            <a:spLocks noGrp="1" noChangeArrowheads="1"/>
          </p:cNvSpPr>
          <p:nvPr>
            <p:ph type="title" idx="4294967295"/>
          </p:nvPr>
        </p:nvSpPr>
        <p:spPr>
          <a:xfrm>
            <a:off x="685800" y="1196975"/>
            <a:ext cx="7940675" cy="431800"/>
          </a:xfrm>
        </p:spPr>
        <p:txBody>
          <a:bodyPr anchor="t"/>
          <a:lstStyle/>
          <a:p>
            <a:pPr algn="l" eaLnBrk="1" hangingPunct="1"/>
            <a:r>
              <a:rPr lang="en-US" altLang="fr-FR" sz="2400" b="1"/>
              <a:t>13.6 La grève, le lock-out et le règlement des conflits</a:t>
            </a:r>
          </a:p>
        </p:txBody>
      </p:sp>
      <p:sp>
        <p:nvSpPr>
          <p:cNvPr id="56324" name="Placeholder 2">
            <a:extLst>
              <a:ext uri="{FF2B5EF4-FFF2-40B4-BE49-F238E27FC236}">
                <a16:creationId xmlns:a16="http://schemas.microsoft.com/office/drawing/2014/main" id="{59457C6F-280D-4DCE-A9D7-8450F4174B4B}"/>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56325" name="ZoneTexte 5">
            <a:extLst>
              <a:ext uri="{FF2B5EF4-FFF2-40B4-BE49-F238E27FC236}">
                <a16:creationId xmlns:a16="http://schemas.microsoft.com/office/drawing/2014/main" id="{B874C01B-98BD-44C7-BBEE-CCA2B4FA67A3}"/>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6326" name="Slide Number Placeholder 6">
            <a:extLst>
              <a:ext uri="{FF2B5EF4-FFF2-40B4-BE49-F238E27FC236}">
                <a16:creationId xmlns:a16="http://schemas.microsoft.com/office/drawing/2014/main" id="{3B03AD56-E89D-40C7-8855-E0241C480157}"/>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56327" name="Espace réservé du contenu 5">
            <a:extLst>
              <a:ext uri="{FF2B5EF4-FFF2-40B4-BE49-F238E27FC236}">
                <a16:creationId xmlns:a16="http://schemas.microsoft.com/office/drawing/2014/main" id="{B80F1DFC-A630-4290-8D6D-1A4DDF2864F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2060575"/>
            <a:ext cx="66960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0" name="Slide Number Placeholder 6">
            <a:extLst>
              <a:ext uri="{FF2B5EF4-FFF2-40B4-BE49-F238E27FC236}">
                <a16:creationId xmlns:a16="http://schemas.microsoft.com/office/drawing/2014/main" id="{B9CB1BE3-E486-4C9D-B879-D0BFEEFD5647}"/>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40E085C9-FC65-4B6D-AA65-51476491E78A}" type="slidenum">
              <a:rPr lang="fr-CA" altLang="fr-FR" sz="1400">
                <a:ea typeface="ヒラギノ角ゴ Pro W3" charset="-128"/>
              </a:rPr>
              <a:pPr algn="r">
                <a:spcBef>
                  <a:spcPct val="0"/>
                </a:spcBef>
                <a:buFontTx/>
                <a:buNone/>
              </a:pPr>
              <a:t>24</a:t>
            </a:fld>
            <a:endParaRPr lang="fr-CA" altLang="fr-FR" sz="1400">
              <a:ea typeface="ヒラギノ角ゴ Pro W3" charset="-128"/>
            </a:endParaRPr>
          </a:p>
        </p:txBody>
      </p:sp>
      <p:sp>
        <p:nvSpPr>
          <p:cNvPr id="58371" name="Placeholder 1030">
            <a:extLst>
              <a:ext uri="{FF2B5EF4-FFF2-40B4-BE49-F238E27FC236}">
                <a16:creationId xmlns:a16="http://schemas.microsoft.com/office/drawing/2014/main" id="{9800E9CE-2A6A-4048-89CE-89FD9EA1294F}"/>
              </a:ext>
            </a:extLst>
          </p:cNvPr>
          <p:cNvSpPr>
            <a:spLocks noGrp="1" noChangeArrowheads="1"/>
          </p:cNvSpPr>
          <p:nvPr>
            <p:ph type="title" idx="4294967295"/>
          </p:nvPr>
        </p:nvSpPr>
        <p:spPr>
          <a:xfrm>
            <a:off x="685800" y="1196975"/>
            <a:ext cx="7940675" cy="431800"/>
          </a:xfrm>
        </p:spPr>
        <p:txBody>
          <a:bodyPr anchor="t"/>
          <a:lstStyle/>
          <a:p>
            <a:pPr algn="l" eaLnBrk="1" hangingPunct="1"/>
            <a:r>
              <a:rPr lang="en-US" altLang="fr-FR" sz="2400" b="1"/>
              <a:t>13.7 L’administration de la convention collective</a:t>
            </a:r>
          </a:p>
        </p:txBody>
      </p:sp>
      <p:sp>
        <p:nvSpPr>
          <p:cNvPr id="58372" name="Placeholder 2">
            <a:extLst>
              <a:ext uri="{FF2B5EF4-FFF2-40B4-BE49-F238E27FC236}">
                <a16:creationId xmlns:a16="http://schemas.microsoft.com/office/drawing/2014/main" id="{1D362503-91E9-4C15-954F-80076786E81A}"/>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58373" name="ZoneTexte 5">
            <a:extLst>
              <a:ext uri="{FF2B5EF4-FFF2-40B4-BE49-F238E27FC236}">
                <a16:creationId xmlns:a16="http://schemas.microsoft.com/office/drawing/2014/main" id="{8F87850F-0659-4303-B580-2B79BE3C79E3}"/>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8374" name="Slide Number Placeholder 6">
            <a:extLst>
              <a:ext uri="{FF2B5EF4-FFF2-40B4-BE49-F238E27FC236}">
                <a16:creationId xmlns:a16="http://schemas.microsoft.com/office/drawing/2014/main" id="{ED1FA8C1-493D-48CE-AE72-90168F4732C4}"/>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58375" name="Parchemin horizontal 9">
            <a:extLst>
              <a:ext uri="{FF2B5EF4-FFF2-40B4-BE49-F238E27FC236}">
                <a16:creationId xmlns:a16="http://schemas.microsoft.com/office/drawing/2014/main" id="{D8BF57E7-05B1-4915-A1D6-910A0D125593}"/>
              </a:ext>
            </a:extLst>
          </p:cNvPr>
          <p:cNvSpPr>
            <a:spLocks noChangeArrowheads="1"/>
          </p:cNvSpPr>
          <p:nvPr/>
        </p:nvSpPr>
        <p:spPr bwMode="auto">
          <a:xfrm>
            <a:off x="685800" y="1841500"/>
            <a:ext cx="7772400" cy="4240213"/>
          </a:xfrm>
          <a:prstGeom prst="horizontalScroll">
            <a:avLst>
              <a:gd name="adj" fmla="val 12500"/>
            </a:avLst>
          </a:prstGeom>
          <a:solidFill>
            <a:srgbClr val="F0F2DB"/>
          </a:solidFill>
          <a:ln w="9525">
            <a:solidFill>
              <a:srgbClr val="D2DA7A"/>
            </a:solidFill>
            <a:round/>
            <a:headEnd/>
            <a:tailEnd/>
          </a:ln>
          <a:effectLst>
            <a:outerShdw dist="25400" dir="5400000" rotWithShape="0">
              <a:srgbClr val="808080">
                <a:alpha val="39998"/>
              </a:srgbClr>
            </a:outerShdw>
          </a:effectLst>
        </p:spPr>
        <p:txBody>
          <a:bodyPr anchor="ctr"/>
          <a:lstStyle>
            <a:lvl1pPr marL="18891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800">
                <a:solidFill>
                  <a:srgbClr val="333366"/>
                </a:solidFill>
              </a:rPr>
              <a:t>Une fois signée, la convention collective devient le document légal qui régit la vie des travailleurs sur les lieux de travail. Cela signifie que les activités de l</a:t>
            </a:r>
            <a:r>
              <a:rPr lang="fr-FR" altLang="fr-FR" sz="1800">
                <a:solidFill>
                  <a:srgbClr val="333366"/>
                </a:solidFill>
              </a:rPr>
              <a:t>’</a:t>
            </a:r>
            <a:r>
              <a:rPr lang="fr-CA" altLang="ja-JP" sz="1800">
                <a:solidFill>
                  <a:srgbClr val="333366"/>
                </a:solidFill>
                <a:cs typeface="Lucida Sans Unicode" panose="020B0602030504020204" pitchFamily="34" charset="0"/>
              </a:rPr>
              <a:t>organisation sont soumises aux conditions négociées qu</a:t>
            </a:r>
            <a:r>
              <a:rPr lang="fr-FR" altLang="fr-FR" sz="1800">
                <a:solidFill>
                  <a:srgbClr val="333366"/>
                </a:solidFill>
                <a:cs typeface="Lucida Sans Unicode" panose="020B0602030504020204" pitchFamily="34" charset="0"/>
              </a:rPr>
              <a:t>’</a:t>
            </a:r>
            <a:r>
              <a:rPr lang="fr-CA" altLang="ja-JP" sz="1800">
                <a:solidFill>
                  <a:srgbClr val="333366"/>
                </a:solidFill>
                <a:cs typeface="Lucida Sans Unicode" panose="020B0602030504020204" pitchFamily="34" charset="0"/>
              </a:rPr>
              <a:t>elle contient. Cependant, comme il est à peu près impossible de prévoir toutes les situations, des litiges surgissent inévitablement quant à l</a:t>
            </a:r>
            <a:r>
              <a:rPr lang="fr-FR" altLang="fr-FR" sz="1800">
                <a:solidFill>
                  <a:srgbClr val="333366"/>
                </a:solidFill>
                <a:cs typeface="Lucida Sans Unicode" panose="020B0602030504020204" pitchFamily="34" charset="0"/>
              </a:rPr>
              <a:t>’</a:t>
            </a:r>
            <a:r>
              <a:rPr lang="fr-CA" altLang="ja-JP" sz="1800">
                <a:solidFill>
                  <a:srgbClr val="333366"/>
                </a:solidFill>
                <a:cs typeface="Lucida Sans Unicode" panose="020B0602030504020204" pitchFamily="34" charset="0"/>
              </a:rPr>
              <a:t>interprétation et à l</a:t>
            </a:r>
            <a:r>
              <a:rPr lang="fr-FR" altLang="fr-FR" sz="1800">
                <a:solidFill>
                  <a:srgbClr val="333366"/>
                </a:solidFill>
                <a:cs typeface="Lucida Sans Unicode" panose="020B0602030504020204" pitchFamily="34" charset="0"/>
              </a:rPr>
              <a:t>’</a:t>
            </a:r>
            <a:r>
              <a:rPr lang="fr-CA" altLang="ja-JP" sz="1800">
                <a:solidFill>
                  <a:srgbClr val="333366"/>
                </a:solidFill>
                <a:cs typeface="Lucida Sans Unicode" panose="020B0602030504020204" pitchFamily="34" charset="0"/>
              </a:rPr>
              <a:t>application de la convention collective. C</a:t>
            </a:r>
            <a:r>
              <a:rPr lang="fr-FR" altLang="fr-FR" sz="1800">
                <a:solidFill>
                  <a:srgbClr val="333366"/>
                </a:solidFill>
                <a:cs typeface="Lucida Sans Unicode" panose="020B0602030504020204" pitchFamily="34" charset="0"/>
              </a:rPr>
              <a:t>’</a:t>
            </a:r>
            <a:r>
              <a:rPr lang="fr-CA" altLang="ja-JP" sz="1800">
                <a:solidFill>
                  <a:srgbClr val="333366"/>
                </a:solidFill>
                <a:cs typeface="Lucida Sans Unicode" panose="020B0602030504020204" pitchFamily="34" charset="0"/>
              </a:rPr>
              <a:t>est pourquoi la majorité des conventions collectives prévoient une procédure pour le traitement des plaintes des employés, désignée sous le nom de </a:t>
            </a:r>
            <a:r>
              <a:rPr lang="fr-CA" altLang="ja-JP" sz="1800" i="1">
                <a:solidFill>
                  <a:srgbClr val="333366"/>
                </a:solidFill>
                <a:cs typeface="Lucida Sans Unicode" panose="020B0602030504020204" pitchFamily="34" charset="0"/>
              </a:rPr>
              <a:t>procédure de règlement des griefs.</a:t>
            </a:r>
            <a:endParaRPr lang="fr-CA" altLang="fr-FR" sz="1800" i="1">
              <a:solidFill>
                <a:srgbClr val="333366"/>
              </a:solidFill>
              <a:cs typeface="Lucida Sans Unicode" panose="020B06020305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12">
            <a:extLst>
              <a:ext uri="{FF2B5EF4-FFF2-40B4-BE49-F238E27FC236}">
                <a16:creationId xmlns:a16="http://schemas.microsoft.com/office/drawing/2014/main" id="{158C5369-A43F-47BF-88DA-B7FC3C2B0DA7}"/>
              </a:ext>
            </a:extLst>
          </p:cNvPr>
          <p:cNvSpPr>
            <a:spLocks noChangeArrowheads="1"/>
          </p:cNvSpPr>
          <p:nvPr/>
        </p:nvSpPr>
        <p:spPr bwMode="auto">
          <a:xfrm>
            <a:off x="0" y="0"/>
            <a:ext cx="9324975" cy="6858000"/>
          </a:xfrm>
          <a:prstGeom prst="rect">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endParaRPr lang="fr-FR" altLang="fr-FR" sz="1100" b="1">
              <a:solidFill>
                <a:schemeClr val="tx2"/>
              </a:solidFill>
              <a:ea typeface="ヒラギノ角ゴ Pro W3" charset="-128"/>
            </a:endParaRPr>
          </a:p>
        </p:txBody>
      </p:sp>
      <p:sp>
        <p:nvSpPr>
          <p:cNvPr id="60419" name="Slide Number Placeholder 6">
            <a:extLst>
              <a:ext uri="{FF2B5EF4-FFF2-40B4-BE49-F238E27FC236}">
                <a16:creationId xmlns:a16="http://schemas.microsoft.com/office/drawing/2014/main" id="{89A5CDF9-B97B-4DDE-94AC-E4103CD9983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B300FF3-E388-42CF-80FC-E06E52ACE1CB}" type="slidenum">
              <a:rPr lang="fr-CA" altLang="fr-FR" sz="1400">
                <a:solidFill>
                  <a:schemeClr val="bg1"/>
                </a:solidFill>
                <a:ea typeface="ヒラギノ角ゴ Pro W3" charset="-128"/>
              </a:rPr>
              <a:pPr algn="r">
                <a:spcBef>
                  <a:spcPct val="0"/>
                </a:spcBef>
                <a:buFontTx/>
                <a:buNone/>
              </a:pPr>
              <a:t>25</a:t>
            </a:fld>
            <a:endParaRPr lang="fr-CA" altLang="fr-FR" sz="1400">
              <a:solidFill>
                <a:schemeClr val="bg1"/>
              </a:solidFill>
              <a:ea typeface="ヒラギノ角ゴ Pro W3" charset="-128"/>
            </a:endParaRPr>
          </a:p>
        </p:txBody>
      </p:sp>
      <p:sp>
        <p:nvSpPr>
          <p:cNvPr id="60420" name="Placeholder 1030">
            <a:extLst>
              <a:ext uri="{FF2B5EF4-FFF2-40B4-BE49-F238E27FC236}">
                <a16:creationId xmlns:a16="http://schemas.microsoft.com/office/drawing/2014/main" id="{2CBB8D9E-921E-4ACD-A836-29565AA74B14}"/>
              </a:ext>
            </a:extLst>
          </p:cNvPr>
          <p:cNvSpPr>
            <a:spLocks noGrp="1" noChangeArrowheads="1"/>
          </p:cNvSpPr>
          <p:nvPr>
            <p:ph type="title" idx="4294967295"/>
          </p:nvPr>
        </p:nvSpPr>
        <p:spPr>
          <a:xfrm>
            <a:off x="685800" y="1196975"/>
            <a:ext cx="7940675" cy="431800"/>
          </a:xfrm>
        </p:spPr>
        <p:txBody>
          <a:bodyPr anchor="t"/>
          <a:lstStyle/>
          <a:p>
            <a:pPr algn="l" eaLnBrk="1" hangingPunct="1"/>
            <a:r>
              <a:rPr lang="en-US" altLang="fr-FR" sz="2400" b="1"/>
              <a:t>La procédure de règlement des griefs</a:t>
            </a:r>
            <a:br>
              <a:rPr lang="en-US" altLang="fr-FR" sz="2400" b="1"/>
            </a:br>
            <a:endParaRPr lang="en-US" altLang="fr-FR" sz="2400" b="1"/>
          </a:p>
        </p:txBody>
      </p:sp>
      <p:sp>
        <p:nvSpPr>
          <p:cNvPr id="60421" name="Slide Number Placeholder 6">
            <a:extLst>
              <a:ext uri="{FF2B5EF4-FFF2-40B4-BE49-F238E27FC236}">
                <a16:creationId xmlns:a16="http://schemas.microsoft.com/office/drawing/2014/main" id="{FB0EA9BF-2AC8-4C98-BC53-ADE8C8329D4C}"/>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60422" name="Slide Number Placeholder 6">
            <a:extLst>
              <a:ext uri="{FF2B5EF4-FFF2-40B4-BE49-F238E27FC236}">
                <a16:creationId xmlns:a16="http://schemas.microsoft.com/office/drawing/2014/main" id="{CFACB7AE-13E0-4CCE-B21E-0C144F9E5D1E}"/>
              </a:ext>
            </a:extLst>
          </p:cNvPr>
          <p:cNvSpPr txBox="1">
            <a:spLocks noGrp="1"/>
          </p:cNvSpPr>
          <p:nvPr/>
        </p:nvSpPr>
        <p:spPr bwMode="auto">
          <a:xfrm>
            <a:off x="0" y="233363"/>
            <a:ext cx="86264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13.7 </a:t>
            </a:r>
            <a:r>
              <a:rPr lang="fr-CA" altLang="fr-FR" sz="1100">
                <a:ea typeface="ヒラギノ角ゴ Pro W3" charset="-128"/>
              </a:rPr>
              <a:t>SUITE</a:t>
            </a:r>
          </a:p>
        </p:txBody>
      </p:sp>
      <p:pic>
        <p:nvPicPr>
          <p:cNvPr id="12" name="Image 11">
            <a:extLst>
              <a:ext uri="{FF2B5EF4-FFF2-40B4-BE49-F238E27FC236}">
                <a16:creationId xmlns:a16="http://schemas.microsoft.com/office/drawing/2014/main" id="{C3808969-2428-4858-80E3-E52FE4C11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 y="404813"/>
            <a:ext cx="8321675" cy="5829300"/>
          </a:xfrm>
          <a:prstGeom prst="rect">
            <a:avLst/>
          </a:prstGeom>
          <a:noFill/>
          <a:ln>
            <a:noFill/>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466" name="Slide Number Placeholder 6">
            <a:extLst>
              <a:ext uri="{FF2B5EF4-FFF2-40B4-BE49-F238E27FC236}">
                <a16:creationId xmlns:a16="http://schemas.microsoft.com/office/drawing/2014/main" id="{C24676B5-0322-4E92-9E2D-7C5FAB40647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676FFB90-A9C4-479E-95A0-27C98BAE5A3B}" type="slidenum">
              <a:rPr lang="fr-CA" altLang="fr-FR" sz="1400">
                <a:ea typeface="ヒラギノ角ゴ Pro W3" charset="-128"/>
              </a:rPr>
              <a:pPr algn="r">
                <a:spcBef>
                  <a:spcPct val="0"/>
                </a:spcBef>
                <a:buFontTx/>
                <a:buNone/>
              </a:pPr>
              <a:t>26</a:t>
            </a:fld>
            <a:endParaRPr lang="fr-CA" altLang="fr-FR" sz="1400">
              <a:ea typeface="ヒラギノ角ゴ Pro W3" charset="-128"/>
            </a:endParaRPr>
          </a:p>
        </p:txBody>
      </p:sp>
      <p:sp>
        <p:nvSpPr>
          <p:cNvPr id="62467" name="Placeholder 1030">
            <a:extLst>
              <a:ext uri="{FF2B5EF4-FFF2-40B4-BE49-F238E27FC236}">
                <a16:creationId xmlns:a16="http://schemas.microsoft.com/office/drawing/2014/main" id="{4A8872E4-2133-4912-9CF6-4B80998FDA93}"/>
              </a:ext>
            </a:extLst>
          </p:cNvPr>
          <p:cNvSpPr>
            <a:spLocks noGrp="1" noChangeArrowheads="1"/>
          </p:cNvSpPr>
          <p:nvPr>
            <p:ph type="title" idx="4294967295"/>
          </p:nvPr>
        </p:nvSpPr>
        <p:spPr>
          <a:xfrm>
            <a:off x="685800" y="1196975"/>
            <a:ext cx="7940675" cy="431800"/>
          </a:xfrm>
        </p:spPr>
        <p:txBody>
          <a:bodyPr anchor="t"/>
          <a:lstStyle/>
          <a:p>
            <a:pPr algn="l" eaLnBrk="1" hangingPunct="1"/>
            <a:r>
              <a:rPr lang="en-US" altLang="fr-FR" sz="2400" b="1"/>
              <a:t>13.8 Les enjeux relatifs aux rapports collectifs de travail au Québec</a:t>
            </a:r>
          </a:p>
        </p:txBody>
      </p:sp>
      <p:sp>
        <p:nvSpPr>
          <p:cNvPr id="62468" name="Placeholder 2">
            <a:extLst>
              <a:ext uri="{FF2B5EF4-FFF2-40B4-BE49-F238E27FC236}">
                <a16:creationId xmlns:a16="http://schemas.microsoft.com/office/drawing/2014/main" id="{E6520569-096B-4A59-86B3-188005EAA94A}"/>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62469" name="ZoneTexte 5">
            <a:extLst>
              <a:ext uri="{FF2B5EF4-FFF2-40B4-BE49-F238E27FC236}">
                <a16:creationId xmlns:a16="http://schemas.microsoft.com/office/drawing/2014/main" id="{B621916E-051C-4431-B899-D7A58B278504}"/>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2470" name="Slide Number Placeholder 6">
            <a:extLst>
              <a:ext uri="{FF2B5EF4-FFF2-40B4-BE49-F238E27FC236}">
                <a16:creationId xmlns:a16="http://schemas.microsoft.com/office/drawing/2014/main" id="{2EAEB47A-26C1-4577-AB2D-A10A7FAC8E7B}"/>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sp>
        <p:nvSpPr>
          <p:cNvPr id="62471" name="Espace réservé du contenu 2">
            <a:extLst>
              <a:ext uri="{FF2B5EF4-FFF2-40B4-BE49-F238E27FC236}">
                <a16:creationId xmlns:a16="http://schemas.microsoft.com/office/drawing/2014/main" id="{45374511-4D14-46BF-8240-9838E7F6C468}"/>
              </a:ext>
            </a:extLst>
          </p:cNvPr>
          <p:cNvSpPr txBox="1">
            <a:spLocks/>
          </p:cNvSpPr>
          <p:nvPr/>
        </p:nvSpPr>
        <p:spPr bwMode="auto">
          <a:xfrm>
            <a:off x="425450" y="2176463"/>
            <a:ext cx="8291513" cy="3878262"/>
          </a:xfrm>
          <a:prstGeom prst="rect">
            <a:avLst/>
          </a:prstGeom>
          <a:solidFill>
            <a:srgbClr val="E2E8EF"/>
          </a:solidFill>
          <a:ln w="9525">
            <a:solidFill>
              <a:srgbClr val="9FB8CD"/>
            </a:solidFill>
            <a:miter lim="800000"/>
            <a:headEnd/>
            <a:tailEnd/>
          </a:ln>
          <a:effectLst>
            <a:outerShdw dist="25400" dir="5400000" rotWithShape="0">
              <a:srgbClr val="808080">
                <a:alpha val="39998"/>
              </a:srgbClr>
            </a:outerShdw>
          </a:effectLst>
        </p:spPr>
        <p:txBody>
          <a:bodyPr lIns="251999" rIns="251999"/>
          <a:lstStyle>
            <a:lvl1pPr>
              <a:spcBef>
                <a:spcPct val="20000"/>
              </a:spcBef>
              <a:buChar char="•"/>
              <a:defRPr sz="3200">
                <a:solidFill>
                  <a:schemeClr val="tx1"/>
                </a:solidFill>
                <a:latin typeface="Arial" panose="020B0604020202020204" pitchFamily="34" charset="0"/>
                <a:ea typeface="Osaka" charset="-128"/>
              </a:defRPr>
            </a:lvl1pPr>
            <a:lvl2pPr marL="547688" indent="-2730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50000"/>
              </a:lnSpc>
              <a:spcBef>
                <a:spcPct val="0"/>
              </a:spcBef>
              <a:buFontTx/>
              <a:buNone/>
            </a:pPr>
            <a:endParaRPr lang="fr-CA" altLang="fr-FR" sz="100" dirty="0">
              <a:solidFill>
                <a:srgbClr val="333366"/>
              </a:solidFill>
            </a:endParaRPr>
          </a:p>
          <a:p>
            <a:pPr eaLnBrk="1" hangingPunct="1">
              <a:spcBef>
                <a:spcPts val="1200"/>
              </a:spcBef>
            </a:pPr>
            <a:r>
              <a:rPr lang="fr-CA" altLang="fr-FR" sz="1200" dirty="0">
                <a:solidFill>
                  <a:srgbClr val="333366"/>
                </a:solidFill>
              </a:rPr>
              <a:t> La transformation du travail a entraîné l</a:t>
            </a:r>
            <a:r>
              <a:rPr lang="fr-FR" altLang="fr-FR" sz="1200" dirty="0">
                <a:solidFill>
                  <a:srgbClr val="333366"/>
                </a:solidFill>
              </a:rPr>
              <a:t>’</a:t>
            </a:r>
            <a:r>
              <a:rPr lang="fr-CA" altLang="ja-JP" sz="1200" dirty="0">
                <a:solidFill>
                  <a:srgbClr val="333366"/>
                </a:solidFill>
                <a:cs typeface="Lucida Sans Unicode" panose="020B0602030504020204" pitchFamily="34" charset="0"/>
              </a:rPr>
              <a:t>apparition d</a:t>
            </a:r>
            <a:r>
              <a:rPr lang="fr-FR" altLang="fr-FR" sz="1200" dirty="0">
                <a:solidFill>
                  <a:srgbClr val="333366"/>
                </a:solidFill>
                <a:cs typeface="Lucida Sans Unicode" panose="020B0602030504020204" pitchFamily="34" charset="0"/>
              </a:rPr>
              <a:t>’</a:t>
            </a:r>
            <a:r>
              <a:rPr lang="fr-CA" altLang="ja-JP" sz="1200" dirty="0">
                <a:solidFill>
                  <a:srgbClr val="333366"/>
                </a:solidFill>
                <a:cs typeface="Lucida Sans Unicode" panose="020B0602030504020204" pitchFamily="34" charset="0"/>
              </a:rPr>
              <a:t>une nouvelle forme d</a:t>
            </a:r>
            <a:r>
              <a:rPr lang="fr-FR" altLang="fr-FR" sz="1200" dirty="0">
                <a:solidFill>
                  <a:srgbClr val="333366"/>
                </a:solidFill>
                <a:cs typeface="Lucida Sans Unicode" panose="020B0602030504020204" pitchFamily="34" charset="0"/>
              </a:rPr>
              <a:t>’</a:t>
            </a:r>
            <a:r>
              <a:rPr lang="fr-CA" altLang="ja-JP" sz="1200" dirty="0">
                <a:solidFill>
                  <a:srgbClr val="333366"/>
                </a:solidFill>
                <a:cs typeface="Lucida Sans Unicode" panose="020B0602030504020204" pitchFamily="34" charset="0"/>
              </a:rPr>
              <a:t>emplois, dite atypique. Une réforme devra nécessairement tenter une ouverture du régime des rapports collectifs du travail à une nouvelle classe de «quasi-salariés», composée des entrepreneurs </a:t>
            </a:r>
            <a:r>
              <a:rPr lang="fr-CA" altLang="ja-JP" sz="1200" dirty="0" err="1">
                <a:solidFill>
                  <a:srgbClr val="333366"/>
                </a:solidFill>
                <a:cs typeface="Lucida Sans Unicode" panose="020B0602030504020204" pitchFamily="34" charset="0"/>
              </a:rPr>
              <a:t>qu</a:t>
            </a:r>
            <a:r>
              <a:rPr lang="fr-FR" altLang="fr-FR" sz="1200" dirty="0">
                <a:solidFill>
                  <a:srgbClr val="333366"/>
                </a:solidFill>
                <a:cs typeface="Lucida Sans Unicode" panose="020B0602030504020204" pitchFamily="34" charset="0"/>
              </a:rPr>
              <a:t>’</a:t>
            </a:r>
            <a:r>
              <a:rPr lang="fr-CA" altLang="ja-JP" sz="1200" dirty="0">
                <a:solidFill>
                  <a:srgbClr val="333366"/>
                </a:solidFill>
                <a:cs typeface="Lucida Sans Unicode" panose="020B0602030504020204" pitchFamily="34" charset="0"/>
              </a:rPr>
              <a:t>on dit dépendants économiquement, ou travailleurs autonomes, et qui sont exclus du droit d</a:t>
            </a:r>
            <a:r>
              <a:rPr lang="fr-FR" altLang="fr-FR" sz="1200" dirty="0">
                <a:solidFill>
                  <a:srgbClr val="333366"/>
                </a:solidFill>
                <a:cs typeface="Lucida Sans Unicode" panose="020B0602030504020204" pitchFamily="34" charset="0"/>
              </a:rPr>
              <a:t>’</a:t>
            </a:r>
            <a:r>
              <a:rPr lang="fr-CA" altLang="ja-JP" sz="1200" dirty="0">
                <a:solidFill>
                  <a:srgbClr val="333366"/>
                </a:solidFill>
                <a:cs typeface="Lucida Sans Unicode" panose="020B0602030504020204" pitchFamily="34" charset="0"/>
              </a:rPr>
              <a:t>association en vertu du Code.  </a:t>
            </a:r>
          </a:p>
          <a:p>
            <a:pPr eaLnBrk="1" hangingPunct="1"/>
            <a:r>
              <a:rPr lang="fr-CA" altLang="fr-FR" sz="1200" dirty="0">
                <a:solidFill>
                  <a:srgbClr val="333366"/>
                </a:solidFill>
                <a:cs typeface="Lucida Sans Unicode" panose="020B0602030504020204" pitchFamily="34" charset="0"/>
              </a:rPr>
              <a:t> Le législateur intervient de plus en plus directement pour déterminer les conditions de travail et s</a:t>
            </a:r>
            <a:r>
              <a:rPr lang="fr-FR" altLang="fr-FR" sz="1200" dirty="0">
                <a:solidFill>
                  <a:srgbClr val="333366"/>
                </a:solidFill>
                <a:cs typeface="Lucida Sans Unicode" panose="020B0602030504020204" pitchFamily="34" charset="0"/>
              </a:rPr>
              <a:t>’</a:t>
            </a:r>
            <a:r>
              <a:rPr lang="fr-CA" altLang="ja-JP" sz="1200" dirty="0">
                <a:solidFill>
                  <a:srgbClr val="333366"/>
                </a:solidFill>
                <a:cs typeface="Lucida Sans Unicode" panose="020B0602030504020204" pitchFamily="34" charset="0"/>
              </a:rPr>
              <a:t>appuie de moins en moins sur la négociation collective pour assurer la protection des salariés. Les modifications apportées récemment à la Loi sur les normes du travail illustrent cette tendance. </a:t>
            </a:r>
          </a:p>
          <a:p>
            <a:pPr eaLnBrk="1" hangingPunct="1"/>
            <a:r>
              <a:rPr lang="fr-CA" altLang="fr-FR" sz="1200" dirty="0">
                <a:solidFill>
                  <a:srgbClr val="333366"/>
                </a:solidFill>
                <a:cs typeface="Lucida Sans Unicode" panose="020B0602030504020204" pitchFamily="34" charset="0"/>
              </a:rPr>
              <a:t> Exemples qui illustrent la volonté du législateur d</a:t>
            </a:r>
            <a:r>
              <a:rPr lang="fr-FR" altLang="fr-FR" sz="1200" dirty="0">
                <a:solidFill>
                  <a:srgbClr val="333366"/>
                </a:solidFill>
                <a:cs typeface="Lucida Sans Unicode" panose="020B0602030504020204" pitchFamily="34" charset="0"/>
              </a:rPr>
              <a:t>’</a:t>
            </a:r>
            <a:r>
              <a:rPr lang="fr-CA" altLang="ja-JP" sz="1200" dirty="0">
                <a:solidFill>
                  <a:srgbClr val="333366"/>
                </a:solidFill>
                <a:cs typeface="Lucida Sans Unicode" panose="020B0602030504020204" pitchFamily="34" charset="0"/>
              </a:rPr>
              <a:t>intervenir pour protéger tant les salariés syndiqués que les salariés non syndiqués :</a:t>
            </a:r>
          </a:p>
          <a:p>
            <a:pPr lvl="1" eaLnBrk="1" hangingPunct="1"/>
            <a:r>
              <a:rPr lang="fr-CA" altLang="fr-FR" sz="1100" dirty="0">
                <a:solidFill>
                  <a:srgbClr val="333366"/>
                </a:solidFill>
                <a:ea typeface="ＭＳ Ｐゴシック" panose="020B0600070205080204" pitchFamily="34" charset="-128"/>
                <a:cs typeface="Lucida Sans Unicode" panose="020B0602030504020204" pitchFamily="34" charset="0"/>
              </a:rPr>
              <a:t>l</a:t>
            </a:r>
            <a:r>
              <a:rPr lang="fr-FR" altLang="fr-FR" sz="1100" dirty="0">
                <a:solidFill>
                  <a:srgbClr val="333366"/>
                </a:solidFill>
                <a:ea typeface="ＭＳ Ｐゴシック" panose="020B0600070205080204" pitchFamily="34" charset="-128"/>
                <a:cs typeface="Lucida Sans Unicode" panose="020B0602030504020204" pitchFamily="34" charset="0"/>
              </a:rPr>
              <a:t>’</a:t>
            </a:r>
            <a:r>
              <a:rPr lang="fr-CA" altLang="ja-JP" sz="1100" dirty="0">
                <a:solidFill>
                  <a:srgbClr val="333366"/>
                </a:solidFill>
                <a:ea typeface="ＭＳ Ｐゴシック" panose="020B0600070205080204" pitchFamily="34" charset="-128"/>
                <a:cs typeface="Lucida Sans Unicode" panose="020B0602030504020204" pitchFamily="34" charset="0"/>
              </a:rPr>
              <a:t>abaissement (à deux ans) du nombre d</a:t>
            </a:r>
            <a:r>
              <a:rPr lang="fr-FR" altLang="fr-FR" sz="1100" dirty="0">
                <a:solidFill>
                  <a:srgbClr val="333366"/>
                </a:solidFill>
                <a:ea typeface="ＭＳ Ｐゴシック" panose="020B0600070205080204" pitchFamily="34" charset="-128"/>
                <a:cs typeface="Lucida Sans Unicode" panose="020B0602030504020204" pitchFamily="34" charset="0"/>
              </a:rPr>
              <a:t>’</a:t>
            </a:r>
            <a:r>
              <a:rPr lang="fr-CA" altLang="ja-JP" sz="1100" dirty="0">
                <a:solidFill>
                  <a:srgbClr val="333366"/>
                </a:solidFill>
                <a:ea typeface="ＭＳ Ｐゴシック" panose="020B0600070205080204" pitchFamily="34" charset="-128"/>
                <a:cs typeface="Lucida Sans Unicode" panose="020B0602030504020204" pitchFamily="34" charset="0"/>
              </a:rPr>
              <a:t>années de service permettant d</a:t>
            </a:r>
            <a:r>
              <a:rPr lang="fr-FR" altLang="fr-FR" sz="1100" dirty="0">
                <a:solidFill>
                  <a:srgbClr val="333366"/>
                </a:solidFill>
                <a:ea typeface="ＭＳ Ｐゴシック" panose="020B0600070205080204" pitchFamily="34" charset="-128"/>
                <a:cs typeface="Lucida Sans Unicode" panose="020B0602030504020204" pitchFamily="34" charset="0"/>
              </a:rPr>
              <a:t>’</a:t>
            </a:r>
            <a:r>
              <a:rPr lang="fr-CA" altLang="ja-JP" sz="1100" dirty="0">
                <a:solidFill>
                  <a:srgbClr val="333366"/>
                </a:solidFill>
                <a:ea typeface="ＭＳ Ｐゴシック" panose="020B0600070205080204" pitchFamily="34" charset="-128"/>
                <a:cs typeface="Lucida Sans Unicode" panose="020B0602030504020204" pitchFamily="34" charset="0"/>
              </a:rPr>
              <a:t>exercer </a:t>
            </a:r>
            <a:br>
              <a:rPr lang="fr-CA" altLang="ja-JP" sz="1100" dirty="0">
                <a:solidFill>
                  <a:srgbClr val="333366"/>
                </a:solidFill>
                <a:ea typeface="ＭＳ Ｐゴシック" panose="020B0600070205080204" pitchFamily="34" charset="-128"/>
                <a:cs typeface="Lucida Sans Unicode" panose="020B0602030504020204" pitchFamily="34" charset="0"/>
              </a:rPr>
            </a:br>
            <a:r>
              <a:rPr lang="fr-CA" altLang="ja-JP" sz="1100" dirty="0">
                <a:solidFill>
                  <a:srgbClr val="333366"/>
                </a:solidFill>
                <a:ea typeface="ＭＳ Ｐゴシック" panose="020B0600070205080204" pitchFamily="34" charset="-128"/>
                <a:cs typeface="Lucida Sans Unicode" panose="020B0602030504020204" pitchFamily="34" charset="0"/>
              </a:rPr>
              <a:t>un recours pour congédiement sans cause juste et suffisante, </a:t>
            </a:r>
          </a:p>
          <a:p>
            <a:pPr lvl="1" eaLnBrk="1" hangingPunct="1"/>
            <a:r>
              <a:rPr lang="fr-CA" altLang="fr-FR" sz="1100" dirty="0">
                <a:solidFill>
                  <a:srgbClr val="333366"/>
                </a:solidFill>
                <a:ea typeface="ＭＳ Ｐゴシック" panose="020B0600070205080204" pitchFamily="34" charset="-128"/>
                <a:cs typeface="Lucida Sans Unicode" panose="020B0602030504020204" pitchFamily="34" charset="0"/>
              </a:rPr>
              <a:t>l</a:t>
            </a:r>
            <a:r>
              <a:rPr lang="fr-FR" altLang="fr-FR" sz="1100" dirty="0">
                <a:solidFill>
                  <a:srgbClr val="333366"/>
                </a:solidFill>
                <a:ea typeface="ＭＳ Ｐゴシック" panose="020B0600070205080204" pitchFamily="34" charset="-128"/>
                <a:cs typeface="Lucida Sans Unicode" panose="020B0602030504020204" pitchFamily="34" charset="0"/>
              </a:rPr>
              <a:t>’</a:t>
            </a:r>
            <a:r>
              <a:rPr lang="fr-CA" altLang="ja-JP" sz="1100" dirty="0">
                <a:solidFill>
                  <a:srgbClr val="333366"/>
                </a:solidFill>
                <a:ea typeface="ＭＳ Ｐゴシック" panose="020B0600070205080204" pitchFamily="34" charset="-128"/>
                <a:cs typeface="Lucida Sans Unicode" panose="020B0602030504020204" pitchFamily="34" charset="0"/>
              </a:rPr>
              <a:t>interdiction d</a:t>
            </a:r>
            <a:r>
              <a:rPr lang="fr-FR" altLang="fr-FR" sz="1100" dirty="0">
                <a:solidFill>
                  <a:srgbClr val="333366"/>
                </a:solidFill>
                <a:ea typeface="ＭＳ Ｐゴシック" panose="020B0600070205080204" pitchFamily="34" charset="-128"/>
                <a:cs typeface="Lucida Sans Unicode" panose="020B0602030504020204" pitchFamily="34" charset="0"/>
              </a:rPr>
              <a:t>’</a:t>
            </a:r>
            <a:r>
              <a:rPr lang="fr-CA" altLang="ja-JP" sz="1100" dirty="0">
                <a:solidFill>
                  <a:srgbClr val="333366"/>
                </a:solidFill>
                <a:ea typeface="ＭＳ Ｐゴシック" panose="020B0600070205080204" pitchFamily="34" charset="-128"/>
                <a:cs typeface="Lucida Sans Unicode" panose="020B0602030504020204" pitchFamily="34" charset="0"/>
              </a:rPr>
              <a:t>un traitement salarial défavorable aux jeunes (clauses dites orphelines), </a:t>
            </a:r>
          </a:p>
          <a:p>
            <a:pPr lvl="1" eaLnBrk="1" hangingPunct="1"/>
            <a:r>
              <a:rPr lang="fr-CA" altLang="fr-FR" sz="1100" dirty="0">
                <a:solidFill>
                  <a:srgbClr val="333366"/>
                </a:solidFill>
                <a:ea typeface="ＭＳ Ｐゴシック" panose="020B0600070205080204" pitchFamily="34" charset="-128"/>
                <a:cs typeface="Lucida Sans Unicode" panose="020B0602030504020204" pitchFamily="34" charset="0"/>
              </a:rPr>
              <a:t>l</a:t>
            </a:r>
            <a:r>
              <a:rPr lang="fr-FR" altLang="fr-FR" sz="1100" dirty="0">
                <a:solidFill>
                  <a:srgbClr val="333366"/>
                </a:solidFill>
                <a:ea typeface="ＭＳ Ｐゴシック" panose="020B0600070205080204" pitchFamily="34" charset="-128"/>
                <a:cs typeface="Lucida Sans Unicode" panose="020B0602030504020204" pitchFamily="34" charset="0"/>
              </a:rPr>
              <a:t>’</a:t>
            </a:r>
            <a:r>
              <a:rPr lang="fr-CA" altLang="ja-JP" sz="1100" dirty="0">
                <a:solidFill>
                  <a:srgbClr val="333366"/>
                </a:solidFill>
                <a:ea typeface="ＭＳ Ｐゴシック" panose="020B0600070205080204" pitchFamily="34" charset="-128"/>
                <a:cs typeface="Lucida Sans Unicode" panose="020B0602030504020204" pitchFamily="34" charset="0"/>
              </a:rPr>
              <a:t>interdiction de la mise à la retraite obligatoire, </a:t>
            </a:r>
          </a:p>
          <a:p>
            <a:pPr lvl="1" eaLnBrk="1" hangingPunct="1"/>
            <a:r>
              <a:rPr lang="fr-CA" altLang="fr-FR" sz="1100" dirty="0">
                <a:solidFill>
                  <a:srgbClr val="333366"/>
                </a:solidFill>
                <a:ea typeface="ＭＳ Ｐゴシック" panose="020B0600070205080204" pitchFamily="34" charset="-128"/>
                <a:cs typeface="Lucida Sans Unicode" panose="020B0602030504020204" pitchFamily="34" charset="0"/>
              </a:rPr>
              <a:t>et l</a:t>
            </a:r>
            <a:r>
              <a:rPr lang="fr-FR" altLang="fr-FR" sz="1100" dirty="0">
                <a:solidFill>
                  <a:srgbClr val="333366"/>
                </a:solidFill>
                <a:ea typeface="ＭＳ Ｐゴシック" panose="020B0600070205080204" pitchFamily="34" charset="-128"/>
                <a:cs typeface="Lucida Sans Unicode" panose="020B0602030504020204" pitchFamily="34" charset="0"/>
              </a:rPr>
              <a:t>’</a:t>
            </a:r>
            <a:r>
              <a:rPr lang="fr-CA" altLang="ja-JP" sz="1100" dirty="0">
                <a:solidFill>
                  <a:srgbClr val="333366"/>
                </a:solidFill>
                <a:ea typeface="ＭＳ Ｐゴシック" panose="020B0600070205080204" pitchFamily="34" charset="-128"/>
                <a:cs typeface="Lucida Sans Unicode" panose="020B0602030504020204" pitchFamily="34" charset="0"/>
              </a:rPr>
              <a:t>interdiction du harcèlement psychologique.</a:t>
            </a:r>
          </a:p>
          <a:p>
            <a:pPr eaLnBrk="1" hangingPunct="1"/>
            <a:r>
              <a:rPr lang="fr-CA" altLang="fr-FR" sz="1200" dirty="0">
                <a:solidFill>
                  <a:srgbClr val="333366"/>
                </a:solidFill>
                <a:ea typeface="ＭＳ Ｐゴシック" panose="020B0600070205080204" pitchFamily="34" charset="-128"/>
                <a:cs typeface="Lucida Sans Unicode" panose="020B0602030504020204" pitchFamily="34" charset="0"/>
              </a:rPr>
              <a:t> Dans le contexte actuel de déréglementation, de mondialisation des échanges et surtout de recherche de flexibilité, l</a:t>
            </a:r>
            <a:r>
              <a:rPr lang="fr-FR" altLang="fr-FR" sz="1200" dirty="0">
                <a:solidFill>
                  <a:srgbClr val="333366"/>
                </a:solidFill>
                <a:ea typeface="ＭＳ Ｐゴシック" panose="020B0600070205080204" pitchFamily="34" charset="-128"/>
                <a:cs typeface="Lucida Sans Unicode" panose="020B0602030504020204" pitchFamily="34" charset="0"/>
              </a:rPr>
              <a:t>’</a:t>
            </a:r>
            <a:r>
              <a:rPr lang="fr-CA" altLang="ja-JP" sz="1200" dirty="0">
                <a:solidFill>
                  <a:srgbClr val="333366"/>
                </a:solidFill>
                <a:ea typeface="ＭＳ Ｐゴシック" panose="020B0600070205080204" pitchFamily="34" charset="-128"/>
                <a:cs typeface="Lucida Sans Unicode" panose="020B0602030504020204" pitchFamily="34" charset="0"/>
              </a:rPr>
              <a:t>une des inquiétudes majeures de l</a:t>
            </a:r>
            <a:r>
              <a:rPr lang="fr-FR" altLang="fr-FR" sz="1200" dirty="0">
                <a:solidFill>
                  <a:srgbClr val="333366"/>
                </a:solidFill>
                <a:ea typeface="ＭＳ Ｐゴシック" panose="020B0600070205080204" pitchFamily="34" charset="-128"/>
                <a:cs typeface="Lucida Sans Unicode" panose="020B0602030504020204" pitchFamily="34" charset="0"/>
              </a:rPr>
              <a:t>’</a:t>
            </a:r>
            <a:r>
              <a:rPr lang="fr-CA" altLang="ja-JP" sz="1200" dirty="0">
                <a:solidFill>
                  <a:srgbClr val="333366"/>
                </a:solidFill>
                <a:ea typeface="ＭＳ Ｐゴシック" panose="020B0600070205080204" pitchFamily="34" charset="-128"/>
                <a:cs typeface="Lucida Sans Unicode" panose="020B0602030504020204" pitchFamily="34" charset="0"/>
              </a:rPr>
              <a:t>institution syndicale concerne sa capacité à reconstruire le rapport de force. Comment maintenir les acquis au chapitre des droits des travailleurs tout en assurant la pérennité des organisations qui évoluent dans un environnement externe de plus en plus turbulent?</a:t>
            </a:r>
            <a:endParaRPr lang="fr-CA" altLang="fr-FR" sz="1200" dirty="0">
              <a:solidFill>
                <a:srgbClr val="333366"/>
              </a:solidFill>
              <a:ea typeface="ＭＳ Ｐゴシック" panose="020B0600070205080204" pitchFamily="34" charset="-128"/>
              <a:cs typeface="Lucida Sans Unicode" panose="020B06020305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Slide Number Placeholder 6">
            <a:extLst>
              <a:ext uri="{FF2B5EF4-FFF2-40B4-BE49-F238E27FC236}">
                <a16:creationId xmlns:a16="http://schemas.microsoft.com/office/drawing/2014/main" id="{39CA8DDD-36EC-40F8-AEBB-2CD78601CEB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144E95AA-7407-485B-B5F5-CF86D21CEA43}" type="slidenum">
              <a:rPr lang="fr-CA" altLang="fr-FR" sz="1400">
                <a:ea typeface="ヒラギノ角ゴ Pro W3" charset="-128"/>
              </a:rPr>
              <a:pPr algn="r">
                <a:spcBef>
                  <a:spcPct val="0"/>
                </a:spcBef>
                <a:buFontTx/>
                <a:buNone/>
              </a:pPr>
              <a:t>27</a:t>
            </a:fld>
            <a:endParaRPr lang="fr-CA" altLang="fr-FR" sz="1400">
              <a:ea typeface="ヒラギノ角ゴ Pro W3" charset="-128"/>
            </a:endParaRPr>
          </a:p>
        </p:txBody>
      </p:sp>
      <p:sp>
        <p:nvSpPr>
          <p:cNvPr id="64515" name="Placeholder 1030">
            <a:extLst>
              <a:ext uri="{FF2B5EF4-FFF2-40B4-BE49-F238E27FC236}">
                <a16:creationId xmlns:a16="http://schemas.microsoft.com/office/drawing/2014/main" id="{2F1A2E29-45C0-42AD-A7E8-8A08BB2B42B7}"/>
              </a:ext>
            </a:extLst>
          </p:cNvPr>
          <p:cNvSpPr>
            <a:spLocks noGrp="1" noChangeArrowheads="1"/>
          </p:cNvSpPr>
          <p:nvPr>
            <p:ph type="title" idx="4294967295"/>
          </p:nvPr>
        </p:nvSpPr>
        <p:spPr>
          <a:xfrm>
            <a:off x="685800" y="1196975"/>
            <a:ext cx="7940675" cy="431800"/>
          </a:xfrm>
        </p:spPr>
        <p:txBody>
          <a:bodyPr anchor="t"/>
          <a:lstStyle/>
          <a:p>
            <a:pPr algn="l" eaLnBrk="1" hangingPunct="1"/>
            <a:r>
              <a:rPr lang="en-US" altLang="fr-FR" sz="2400" b="1"/>
              <a:t>13.9 L’évaluation des relations de travail</a:t>
            </a:r>
          </a:p>
        </p:txBody>
      </p:sp>
      <p:sp>
        <p:nvSpPr>
          <p:cNvPr id="64516" name="Placeholder 2">
            <a:extLst>
              <a:ext uri="{FF2B5EF4-FFF2-40B4-BE49-F238E27FC236}">
                <a16:creationId xmlns:a16="http://schemas.microsoft.com/office/drawing/2014/main" id="{BD0CE2E7-9974-4A3C-89C8-9F92570A619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64517" name="ZoneTexte 5">
            <a:extLst>
              <a:ext uri="{FF2B5EF4-FFF2-40B4-BE49-F238E27FC236}">
                <a16:creationId xmlns:a16="http://schemas.microsoft.com/office/drawing/2014/main" id="{C77288DB-11A6-43C0-A5A7-0343714F696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4518" name="Slide Number Placeholder 6">
            <a:extLst>
              <a:ext uri="{FF2B5EF4-FFF2-40B4-BE49-F238E27FC236}">
                <a16:creationId xmlns:a16="http://schemas.microsoft.com/office/drawing/2014/main" id="{981E5F3E-50BC-4300-815A-834304B10888}"/>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10" name="Diagramme 9">
            <a:extLst>
              <a:ext uri="{FF2B5EF4-FFF2-40B4-BE49-F238E27FC236}">
                <a16:creationId xmlns:a16="http://schemas.microsoft.com/office/drawing/2014/main" id="{89D0BF52-EAB5-4F65-806F-1FFF4B54C34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1524000"/>
            <a:ext cx="7658100" cy="520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B927762B-7086-4094-A7F5-CB63F268F7D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E3077345-8903-4576-8D5C-624204B062DA}" type="slidenum">
              <a:rPr lang="fr-CA" altLang="fr-FR" sz="1400">
                <a:ea typeface="ヒラギノ角ゴ Pro W3" charset="-128"/>
              </a:rPr>
              <a:pPr algn="r">
                <a:spcBef>
                  <a:spcPct val="0"/>
                </a:spcBef>
                <a:buFontTx/>
                <a:buNone/>
              </a:pPr>
              <a:t>28</a:t>
            </a:fld>
            <a:endParaRPr lang="fr-CA" altLang="fr-FR" sz="1400">
              <a:ea typeface="ヒラギノ角ゴ Pro W3" charset="-128"/>
            </a:endParaRPr>
          </a:p>
        </p:txBody>
      </p:sp>
      <p:sp>
        <p:nvSpPr>
          <p:cNvPr id="66563" name="Placeholder 1030">
            <a:extLst>
              <a:ext uri="{FF2B5EF4-FFF2-40B4-BE49-F238E27FC236}">
                <a16:creationId xmlns:a16="http://schemas.microsoft.com/office/drawing/2014/main" id="{4727DBC1-2B1F-4C87-85A7-AE80A5A3F4BD}"/>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Questions d’entrevue utiles lors de la vérification opérationnelle de la gestion des ressources humaines en matière de relations de travail</a:t>
            </a:r>
            <a:br>
              <a:rPr lang="en-US" altLang="fr-FR" sz="2400" b="1"/>
            </a:br>
            <a:br>
              <a:rPr lang="en-US" altLang="fr-FR" sz="2400" b="1"/>
            </a:br>
            <a:endParaRPr lang="en-US" altLang="fr-FR" sz="2400" b="1"/>
          </a:p>
        </p:txBody>
      </p:sp>
      <p:sp>
        <p:nvSpPr>
          <p:cNvPr id="66564" name="Placeholder 2">
            <a:extLst>
              <a:ext uri="{FF2B5EF4-FFF2-40B4-BE49-F238E27FC236}">
                <a16:creationId xmlns:a16="http://schemas.microsoft.com/office/drawing/2014/main" id="{9271F11B-9084-44B2-8DCE-C976F3F3B8F8}"/>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66565" name="ZoneTexte 5">
            <a:extLst>
              <a:ext uri="{FF2B5EF4-FFF2-40B4-BE49-F238E27FC236}">
                <a16:creationId xmlns:a16="http://schemas.microsoft.com/office/drawing/2014/main" id="{9D8A752A-41F4-42B5-A818-18F03B1CEEBA}"/>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6566" name="Slide Number Placeholder 6">
            <a:extLst>
              <a:ext uri="{FF2B5EF4-FFF2-40B4-BE49-F238E27FC236}">
                <a16:creationId xmlns:a16="http://schemas.microsoft.com/office/drawing/2014/main" id="{07818C98-6FD2-4790-8E05-14E2FAEBCF19}"/>
              </a:ext>
            </a:extLst>
          </p:cNvPr>
          <p:cNvSpPr txBox="1">
            <a:spLocks noGrp="1"/>
          </p:cNvSpPr>
          <p:nvPr/>
        </p:nvSpPr>
        <p:spPr bwMode="auto">
          <a:xfrm>
            <a:off x="0" y="233363"/>
            <a:ext cx="86264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13.9 </a:t>
            </a:r>
            <a:r>
              <a:rPr lang="fr-CA" altLang="fr-FR" sz="1100">
                <a:ea typeface="ヒラギノ角ゴ Pro W3" charset="-128"/>
              </a:rPr>
              <a:t>SUITE</a:t>
            </a:r>
          </a:p>
        </p:txBody>
      </p:sp>
      <p:sp>
        <p:nvSpPr>
          <p:cNvPr id="66567" name="Rectangle 1">
            <a:extLst>
              <a:ext uri="{FF2B5EF4-FFF2-40B4-BE49-F238E27FC236}">
                <a16:creationId xmlns:a16="http://schemas.microsoft.com/office/drawing/2014/main" id="{CCBA2DD0-4D32-4D55-B324-E6D415B8C80B}"/>
              </a:ext>
            </a:extLst>
          </p:cNvPr>
          <p:cNvSpPr>
            <a:spLocks noChangeArrowheads="1"/>
          </p:cNvSpPr>
          <p:nvPr/>
        </p:nvSpPr>
        <p:spPr bwMode="auto">
          <a:xfrm>
            <a:off x="685800" y="2768600"/>
            <a:ext cx="7772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spcAft>
                <a:spcPts val="600"/>
              </a:spcAft>
              <a:buFontTx/>
              <a:buAutoNum type="arabicPeriod"/>
            </a:pPr>
            <a:r>
              <a:rPr lang="fr-CA" altLang="fr-FR" sz="1800">
                <a:solidFill>
                  <a:srgbClr val="333366"/>
                </a:solidFill>
                <a:ea typeface="ヒラギノ角ゴ Pro W3" charset="-128"/>
                <a:cs typeface="Arial" panose="020B0604020202020204" pitchFamily="34" charset="0"/>
              </a:rPr>
              <a:t>Comment caractériseriez-vous la relation entre le service des ressources humaines et les syndicats dans votre entreprise? </a:t>
            </a:r>
          </a:p>
          <a:p>
            <a:pPr>
              <a:spcBef>
                <a:spcPct val="0"/>
              </a:spcBef>
              <a:spcAft>
                <a:spcPts val="600"/>
              </a:spcAft>
              <a:buFontTx/>
              <a:buAutoNum type="arabicPeriod"/>
            </a:pPr>
            <a:r>
              <a:rPr lang="fr-CA" altLang="fr-FR" sz="1800">
                <a:solidFill>
                  <a:srgbClr val="333366"/>
                </a:solidFill>
                <a:ea typeface="ヒラギノ角ゴ Pro W3" charset="-128"/>
                <a:cs typeface="Arial" panose="020B0604020202020204" pitchFamily="34" charset="0"/>
              </a:rPr>
              <a:t>D</a:t>
            </a:r>
            <a:r>
              <a:rPr lang="fr-FR" altLang="fr-FR" sz="1800">
                <a:solidFill>
                  <a:srgbClr val="333366"/>
                </a:solidFill>
                <a:ea typeface="ヒラギノ角ゴ Pro W3" charset="-128"/>
                <a:cs typeface="Arial" panose="020B0604020202020204" pitchFamily="34" charset="0"/>
              </a:rPr>
              <a:t>’</a:t>
            </a:r>
            <a:r>
              <a:rPr lang="fr-CA" altLang="ja-JP" sz="1800">
                <a:solidFill>
                  <a:srgbClr val="333366"/>
                </a:solidFill>
                <a:ea typeface="ヒラギノ角ゴ Pro W3" charset="-128"/>
                <a:cs typeface="Arial" panose="020B0604020202020204" pitchFamily="34" charset="0"/>
              </a:rPr>
              <a:t>après vous, comment cette relation évoluera-t-elle? </a:t>
            </a:r>
          </a:p>
          <a:p>
            <a:pPr>
              <a:spcBef>
                <a:spcPct val="0"/>
              </a:spcBef>
              <a:spcAft>
                <a:spcPts val="600"/>
              </a:spcAft>
              <a:buFontTx/>
              <a:buAutoNum type="arabicPeriod"/>
            </a:pPr>
            <a:r>
              <a:rPr lang="fr-CA" altLang="fr-FR" sz="1800">
                <a:solidFill>
                  <a:srgbClr val="333366"/>
                </a:solidFill>
                <a:ea typeface="ヒラギノ角ゴ Pro W3" charset="-128"/>
                <a:cs typeface="Arial" panose="020B0604020202020204" pitchFamily="34" charset="0"/>
              </a:rPr>
              <a:t>Comment pourrait-on l</a:t>
            </a:r>
            <a:r>
              <a:rPr lang="fr-FR" altLang="fr-FR" sz="1800">
                <a:solidFill>
                  <a:srgbClr val="333366"/>
                </a:solidFill>
                <a:ea typeface="ヒラギノ角ゴ Pro W3" charset="-128"/>
                <a:cs typeface="Arial" panose="020B0604020202020204" pitchFamily="34" charset="0"/>
              </a:rPr>
              <a:t>’</a:t>
            </a:r>
            <a:r>
              <a:rPr lang="fr-CA" altLang="ja-JP" sz="1800">
                <a:solidFill>
                  <a:srgbClr val="333366"/>
                </a:solidFill>
                <a:ea typeface="ヒラギノ角ゴ Pro W3" charset="-128"/>
                <a:cs typeface="Arial" panose="020B0604020202020204" pitchFamily="34" charset="0"/>
              </a:rPr>
              <a:t>améliorer?</a:t>
            </a:r>
          </a:p>
          <a:p>
            <a:pPr>
              <a:spcBef>
                <a:spcPct val="0"/>
              </a:spcBef>
              <a:spcAft>
                <a:spcPts val="600"/>
              </a:spcAft>
              <a:buFontTx/>
              <a:buAutoNum type="arabicPeriod"/>
            </a:pPr>
            <a:r>
              <a:rPr lang="fr-CA" altLang="fr-FR" sz="1800">
                <a:solidFill>
                  <a:srgbClr val="333366"/>
                </a:solidFill>
                <a:ea typeface="ヒラギノ角ゴ Pro W3" charset="-128"/>
                <a:cs typeface="Arial" panose="020B0604020202020204" pitchFamily="34" charset="0"/>
              </a:rPr>
              <a:t>Tenez-vous des statistiques sur le nombre de griefs et l</a:t>
            </a:r>
            <a:r>
              <a:rPr lang="fr-FR" altLang="fr-FR" sz="1800">
                <a:solidFill>
                  <a:srgbClr val="333366"/>
                </a:solidFill>
                <a:ea typeface="ヒラギノ角ゴ Pro W3" charset="-128"/>
                <a:cs typeface="Arial" panose="020B0604020202020204" pitchFamily="34" charset="0"/>
              </a:rPr>
              <a:t>’</a:t>
            </a:r>
            <a:r>
              <a:rPr lang="fr-CA" altLang="ja-JP" sz="1800">
                <a:solidFill>
                  <a:srgbClr val="333366"/>
                </a:solidFill>
                <a:ea typeface="ヒラギノ角ゴ Pro W3" charset="-128"/>
                <a:cs typeface="Arial" panose="020B0604020202020204" pitchFamily="34" charset="0"/>
              </a:rPr>
              <a:t>objet des griefs déposés par les employés? </a:t>
            </a:r>
          </a:p>
          <a:p>
            <a:pPr>
              <a:spcBef>
                <a:spcPct val="0"/>
              </a:spcBef>
              <a:spcAft>
                <a:spcPts val="600"/>
              </a:spcAft>
              <a:buFontTx/>
              <a:buAutoNum type="arabicPeriod"/>
            </a:pPr>
            <a:r>
              <a:rPr lang="fr-CA" altLang="fr-FR" sz="1800">
                <a:solidFill>
                  <a:srgbClr val="333366"/>
                </a:solidFill>
                <a:ea typeface="ヒラギノ角ゴ Pro W3" charset="-128"/>
                <a:cs typeface="Arial" panose="020B0604020202020204" pitchFamily="34" charset="0"/>
              </a:rPr>
              <a:t>Possédez-vous des estimations du coût de ces griefs?</a:t>
            </a:r>
          </a:p>
          <a:p>
            <a:pPr>
              <a:spcBef>
                <a:spcPct val="0"/>
              </a:spcBef>
              <a:spcAft>
                <a:spcPts val="600"/>
              </a:spcAft>
              <a:buFontTx/>
              <a:buAutoNum type="arabicPeriod"/>
            </a:pPr>
            <a:r>
              <a:rPr lang="fr-CA" altLang="fr-FR" sz="1800">
                <a:solidFill>
                  <a:srgbClr val="333366"/>
                </a:solidFill>
                <a:ea typeface="ヒラギノ角ゴ Pro W3" charset="-128"/>
                <a:cs typeface="Arial" panose="020B0604020202020204" pitchFamily="34" charset="0"/>
              </a:rPr>
              <a:t>Le renouvellement des conventions collectives soulève-t-il des problèmes particuliers?</a:t>
            </a:r>
          </a:p>
          <a:p>
            <a:pPr>
              <a:spcBef>
                <a:spcPct val="0"/>
              </a:spcBef>
              <a:spcAft>
                <a:spcPts val="600"/>
              </a:spcAft>
              <a:buFontTx/>
              <a:buAutoNum type="arabicPeriod"/>
            </a:pPr>
            <a:r>
              <a:rPr lang="fr-CA" altLang="fr-FR" sz="1800">
                <a:solidFill>
                  <a:srgbClr val="333366"/>
                </a:solidFill>
                <a:ea typeface="ヒラギノ角ゴ Pro W3" charset="-128"/>
                <a:cs typeface="Arial" panose="020B0604020202020204" pitchFamily="34" charset="0"/>
              </a:rPr>
              <a:t>Quels sont les problèmes de discipline chez les employés?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3296800C-7A1C-4BD1-9494-C46787ECC9D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97EE877-AB96-43E7-BB56-4CD8120E6C53}" type="slidenum">
              <a:rPr lang="fr-CA" altLang="fr-FR" sz="1400">
                <a:ea typeface="ヒラギノ角ゴ Pro W3" charset="-128"/>
              </a:rPr>
              <a:pPr algn="r">
                <a:spcBef>
                  <a:spcPct val="0"/>
                </a:spcBef>
                <a:buFontTx/>
                <a:buNone/>
              </a:pPr>
              <a:t>29</a:t>
            </a:fld>
            <a:endParaRPr lang="fr-CA" altLang="fr-FR" sz="1400">
              <a:ea typeface="ヒラギノ角ゴ Pro W3" charset="-128"/>
            </a:endParaRPr>
          </a:p>
        </p:txBody>
      </p:sp>
      <p:sp>
        <p:nvSpPr>
          <p:cNvPr id="68611" name="Placeholder 1030">
            <a:extLst>
              <a:ext uri="{FF2B5EF4-FFF2-40B4-BE49-F238E27FC236}">
                <a16:creationId xmlns:a16="http://schemas.microsoft.com/office/drawing/2014/main" id="{FAB2C820-FB9F-41AA-ADA0-42F444AE8086}"/>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indices de ressources humaines en matière de relations de travail</a:t>
            </a:r>
          </a:p>
        </p:txBody>
      </p:sp>
      <p:sp>
        <p:nvSpPr>
          <p:cNvPr id="68612" name="Placeholder 2">
            <a:extLst>
              <a:ext uri="{FF2B5EF4-FFF2-40B4-BE49-F238E27FC236}">
                <a16:creationId xmlns:a16="http://schemas.microsoft.com/office/drawing/2014/main" id="{18B35E01-7014-456F-8B43-FAD7A5CFFA35}"/>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68613" name="ZoneTexte 5">
            <a:extLst>
              <a:ext uri="{FF2B5EF4-FFF2-40B4-BE49-F238E27FC236}">
                <a16:creationId xmlns:a16="http://schemas.microsoft.com/office/drawing/2014/main" id="{A3E1DB7C-A98E-4D91-82A0-A59FC48BE746}"/>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8614" name="Slide Number Placeholder 6">
            <a:extLst>
              <a:ext uri="{FF2B5EF4-FFF2-40B4-BE49-F238E27FC236}">
                <a16:creationId xmlns:a16="http://schemas.microsoft.com/office/drawing/2014/main" id="{74F7B1B2-2347-46C2-BE8D-296C10A9C94D}"/>
              </a:ext>
            </a:extLst>
          </p:cNvPr>
          <p:cNvSpPr txBox="1">
            <a:spLocks noGrp="1"/>
          </p:cNvSpPr>
          <p:nvPr/>
        </p:nvSpPr>
        <p:spPr bwMode="auto">
          <a:xfrm>
            <a:off x="0" y="233363"/>
            <a:ext cx="86264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13.9 </a:t>
            </a:r>
            <a:r>
              <a:rPr lang="fr-CA" altLang="fr-FR" sz="1100">
                <a:ea typeface="ヒラギノ角ゴ Pro W3" charset="-128"/>
              </a:rPr>
              <a:t>SUITE</a:t>
            </a:r>
          </a:p>
        </p:txBody>
      </p:sp>
      <p:sp>
        <p:nvSpPr>
          <p:cNvPr id="68615" name="Rectangle 1">
            <a:extLst>
              <a:ext uri="{FF2B5EF4-FFF2-40B4-BE49-F238E27FC236}">
                <a16:creationId xmlns:a16="http://schemas.microsoft.com/office/drawing/2014/main" id="{172858CC-1B44-413F-86CC-67C5F7F524B9}"/>
              </a:ext>
            </a:extLst>
          </p:cNvPr>
          <p:cNvSpPr>
            <a:spLocks noChangeArrowheads="1"/>
          </p:cNvSpPr>
          <p:nvPr/>
        </p:nvSpPr>
        <p:spPr bwMode="auto">
          <a:xfrm>
            <a:off x="685800" y="27686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pPr>
            <a:r>
              <a:rPr lang="fr-CA" altLang="fr-FR" sz="2400">
                <a:ea typeface="ヒラギノ角ゴ Pro W3" charset="-128"/>
              </a:rPr>
              <a:t>Proportion des griefs réglés en faveur de l</a:t>
            </a:r>
            <a:r>
              <a:rPr lang="fr-FR" altLang="fr-FR" sz="2400">
                <a:ea typeface="ヒラギノ角ゴ Pro W3" charset="-128"/>
              </a:rPr>
              <a:t>’</a:t>
            </a:r>
            <a:r>
              <a:rPr lang="fr-CA" altLang="ja-JP" sz="2400">
                <a:ea typeface="ヒラギノ角ゴ Pro W3" charset="-128"/>
              </a:rPr>
              <a:t>entreprise </a:t>
            </a:r>
            <a:br>
              <a:rPr lang="fr-CA" altLang="ja-JP" sz="2400">
                <a:ea typeface="ヒラギノ角ゴ Pro W3" charset="-128"/>
              </a:rPr>
            </a:br>
            <a:r>
              <a:rPr lang="fr-CA" altLang="ja-JP" sz="2400">
                <a:ea typeface="ヒラギノ角ゴ Pro W3" charset="-128"/>
              </a:rPr>
              <a:t>au cours de la dernière année</a:t>
            </a:r>
          </a:p>
          <a:p>
            <a:pPr>
              <a:spcBef>
                <a:spcPct val="0"/>
              </a:spcBef>
            </a:pPr>
            <a:endParaRPr lang="fr-CA" altLang="fr-FR" sz="2400">
              <a:ea typeface="ヒラギノ角ゴ Pro W3" charset="-128"/>
            </a:endParaRPr>
          </a:p>
          <a:p>
            <a:pPr>
              <a:spcBef>
                <a:spcPct val="0"/>
              </a:spcBef>
            </a:pPr>
            <a:r>
              <a:rPr lang="fr-CA" altLang="fr-FR" sz="2400">
                <a:ea typeface="ヒラギノ角ゴ Pro W3" charset="-128"/>
              </a:rPr>
              <a:t>Coût moyen des griefs par employé</a:t>
            </a:r>
          </a:p>
          <a:p>
            <a:pPr>
              <a:spcBef>
                <a:spcPct val="0"/>
              </a:spcBef>
            </a:pPr>
            <a:endParaRPr lang="fr-CA" altLang="fr-FR" sz="2400">
              <a:ea typeface="ヒラギノ角ゴ Pro W3" charset="-128"/>
            </a:endParaRPr>
          </a:p>
          <a:p>
            <a:pPr>
              <a:spcBef>
                <a:spcPct val="0"/>
              </a:spcBef>
            </a:pPr>
            <a:r>
              <a:rPr lang="fr-CA" altLang="fr-FR" sz="2400">
                <a:ea typeface="ヒラギノ角ゴ Pro W3" charset="-128"/>
              </a:rPr>
              <a:t>Nombre de griefs et de plaintes</a:t>
            </a:r>
          </a:p>
          <a:p>
            <a:pPr>
              <a:spcBef>
                <a:spcPct val="0"/>
              </a:spcBef>
            </a:pPr>
            <a:endParaRPr lang="fr-CA" altLang="fr-FR" sz="2400">
              <a:ea typeface="ヒラギノ角ゴ Pro W3" charset="-128"/>
            </a:endParaRPr>
          </a:p>
          <a:p>
            <a:pPr>
              <a:spcBef>
                <a:spcPct val="0"/>
              </a:spcBef>
            </a:pPr>
            <a:r>
              <a:rPr lang="fr-CA" altLang="fr-FR" sz="2400">
                <a:ea typeface="ヒラギノ角ゴ Pro W3" charset="-128"/>
              </a:rPr>
              <a:t>Griefs selon leur objet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3C93A201-DE66-441B-A32B-59DF160A46DF}"/>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5C743A60-6D06-4DF2-885C-9ADDE4078FFE}" type="slidenum">
              <a:rPr lang="fr-CA" altLang="fr-FR" sz="1400">
                <a:ea typeface="ヒラギノ角ゴ Pro W3" charset="-128"/>
              </a:rPr>
              <a:pPr algn="r">
                <a:spcBef>
                  <a:spcPct val="0"/>
                </a:spcBef>
                <a:buFontTx/>
                <a:buNone/>
              </a:pPr>
              <a:t>3</a:t>
            </a:fld>
            <a:endParaRPr lang="fr-CA" altLang="fr-FR" sz="1400">
              <a:ea typeface="ヒラギノ角ゴ Pro W3" charset="-128"/>
            </a:endParaRPr>
          </a:p>
        </p:txBody>
      </p:sp>
      <p:sp>
        <p:nvSpPr>
          <p:cNvPr id="19459" name="Placeholder 4">
            <a:extLst>
              <a:ext uri="{FF2B5EF4-FFF2-40B4-BE49-F238E27FC236}">
                <a16:creationId xmlns:a16="http://schemas.microsoft.com/office/drawing/2014/main" id="{45502A31-87F7-4E37-A553-10AED82AC30D}"/>
              </a:ext>
            </a:extLst>
          </p:cNvPr>
          <p:cNvSpPr>
            <a:spLocks noGrp="1" noChangeArrowheads="1"/>
          </p:cNvSpPr>
          <p:nvPr>
            <p:ph idx="4294967295"/>
          </p:nvPr>
        </p:nvSpPr>
        <p:spPr>
          <a:xfrm>
            <a:off x="685800" y="2003094"/>
            <a:ext cx="7772400" cy="3660775"/>
          </a:xfrm>
        </p:spPr>
        <p:txBody>
          <a:bodyPr/>
          <a:lstStyle/>
          <a:p>
            <a:pPr marL="0" indent="0">
              <a:buFontTx/>
              <a:buNone/>
            </a:pPr>
            <a:r>
              <a:rPr lang="fr-CA" altLang="fr-FR" sz="1800" b="1" dirty="0"/>
              <a:t>OBJECTIF 13A – Expliquer les enjeux et processus du système de relations du travail</a:t>
            </a:r>
          </a:p>
          <a:p>
            <a:pPr marL="0" indent="0">
              <a:buFontTx/>
              <a:buNone/>
            </a:pPr>
            <a:endParaRPr lang="fr-CA" altLang="fr-FR" sz="1600" b="1" dirty="0"/>
          </a:p>
          <a:p>
            <a:pPr marL="0" indent="0" eaLnBrk="1" hangingPunct="1">
              <a:buFontTx/>
              <a:buNone/>
            </a:pPr>
            <a:r>
              <a:rPr lang="fr-CA" altLang="fr-FR" sz="1600" b="1" dirty="0"/>
              <a:t>13.1</a:t>
            </a:r>
            <a:r>
              <a:rPr lang="fr-CA" altLang="fr-FR" sz="1600" dirty="0"/>
              <a:t> 	Le système de relations du travail au Canada</a:t>
            </a:r>
          </a:p>
          <a:p>
            <a:pPr marL="0" indent="0" eaLnBrk="1" hangingPunct="1">
              <a:buFontTx/>
              <a:buNone/>
            </a:pPr>
            <a:r>
              <a:rPr lang="fr-CA" altLang="fr-FR" sz="1600" b="1" dirty="0"/>
              <a:t>13.2</a:t>
            </a:r>
            <a:r>
              <a:rPr lang="fr-CA" altLang="fr-FR" sz="1600" dirty="0"/>
              <a:t> 	La syndicalisation</a:t>
            </a:r>
          </a:p>
          <a:p>
            <a:pPr marL="0" indent="0" eaLnBrk="1" hangingPunct="1">
              <a:buFontTx/>
              <a:buNone/>
            </a:pPr>
            <a:r>
              <a:rPr lang="fr-CA" altLang="fr-FR" sz="1600" b="1" dirty="0"/>
              <a:t>13.3</a:t>
            </a:r>
            <a:r>
              <a:rPr lang="fr-CA" altLang="fr-FR" sz="1600" dirty="0"/>
              <a:t> 	La législation sur les rapports collectifs de travail : une vue d</a:t>
            </a:r>
            <a:r>
              <a:rPr lang="fr-FR" altLang="fr-FR" sz="1600" dirty="0"/>
              <a:t>’</a:t>
            </a:r>
            <a:r>
              <a:rPr lang="fr-CA" altLang="ja-JP" sz="1600" dirty="0"/>
              <a:t>ensemble</a:t>
            </a:r>
          </a:p>
          <a:p>
            <a:pPr marL="0" indent="0" eaLnBrk="1" hangingPunct="1">
              <a:buFontTx/>
              <a:buNone/>
            </a:pPr>
            <a:r>
              <a:rPr lang="fr-CA" altLang="fr-FR" sz="1600" b="1" dirty="0"/>
              <a:t>13.4</a:t>
            </a:r>
            <a:r>
              <a:rPr lang="fr-CA" altLang="fr-FR" sz="1600" dirty="0"/>
              <a:t> 	La campagne de syndicalisation et le processus d</a:t>
            </a:r>
            <a:r>
              <a:rPr lang="fr-FR" altLang="fr-FR" sz="1600" dirty="0"/>
              <a:t>’</a:t>
            </a:r>
            <a:r>
              <a:rPr lang="fr-CA" altLang="ja-JP" sz="1600" dirty="0"/>
              <a:t>accréditation</a:t>
            </a:r>
          </a:p>
          <a:p>
            <a:pPr marL="0" indent="0" eaLnBrk="1" hangingPunct="1">
              <a:buFontTx/>
              <a:buNone/>
            </a:pPr>
            <a:r>
              <a:rPr lang="fr-CA" altLang="fr-FR" sz="1600" b="1" dirty="0"/>
              <a:t>13.5</a:t>
            </a:r>
            <a:r>
              <a:rPr lang="fr-CA" altLang="fr-FR" sz="1600" dirty="0"/>
              <a:t> 	La négociation collective</a:t>
            </a:r>
          </a:p>
          <a:p>
            <a:pPr marL="0" indent="0" eaLnBrk="1" hangingPunct="1">
              <a:buFontTx/>
              <a:buNone/>
            </a:pPr>
            <a:r>
              <a:rPr lang="fr-CA" altLang="fr-FR" sz="1600" b="1" dirty="0"/>
              <a:t>13.6</a:t>
            </a:r>
            <a:r>
              <a:rPr lang="fr-CA" altLang="fr-FR" sz="1600" dirty="0"/>
              <a:t> 	La grève, le lock-out et le règlement des conflits</a:t>
            </a:r>
          </a:p>
          <a:p>
            <a:pPr marL="0" indent="0" eaLnBrk="1" hangingPunct="1">
              <a:buFontTx/>
              <a:buNone/>
            </a:pPr>
            <a:r>
              <a:rPr lang="fr-CA" altLang="fr-FR" sz="1600" b="1" dirty="0"/>
              <a:t>13.7</a:t>
            </a:r>
            <a:r>
              <a:rPr lang="fr-CA" altLang="fr-FR" sz="1600" dirty="0"/>
              <a:t> 	L</a:t>
            </a:r>
            <a:r>
              <a:rPr lang="fr-FR" altLang="fr-FR" sz="1600" dirty="0"/>
              <a:t>’</a:t>
            </a:r>
            <a:r>
              <a:rPr lang="fr-CA" altLang="ja-JP" sz="1600" dirty="0"/>
              <a:t>administration de la convention collective</a:t>
            </a:r>
          </a:p>
          <a:p>
            <a:pPr marL="0" indent="0" eaLnBrk="1" hangingPunct="1">
              <a:buFontTx/>
              <a:buNone/>
            </a:pPr>
            <a:r>
              <a:rPr lang="fr-CA" altLang="fr-FR" sz="1600" b="1" dirty="0"/>
              <a:t>13.8</a:t>
            </a:r>
            <a:r>
              <a:rPr lang="fr-CA" altLang="fr-FR" sz="1600" dirty="0"/>
              <a:t> 	Les enjeux relatifs aux rapports collectifs de travail au Québec</a:t>
            </a:r>
          </a:p>
          <a:p>
            <a:pPr marL="0" indent="0" eaLnBrk="1" hangingPunct="1">
              <a:buFontTx/>
              <a:buNone/>
            </a:pPr>
            <a:r>
              <a:rPr lang="en-CA" altLang="fr-FR" sz="1600" b="1" dirty="0"/>
              <a:t>13.9</a:t>
            </a:r>
            <a:r>
              <a:rPr lang="en-CA" altLang="fr-FR" sz="1600" dirty="0"/>
              <a:t>   	L</a:t>
            </a:r>
            <a:r>
              <a:rPr lang="fr-FR" altLang="fr-FR" sz="1600" dirty="0"/>
              <a:t>’</a:t>
            </a:r>
            <a:r>
              <a:rPr lang="en-CA" altLang="ja-JP" sz="1600" dirty="0" err="1"/>
              <a:t>évaluation</a:t>
            </a:r>
            <a:r>
              <a:rPr lang="en-CA" altLang="ja-JP" sz="1600" dirty="0"/>
              <a:t> des relations de travail</a:t>
            </a:r>
            <a:endParaRPr lang="fr-CA" altLang="ja-JP" sz="1600" dirty="0"/>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a:buFontTx/>
              <a:buNone/>
            </a:pPr>
            <a:endParaRPr lang="fr-CA" altLang="fr-FR" sz="1600" b="1" dirty="0"/>
          </a:p>
          <a:p>
            <a:pPr marL="0" indent="0" eaLnBrk="1" hangingPunct="1">
              <a:spcBef>
                <a:spcPts val="800"/>
              </a:spcBef>
              <a:buFontTx/>
              <a:buNone/>
            </a:pPr>
            <a:endParaRPr lang="fr-CA" altLang="fr-FR" sz="1600" dirty="0"/>
          </a:p>
        </p:txBody>
      </p:sp>
      <p:sp>
        <p:nvSpPr>
          <p:cNvPr id="19460" name="Placeholder 1030">
            <a:extLst>
              <a:ext uri="{FF2B5EF4-FFF2-40B4-BE49-F238E27FC236}">
                <a16:creationId xmlns:a16="http://schemas.microsoft.com/office/drawing/2014/main" id="{9BE46858-CFAE-4E39-8360-B7D4C87991FD}"/>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Plan de chapitre</a:t>
            </a:r>
          </a:p>
        </p:txBody>
      </p:sp>
      <p:sp>
        <p:nvSpPr>
          <p:cNvPr id="19461" name="Placeholder 2">
            <a:extLst>
              <a:ext uri="{FF2B5EF4-FFF2-40B4-BE49-F238E27FC236}">
                <a16:creationId xmlns:a16="http://schemas.microsoft.com/office/drawing/2014/main" id="{FDA86DC3-406D-47EA-AE4E-FFE5EC4C880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19462" name="ZoneTexte 5">
            <a:extLst>
              <a:ext uri="{FF2B5EF4-FFF2-40B4-BE49-F238E27FC236}">
                <a16:creationId xmlns:a16="http://schemas.microsoft.com/office/drawing/2014/main" id="{21D5BC6B-7C3A-4DB0-88D8-069BD1E8D0A3}"/>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75F563C3-15E2-4A82-A393-40A18FFF95A3}"/>
              </a:ext>
            </a:extLst>
          </p:cNvPr>
          <p:cNvSpPr>
            <a:spLocks noChangeArrowheads="1"/>
          </p:cNvSpPr>
          <p:nvPr/>
        </p:nvSpPr>
        <p:spPr bwMode="auto">
          <a:xfrm>
            <a:off x="0" y="0"/>
            <a:ext cx="9324975" cy="6858000"/>
          </a:xfrm>
          <a:prstGeom prst="rect">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endParaRPr lang="fr-FR" altLang="fr-FR" sz="1100" b="1">
              <a:solidFill>
                <a:schemeClr val="tx2"/>
              </a:solidFill>
              <a:ea typeface="ヒラギノ角ゴ Pro W3" charset="-128"/>
            </a:endParaRPr>
          </a:p>
        </p:txBody>
      </p:sp>
      <p:sp>
        <p:nvSpPr>
          <p:cNvPr id="21507" name="Slide Number Placeholder 6">
            <a:extLst>
              <a:ext uri="{FF2B5EF4-FFF2-40B4-BE49-F238E27FC236}">
                <a16:creationId xmlns:a16="http://schemas.microsoft.com/office/drawing/2014/main" id="{4887B46B-8CFC-4F0B-95B7-ACD2B92BFB5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EA92A820-EED5-4E80-8C3F-712863972FDF}" type="slidenum">
              <a:rPr lang="fr-CA" altLang="fr-FR" sz="1400">
                <a:solidFill>
                  <a:schemeClr val="bg1"/>
                </a:solidFill>
                <a:ea typeface="ヒラギノ角ゴ Pro W3" charset="-128"/>
              </a:rPr>
              <a:pPr algn="r">
                <a:spcBef>
                  <a:spcPct val="0"/>
                </a:spcBef>
                <a:buFontTx/>
                <a:buNone/>
              </a:pPr>
              <a:t>4</a:t>
            </a:fld>
            <a:endParaRPr lang="fr-CA" altLang="fr-FR" sz="1400">
              <a:solidFill>
                <a:schemeClr val="bg1"/>
              </a:solidFill>
              <a:ea typeface="ヒラギノ角ゴ Pro W3" charset="-128"/>
            </a:endParaRPr>
          </a:p>
        </p:txBody>
      </p:sp>
      <p:pic>
        <p:nvPicPr>
          <p:cNvPr id="3" name="Image 2">
            <a:extLst>
              <a:ext uri="{FF2B5EF4-FFF2-40B4-BE49-F238E27FC236}">
                <a16:creationId xmlns:a16="http://schemas.microsoft.com/office/drawing/2014/main" id="{54711EFD-B3D1-4C6E-9E5B-D9C6169EB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315913"/>
            <a:ext cx="5930900" cy="6308725"/>
          </a:xfrm>
          <a:prstGeom prst="rect">
            <a:avLst/>
          </a:prstGeom>
          <a:noFill/>
          <a:ln>
            <a:noFill/>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143A36A1-C73C-44F9-96CA-C6DE867AB701}"/>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46660AD-5C32-488C-954B-2D1867297E9F}" type="slidenum">
              <a:rPr lang="fr-CA" altLang="fr-FR" sz="1400">
                <a:ea typeface="ヒラギノ角ゴ Pro W3" charset="-128"/>
              </a:rPr>
              <a:pPr algn="r">
                <a:spcBef>
                  <a:spcPct val="0"/>
                </a:spcBef>
                <a:buFontTx/>
                <a:buNone/>
              </a:pPr>
              <a:t>5</a:t>
            </a:fld>
            <a:endParaRPr lang="fr-CA" altLang="fr-FR" sz="1400">
              <a:ea typeface="ヒラギノ角ゴ Pro W3" charset="-128"/>
            </a:endParaRPr>
          </a:p>
        </p:txBody>
      </p:sp>
      <p:sp>
        <p:nvSpPr>
          <p:cNvPr id="23556" name="Placeholder 1030">
            <a:extLst>
              <a:ext uri="{FF2B5EF4-FFF2-40B4-BE49-F238E27FC236}">
                <a16:creationId xmlns:a16="http://schemas.microsoft.com/office/drawing/2014/main" id="{D816FBBC-3DAE-4F3C-9490-E1A48C10F369}"/>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sous-systèmes</a:t>
            </a:r>
          </a:p>
        </p:txBody>
      </p:sp>
      <p:sp>
        <p:nvSpPr>
          <p:cNvPr id="23557" name="Placeholder 2">
            <a:extLst>
              <a:ext uri="{FF2B5EF4-FFF2-40B4-BE49-F238E27FC236}">
                <a16:creationId xmlns:a16="http://schemas.microsoft.com/office/drawing/2014/main" id="{8F852DCB-867C-49D6-8E15-869567F57125}"/>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23558" name="ZoneTexte 5">
            <a:extLst>
              <a:ext uri="{FF2B5EF4-FFF2-40B4-BE49-F238E27FC236}">
                <a16:creationId xmlns:a16="http://schemas.microsoft.com/office/drawing/2014/main" id="{FA70E7B5-5090-4257-BCAA-530EC42720D2}"/>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3559" name="Slide Number Placeholder 6">
            <a:extLst>
              <a:ext uri="{FF2B5EF4-FFF2-40B4-BE49-F238E27FC236}">
                <a16:creationId xmlns:a16="http://schemas.microsoft.com/office/drawing/2014/main" id="{7AD87D7F-9389-44AC-84A4-AF65559B4B39}"/>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13.1 </a:t>
            </a:r>
            <a:r>
              <a:rPr lang="fr-CA" altLang="fr-FR" sz="1100">
                <a:ea typeface="ヒラギノ角ゴ Pro W3" charset="-128"/>
              </a:rPr>
              <a:t>SUITE</a:t>
            </a:r>
          </a:p>
        </p:txBody>
      </p:sp>
      <p:grpSp>
        <p:nvGrpSpPr>
          <p:cNvPr id="23560" name="Grouper 7">
            <a:extLst>
              <a:ext uri="{FF2B5EF4-FFF2-40B4-BE49-F238E27FC236}">
                <a16:creationId xmlns:a16="http://schemas.microsoft.com/office/drawing/2014/main" id="{9F21AEF0-6633-4DB9-AAC8-8C869D11C1C6}"/>
              </a:ext>
            </a:extLst>
          </p:cNvPr>
          <p:cNvGrpSpPr>
            <a:grpSpLocks/>
          </p:cNvGrpSpPr>
          <p:nvPr/>
        </p:nvGrpSpPr>
        <p:grpSpPr bwMode="auto">
          <a:xfrm>
            <a:off x="1452563" y="2351088"/>
            <a:ext cx="6134100" cy="3371850"/>
            <a:chOff x="1403350" y="1988840"/>
            <a:chExt cx="6134100" cy="3371850"/>
          </a:xfrm>
        </p:grpSpPr>
        <p:pic>
          <p:nvPicPr>
            <p:cNvPr id="23561" name="Picture 10" descr="puzzle">
              <a:extLst>
                <a:ext uri="{FF2B5EF4-FFF2-40B4-BE49-F238E27FC236}">
                  <a16:creationId xmlns:a16="http://schemas.microsoft.com/office/drawing/2014/main" id="{B933AD26-68AF-4BFF-89C3-C5CB97BA5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236" y="1988840"/>
              <a:ext cx="61341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4">
              <a:extLst>
                <a:ext uri="{FF2B5EF4-FFF2-40B4-BE49-F238E27FC236}">
                  <a16:creationId xmlns:a16="http://schemas.microsoft.com/office/drawing/2014/main" id="{50D0DF47-8703-4709-B111-8A3DB5B39D0A}"/>
                </a:ext>
              </a:extLst>
            </p:cNvPr>
            <p:cNvSpPr>
              <a:spLocks noChangeArrowheads="1"/>
            </p:cNvSpPr>
            <p:nvPr/>
          </p:nvSpPr>
          <p:spPr bwMode="auto">
            <a:xfrm>
              <a:off x="1676400" y="2514600"/>
              <a:ext cx="25527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50000"/>
                </a:spcBef>
                <a:buFontTx/>
                <a:buNone/>
              </a:pPr>
              <a:r>
                <a:rPr lang="fr-CA" altLang="fr-FR" sz="1800" b="1">
                  <a:solidFill>
                    <a:srgbClr val="333366"/>
                  </a:solidFill>
                  <a:latin typeface="Verdana" panose="020B0604030504040204" pitchFamily="34" charset="0"/>
                  <a:ea typeface="ＭＳ Ｐゴシック" panose="020B0600070205080204" pitchFamily="34" charset="-128"/>
                </a:rPr>
                <a:t>Économique</a:t>
              </a:r>
            </a:p>
          </p:txBody>
        </p:sp>
        <p:sp>
          <p:nvSpPr>
            <p:cNvPr id="23563" name="Rectangle 5">
              <a:extLst>
                <a:ext uri="{FF2B5EF4-FFF2-40B4-BE49-F238E27FC236}">
                  <a16:creationId xmlns:a16="http://schemas.microsoft.com/office/drawing/2014/main" id="{66DB1288-A247-41A0-A90C-86D6CCCCA18C}"/>
                </a:ext>
              </a:extLst>
            </p:cNvPr>
            <p:cNvSpPr>
              <a:spLocks noChangeArrowheads="1"/>
            </p:cNvSpPr>
            <p:nvPr/>
          </p:nvSpPr>
          <p:spPr bwMode="auto">
            <a:xfrm>
              <a:off x="1752600" y="4495800"/>
              <a:ext cx="24828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50000"/>
                </a:spcBef>
                <a:buFontTx/>
                <a:buNone/>
              </a:pPr>
              <a:r>
                <a:rPr lang="fr-CA" altLang="fr-FR" sz="1800" b="1">
                  <a:solidFill>
                    <a:srgbClr val="333366"/>
                  </a:solidFill>
                  <a:latin typeface="Verdana" panose="020B0604030504040204" pitchFamily="34" charset="0"/>
                  <a:ea typeface="ＭＳ Ｐゴシック" panose="020B0600070205080204" pitchFamily="34" charset="-128"/>
                </a:rPr>
                <a:t>Politique</a:t>
              </a:r>
            </a:p>
          </p:txBody>
        </p:sp>
        <p:sp>
          <p:nvSpPr>
            <p:cNvPr id="23564" name="Rectangle 6">
              <a:extLst>
                <a:ext uri="{FF2B5EF4-FFF2-40B4-BE49-F238E27FC236}">
                  <a16:creationId xmlns:a16="http://schemas.microsoft.com/office/drawing/2014/main" id="{7E0BE87A-9141-4703-856E-4D4D4688FECA}"/>
                </a:ext>
              </a:extLst>
            </p:cNvPr>
            <p:cNvSpPr>
              <a:spLocks noChangeArrowheads="1"/>
            </p:cNvSpPr>
            <p:nvPr/>
          </p:nvSpPr>
          <p:spPr bwMode="auto">
            <a:xfrm>
              <a:off x="5867400" y="2514600"/>
              <a:ext cx="16573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50000"/>
                </a:spcBef>
                <a:buFontTx/>
                <a:buNone/>
              </a:pPr>
              <a:r>
                <a:rPr lang="fr-CA" altLang="fr-FR" sz="1800" b="1">
                  <a:solidFill>
                    <a:srgbClr val="333366"/>
                  </a:solidFill>
                  <a:latin typeface="Verdana" panose="020B0604030504040204" pitchFamily="34" charset="0"/>
                  <a:ea typeface="ＭＳ Ｐゴシック" panose="020B0600070205080204" pitchFamily="34" charset="-128"/>
                </a:rPr>
                <a:t>Écologique</a:t>
              </a:r>
            </a:p>
          </p:txBody>
        </p:sp>
        <p:sp>
          <p:nvSpPr>
            <p:cNvPr id="23565" name="Rectangle 7">
              <a:extLst>
                <a:ext uri="{FF2B5EF4-FFF2-40B4-BE49-F238E27FC236}">
                  <a16:creationId xmlns:a16="http://schemas.microsoft.com/office/drawing/2014/main" id="{8B5126B5-3554-4851-88AF-4D1979B695EA}"/>
                </a:ext>
              </a:extLst>
            </p:cNvPr>
            <p:cNvSpPr>
              <a:spLocks noChangeArrowheads="1"/>
            </p:cNvSpPr>
            <p:nvPr/>
          </p:nvSpPr>
          <p:spPr bwMode="auto">
            <a:xfrm>
              <a:off x="6443663" y="4495800"/>
              <a:ext cx="10810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50000"/>
                </a:spcBef>
                <a:buFontTx/>
                <a:buNone/>
              </a:pPr>
              <a:r>
                <a:rPr lang="fr-CA" altLang="fr-FR" sz="1800" b="1">
                  <a:solidFill>
                    <a:srgbClr val="333366"/>
                  </a:solidFill>
                  <a:latin typeface="Verdana" panose="020B0604030504040204" pitchFamily="34" charset="0"/>
                  <a:ea typeface="ＭＳ Ｐゴシック" panose="020B0600070205080204" pitchFamily="34" charset="-128"/>
                </a:rPr>
                <a:t>S</a:t>
              </a:r>
              <a:r>
                <a:rPr lang="en-US" altLang="fr-FR" sz="1800" b="1">
                  <a:solidFill>
                    <a:srgbClr val="333366"/>
                  </a:solidFill>
                  <a:latin typeface="Verdana" panose="020B0604030504040204" pitchFamily="34" charset="0"/>
                  <a:ea typeface="ＭＳ Ｐゴシック" panose="020B0600070205080204" pitchFamily="34" charset="-128"/>
                </a:rPr>
                <a:t>ocial</a:t>
              </a:r>
              <a:endParaRPr lang="fr-CA" altLang="fr-FR" sz="1800" b="1">
                <a:solidFill>
                  <a:srgbClr val="333366"/>
                </a:solidFill>
                <a:latin typeface="Verdana" panose="020B0604030504040204" pitchFamily="34" charset="0"/>
                <a:ea typeface="ＭＳ Ｐゴシック" panose="020B0600070205080204" pitchFamily="34" charset="-128"/>
              </a:endParaRPr>
            </a:p>
          </p:txBody>
        </p:sp>
        <p:sp>
          <p:nvSpPr>
            <p:cNvPr id="23566" name="Rectangle 8">
              <a:extLst>
                <a:ext uri="{FF2B5EF4-FFF2-40B4-BE49-F238E27FC236}">
                  <a16:creationId xmlns:a16="http://schemas.microsoft.com/office/drawing/2014/main" id="{1C365324-020F-4BA9-90B6-B90407B9FF46}"/>
                </a:ext>
              </a:extLst>
            </p:cNvPr>
            <p:cNvSpPr>
              <a:spLocks noChangeArrowheads="1"/>
            </p:cNvSpPr>
            <p:nvPr/>
          </p:nvSpPr>
          <p:spPr bwMode="auto">
            <a:xfrm>
              <a:off x="3733800" y="3581400"/>
              <a:ext cx="18097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50000"/>
                </a:spcBef>
                <a:buFontTx/>
                <a:buNone/>
              </a:pPr>
              <a:r>
                <a:rPr lang="fr-CA" altLang="fr-FR" sz="1800" b="1">
                  <a:solidFill>
                    <a:srgbClr val="333366"/>
                  </a:solidFill>
                  <a:latin typeface="Verdana" panose="020B0604030504040204" pitchFamily="34" charset="0"/>
                  <a:ea typeface="ＭＳ Ｐゴシック" panose="020B0600070205080204" pitchFamily="34" charset="-128"/>
                </a:rPr>
                <a:t>Juridique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39D8C75B-F993-4866-9766-83ECC6C902D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EB5E2C8-D360-4EAD-9199-05777158D01B}" type="slidenum">
              <a:rPr lang="fr-CA" altLang="fr-FR" sz="1400">
                <a:ea typeface="ヒラギノ角ゴ Pro W3" charset="-128"/>
              </a:rPr>
              <a:pPr algn="r">
                <a:spcBef>
                  <a:spcPct val="0"/>
                </a:spcBef>
                <a:buFontTx/>
                <a:buNone/>
              </a:pPr>
              <a:t>6</a:t>
            </a:fld>
            <a:endParaRPr lang="fr-CA" altLang="fr-FR" sz="1400">
              <a:ea typeface="ヒラギノ角ゴ Pro W3" charset="-128"/>
            </a:endParaRPr>
          </a:p>
        </p:txBody>
      </p:sp>
      <p:sp>
        <p:nvSpPr>
          <p:cNvPr id="25604" name="Placeholder 1030">
            <a:extLst>
              <a:ext uri="{FF2B5EF4-FFF2-40B4-BE49-F238E27FC236}">
                <a16:creationId xmlns:a16="http://schemas.microsoft.com/office/drawing/2014/main" id="{A6BBF49F-2CF8-4BEF-8FD2-E806C92626C1}"/>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acteurs</a:t>
            </a:r>
          </a:p>
        </p:txBody>
      </p:sp>
      <p:sp>
        <p:nvSpPr>
          <p:cNvPr id="25605" name="Placeholder 2">
            <a:extLst>
              <a:ext uri="{FF2B5EF4-FFF2-40B4-BE49-F238E27FC236}">
                <a16:creationId xmlns:a16="http://schemas.microsoft.com/office/drawing/2014/main" id="{13285B99-485A-4E62-AC14-838B15A012B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25606" name="ZoneTexte 5">
            <a:extLst>
              <a:ext uri="{FF2B5EF4-FFF2-40B4-BE49-F238E27FC236}">
                <a16:creationId xmlns:a16="http://schemas.microsoft.com/office/drawing/2014/main" id="{F22EBE1A-F015-4A7B-B58C-5BE4296F7BD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5607" name="Slide Number Placeholder 6">
            <a:extLst>
              <a:ext uri="{FF2B5EF4-FFF2-40B4-BE49-F238E27FC236}">
                <a16:creationId xmlns:a16="http://schemas.microsoft.com/office/drawing/2014/main" id="{21B43A8A-D5DE-424C-AD62-80D721DF14A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13.1 </a:t>
            </a:r>
            <a:r>
              <a:rPr lang="fr-CA" altLang="fr-FR" sz="1100">
                <a:ea typeface="ヒラギノ角ゴ Pro W3" charset="-128"/>
              </a:rPr>
              <a:t>SUITE</a:t>
            </a:r>
          </a:p>
        </p:txBody>
      </p:sp>
      <p:pic>
        <p:nvPicPr>
          <p:cNvPr id="25608" name="Espace réservé du contenu 3">
            <a:extLst>
              <a:ext uri="{FF2B5EF4-FFF2-40B4-BE49-F238E27FC236}">
                <a16:creationId xmlns:a16="http://schemas.microsoft.com/office/drawing/2014/main" id="{7867FFF0-04A7-4379-9301-13FB27EA62B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1649200"/>
            <a:ext cx="6840537"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39D8C75B-F993-4866-9766-83ECC6C902D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EB5E2C8-D360-4EAD-9199-05777158D01B}" type="slidenum">
              <a:rPr lang="fr-CA" altLang="fr-FR" sz="1400">
                <a:ea typeface="ヒラギノ角ゴ Pro W3" charset="-128"/>
              </a:rPr>
              <a:pPr algn="r">
                <a:spcBef>
                  <a:spcPct val="0"/>
                </a:spcBef>
                <a:buFontTx/>
                <a:buNone/>
              </a:pPr>
              <a:t>7</a:t>
            </a:fld>
            <a:endParaRPr lang="fr-CA" altLang="fr-FR" sz="1400">
              <a:ea typeface="ヒラギノ角ゴ Pro W3" charset="-128"/>
            </a:endParaRPr>
          </a:p>
        </p:txBody>
      </p:sp>
      <p:pic>
        <p:nvPicPr>
          <p:cNvPr id="2" name="Picture 2" descr="A picture containing graphical user interface&#10;&#10;Description automatically generated">
            <a:extLst>
              <a:ext uri="{FF2B5EF4-FFF2-40B4-BE49-F238E27FC236}">
                <a16:creationId xmlns:a16="http://schemas.microsoft.com/office/drawing/2014/main" id="{1405F27D-C785-4E7D-99B2-A3DC554508EE}"/>
              </a:ext>
            </a:extLst>
          </p:cNvPr>
          <p:cNvPicPr>
            <a:picLocks noGrp="1" noChangeAspect="1"/>
          </p:cNvPicPr>
          <p:nvPr>
            <p:ph idx="4294967295"/>
          </p:nvPr>
        </p:nvPicPr>
        <p:blipFill>
          <a:blip r:embed="rId4"/>
          <a:stretch>
            <a:fillRect/>
          </a:stretch>
        </p:blipFill>
        <p:spPr>
          <a:xfrm>
            <a:off x="685800" y="2574718"/>
            <a:ext cx="7772400" cy="3210339"/>
          </a:xfrm>
        </p:spPr>
      </p:pic>
      <p:sp>
        <p:nvSpPr>
          <p:cNvPr id="25604" name="Placeholder 1030">
            <a:extLst>
              <a:ext uri="{FF2B5EF4-FFF2-40B4-BE49-F238E27FC236}">
                <a16:creationId xmlns:a16="http://schemas.microsoft.com/office/drawing/2014/main" id="{A6BBF49F-2CF8-4BEF-8FD2-E806C92626C1}"/>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dirty="0"/>
              <a:t>Les rapports </a:t>
            </a:r>
            <a:r>
              <a:rPr lang="en-US" altLang="fr-FR" sz="2400" b="1" dirty="0" err="1"/>
              <a:t>collectifs</a:t>
            </a:r>
            <a:r>
              <a:rPr lang="en-US" altLang="fr-FR" sz="2400" b="1" dirty="0"/>
              <a:t> de travail et la gestion des </a:t>
            </a:r>
            <a:r>
              <a:rPr lang="en-US" altLang="fr-FR" sz="2400" b="1" dirty="0" err="1"/>
              <a:t>ressources</a:t>
            </a:r>
            <a:r>
              <a:rPr lang="en-US" altLang="fr-FR" sz="2400" b="1" dirty="0"/>
              <a:t> </a:t>
            </a:r>
            <a:r>
              <a:rPr lang="en-US" altLang="fr-FR" sz="2400" b="1" dirty="0" err="1"/>
              <a:t>humaines</a:t>
            </a:r>
          </a:p>
        </p:txBody>
      </p:sp>
      <p:sp>
        <p:nvSpPr>
          <p:cNvPr id="25605" name="Placeholder 2">
            <a:extLst>
              <a:ext uri="{FF2B5EF4-FFF2-40B4-BE49-F238E27FC236}">
                <a16:creationId xmlns:a16="http://schemas.microsoft.com/office/drawing/2014/main" id="{13285B99-485A-4E62-AC14-838B15A012B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25606" name="ZoneTexte 5">
            <a:extLst>
              <a:ext uri="{FF2B5EF4-FFF2-40B4-BE49-F238E27FC236}">
                <a16:creationId xmlns:a16="http://schemas.microsoft.com/office/drawing/2014/main" id="{F22EBE1A-F015-4A7B-B58C-5BE4296F7BD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5607" name="Slide Number Placeholder 6">
            <a:extLst>
              <a:ext uri="{FF2B5EF4-FFF2-40B4-BE49-F238E27FC236}">
                <a16:creationId xmlns:a16="http://schemas.microsoft.com/office/drawing/2014/main" id="{21B43A8A-D5DE-424C-AD62-80D721DF14A0}"/>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13.1 </a:t>
            </a:r>
            <a:r>
              <a:rPr lang="fr-CA" altLang="fr-FR" sz="1100">
                <a:ea typeface="ヒラギノ角ゴ Pro W3" charset="-128"/>
              </a:rPr>
              <a:t>SUITE</a:t>
            </a:r>
          </a:p>
        </p:txBody>
      </p:sp>
    </p:spTree>
    <p:extLst>
      <p:ext uri="{BB962C8B-B14F-4D97-AF65-F5344CB8AC3E}">
        <p14:creationId xmlns:p14="http://schemas.microsoft.com/office/powerpoint/2010/main" val="394166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F76D1119-3712-461F-9DDF-5F351C8A992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27FB2623-3C32-49AF-BF5A-57A30F5996D1}" type="slidenum">
              <a:rPr lang="fr-CA" altLang="fr-FR" sz="1400">
                <a:ea typeface="ヒラギノ角ゴ Pro W3" charset="-128"/>
              </a:rPr>
              <a:pPr algn="r">
                <a:spcBef>
                  <a:spcPct val="0"/>
                </a:spcBef>
                <a:buFontTx/>
                <a:buNone/>
              </a:pPr>
              <a:t>8</a:t>
            </a:fld>
            <a:endParaRPr lang="fr-CA" altLang="fr-FR" sz="1400">
              <a:ea typeface="ヒラギノ角ゴ Pro W3" charset="-128"/>
            </a:endParaRPr>
          </a:p>
        </p:txBody>
      </p:sp>
      <p:sp>
        <p:nvSpPr>
          <p:cNvPr id="27652" name="Placeholder 1030">
            <a:extLst>
              <a:ext uri="{FF2B5EF4-FFF2-40B4-BE49-F238E27FC236}">
                <a16:creationId xmlns:a16="http://schemas.microsoft.com/office/drawing/2014/main" id="{A95B6452-B3D6-476E-A0BD-2625F968D602}"/>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13.2 La syndicalisation</a:t>
            </a:r>
          </a:p>
        </p:txBody>
      </p:sp>
      <p:sp>
        <p:nvSpPr>
          <p:cNvPr id="27653" name="Placeholder 2">
            <a:extLst>
              <a:ext uri="{FF2B5EF4-FFF2-40B4-BE49-F238E27FC236}">
                <a16:creationId xmlns:a16="http://schemas.microsoft.com/office/drawing/2014/main" id="{E304984B-B8C8-4C4C-ACE9-EFD1822FE4E2}"/>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27654" name="ZoneTexte 5">
            <a:extLst>
              <a:ext uri="{FF2B5EF4-FFF2-40B4-BE49-F238E27FC236}">
                <a16:creationId xmlns:a16="http://schemas.microsoft.com/office/drawing/2014/main" id="{A418A05F-2D0F-4F23-A9C9-A7DF30149B95}"/>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7655" name="Slide Number Placeholder 6">
            <a:extLst>
              <a:ext uri="{FF2B5EF4-FFF2-40B4-BE49-F238E27FC236}">
                <a16:creationId xmlns:a16="http://schemas.microsoft.com/office/drawing/2014/main" id="{9E0413F3-A368-41FC-8C24-FFA2A2073DD3}"/>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13.1 </a:t>
            </a:r>
            <a:r>
              <a:rPr lang="fr-CA" altLang="fr-FR" sz="1100">
                <a:ea typeface="ヒラギノ角ゴ Pro W3" charset="-128"/>
              </a:rPr>
              <a:t>SUITE</a:t>
            </a:r>
          </a:p>
        </p:txBody>
      </p:sp>
      <p:sp>
        <p:nvSpPr>
          <p:cNvPr id="27656" name="Parchemin vertical 5">
            <a:extLst>
              <a:ext uri="{FF2B5EF4-FFF2-40B4-BE49-F238E27FC236}">
                <a16:creationId xmlns:a16="http://schemas.microsoft.com/office/drawing/2014/main" id="{48C7F0AC-0E5E-4E98-B00E-B38BA134805B}"/>
              </a:ext>
            </a:extLst>
          </p:cNvPr>
          <p:cNvSpPr>
            <a:spLocks noChangeArrowheads="1"/>
          </p:cNvSpPr>
          <p:nvPr/>
        </p:nvSpPr>
        <p:spPr bwMode="auto">
          <a:xfrm>
            <a:off x="1366838" y="2352675"/>
            <a:ext cx="6410325" cy="2663825"/>
          </a:xfrm>
          <a:prstGeom prst="verticalScroll">
            <a:avLst>
              <a:gd name="adj" fmla="val 12500"/>
            </a:avLst>
          </a:prstGeom>
          <a:solidFill>
            <a:srgbClr val="F0F2DB"/>
          </a:solidFill>
          <a:ln w="9525">
            <a:solidFill>
              <a:srgbClr val="D2DA7A"/>
            </a:solidFill>
            <a:round/>
            <a:headEnd/>
            <a:tailEnd/>
          </a:ln>
        </p:spPr>
        <p:txBody>
          <a:bodyPr anchor="ctr"/>
          <a:lstStyle>
            <a:lvl1pPr marL="536575" indent="-34766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marL="188912" indent="0" eaLnBrk="1" hangingPunct="1">
              <a:buNone/>
            </a:pPr>
            <a:r>
              <a:rPr lang="fr-CA" altLang="fr-FR" sz="2000" dirty="0">
                <a:solidFill>
                  <a:srgbClr val="333366"/>
                </a:solidFill>
              </a:rPr>
              <a:t>La syndicalisation est le fait, pour des salariés, d</a:t>
            </a:r>
            <a:r>
              <a:rPr lang="fr-FR" altLang="fr-FR" sz="2000" dirty="0">
                <a:solidFill>
                  <a:srgbClr val="333366"/>
                </a:solidFill>
              </a:rPr>
              <a:t>’</a:t>
            </a:r>
            <a:r>
              <a:rPr lang="fr-CA" altLang="ja-JP" sz="2000" dirty="0">
                <a:solidFill>
                  <a:srgbClr val="333366"/>
                </a:solidFill>
              </a:rPr>
              <a:t>appartenir ou d</a:t>
            </a:r>
            <a:r>
              <a:rPr lang="fr-FR" altLang="fr-FR" sz="2000" dirty="0">
                <a:solidFill>
                  <a:srgbClr val="333366"/>
                </a:solidFill>
              </a:rPr>
              <a:t>’</a:t>
            </a:r>
            <a:r>
              <a:rPr lang="fr-CA" altLang="ja-JP" sz="2000" dirty="0">
                <a:solidFill>
                  <a:srgbClr val="333366"/>
                </a:solidFill>
              </a:rPr>
              <a:t>adhérer à un regroupement (syndicat ou association), ou de constituer un regroupement qui défendra leurs intérêts auprès de leur employeur.</a:t>
            </a:r>
            <a:endParaRPr lang="fr-CA" altLang="fr-FR" sz="2000" dirty="0">
              <a:solidFill>
                <a:srgbClr val="3333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Slide Number Placeholder 6">
            <a:extLst>
              <a:ext uri="{FF2B5EF4-FFF2-40B4-BE49-F238E27FC236}">
                <a16:creationId xmlns:a16="http://schemas.microsoft.com/office/drawing/2014/main" id="{4AB057EC-3687-4D57-9E0B-B09A4F47C4A9}"/>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715D2D48-2DBB-4781-B733-44FBA5C9ED94}" type="slidenum">
              <a:rPr lang="fr-CA" altLang="fr-FR" sz="1400">
                <a:ea typeface="ヒラギノ角ゴ Pro W3" charset="-128"/>
              </a:rPr>
              <a:pPr algn="r">
                <a:spcBef>
                  <a:spcPct val="0"/>
                </a:spcBef>
                <a:buFontTx/>
                <a:buNone/>
              </a:pPr>
              <a:t>9</a:t>
            </a:fld>
            <a:endParaRPr lang="fr-CA" altLang="fr-FR" sz="1400">
              <a:ea typeface="ヒラギノ角ゴ Pro W3" charset="-128"/>
            </a:endParaRPr>
          </a:p>
        </p:txBody>
      </p:sp>
      <p:sp>
        <p:nvSpPr>
          <p:cNvPr id="29699" name="Placeholder 1030">
            <a:extLst>
              <a:ext uri="{FF2B5EF4-FFF2-40B4-BE49-F238E27FC236}">
                <a16:creationId xmlns:a16="http://schemas.microsoft.com/office/drawing/2014/main" id="{0C0E7312-34F9-405E-A51F-B63F796DD8C9}"/>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éléments et les étapes de la syndicalisation</a:t>
            </a:r>
            <a:br>
              <a:rPr lang="en-US" altLang="fr-FR" sz="2400" b="1"/>
            </a:br>
            <a:endParaRPr lang="en-US" altLang="fr-FR" sz="2400" b="1"/>
          </a:p>
        </p:txBody>
      </p:sp>
      <p:sp>
        <p:nvSpPr>
          <p:cNvPr id="29700" name="Placeholder 2">
            <a:extLst>
              <a:ext uri="{FF2B5EF4-FFF2-40B4-BE49-F238E27FC236}">
                <a16:creationId xmlns:a16="http://schemas.microsoft.com/office/drawing/2014/main" id="{5F204A95-D938-4735-9035-77E2F6C898E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13</a:t>
            </a:r>
            <a:r>
              <a:rPr lang="en-US" altLang="fr-FR" sz="1100">
                <a:solidFill>
                  <a:schemeClr val="tx2"/>
                </a:solidFill>
                <a:ea typeface="ヒラギノ角ゴ Pro W3" charset="-128"/>
              </a:rPr>
              <a:t> LES RAPPORTS COLLECTIFS DE TRAVAIL</a:t>
            </a:r>
            <a:endParaRPr lang="en-US" altLang="fr-FR" sz="1200" i="1">
              <a:solidFill>
                <a:schemeClr val="tx2"/>
              </a:solidFill>
              <a:ea typeface="ヒラギノ角ゴ Pro W3" charset="-128"/>
            </a:endParaRPr>
          </a:p>
        </p:txBody>
      </p:sp>
      <p:sp>
        <p:nvSpPr>
          <p:cNvPr id="29701" name="ZoneTexte 5">
            <a:extLst>
              <a:ext uri="{FF2B5EF4-FFF2-40B4-BE49-F238E27FC236}">
                <a16:creationId xmlns:a16="http://schemas.microsoft.com/office/drawing/2014/main" id="{CCE83D18-5034-42A2-BE5D-11FFC2CBC1B4}"/>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9702" name="Slide Number Placeholder 6">
            <a:extLst>
              <a:ext uri="{FF2B5EF4-FFF2-40B4-BE49-F238E27FC236}">
                <a16:creationId xmlns:a16="http://schemas.microsoft.com/office/drawing/2014/main" id="{B9676A7F-E4E1-4046-9C7A-42C86617C45A}"/>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13.2 </a:t>
            </a:r>
            <a:r>
              <a:rPr lang="fr-CA" altLang="fr-FR" sz="1100">
                <a:ea typeface="ヒラギノ角ゴ Pro W3" charset="-128"/>
              </a:rPr>
              <a:t>SUITE</a:t>
            </a:r>
          </a:p>
        </p:txBody>
      </p:sp>
      <p:pic>
        <p:nvPicPr>
          <p:cNvPr id="29703" name="Image 4">
            <a:extLst>
              <a:ext uri="{FF2B5EF4-FFF2-40B4-BE49-F238E27FC236}">
                <a16:creationId xmlns:a16="http://schemas.microsoft.com/office/drawing/2014/main" id="{9D26F398-AE49-4F0B-B977-7AFE76231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7550"/>
            <a:ext cx="77724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ele_physique_xxi TOME_A">
  <a:themeElements>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lgn="r" eaLnBrk="1" hangingPunct="1">
          <a:spcBef>
            <a:spcPct val="0"/>
          </a:spcBef>
          <a:buFontTx/>
          <a:buNone/>
          <a:defRPr sz="1100" b="1" dirty="0">
            <a:solidFill>
              <a:schemeClr val="tx2"/>
            </a:solidFill>
            <a:ea typeface="ヒラギノ角ゴ Pro W3" panose="020B0300000000000000"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EEF6307B67264E8C171B4715F369EA" ma:contentTypeVersion="12" ma:contentTypeDescription="Create a new document." ma:contentTypeScope="" ma:versionID="2b40045fb8d89b348f6a2bf9622bd4ca">
  <xsd:schema xmlns:xsd="http://www.w3.org/2001/XMLSchema" xmlns:xs="http://www.w3.org/2001/XMLSchema" xmlns:p="http://schemas.microsoft.com/office/2006/metadata/properties" xmlns:ns3="52004f63-f070-4f41-b1e2-ce4fca413533" xmlns:ns4="0ee35f27-655c-47c2-90f1-692ebe9f4ad8" targetNamespace="http://schemas.microsoft.com/office/2006/metadata/properties" ma:root="true" ma:fieldsID="95c1ffec81674acb2667323be209df98" ns3:_="" ns4:_="">
    <xsd:import namespace="52004f63-f070-4f41-b1e2-ce4fca413533"/>
    <xsd:import namespace="0ee35f27-655c-47c2-90f1-692ebe9f4a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04f63-f070-4f41-b1e2-ce4fca413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e35f27-655c-47c2-90f1-692ebe9f4a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EB98EC-17C2-44CA-A4DC-4F3A0A1FDFC2}">
  <ds:schemaRefs>
    <ds:schemaRef ds:uri="http://schemas.microsoft.com/sharepoint/v3/contenttype/forms"/>
  </ds:schemaRefs>
</ds:datastoreItem>
</file>

<file path=customXml/itemProps2.xml><?xml version="1.0" encoding="utf-8"?>
<ds:datastoreItem xmlns:ds="http://schemas.openxmlformats.org/officeDocument/2006/customXml" ds:itemID="{A101C78A-3913-45D7-B3DE-EDB32985E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04f63-f070-4f41-b1e2-ce4fca413533"/>
    <ds:schemaRef ds:uri="0ee35f27-655c-47c2-90f1-692ebe9f4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9CAEB5-ABF0-43B9-833F-84C5FF4B0ECF}">
  <ds:schemaRefs>
    <ds:schemaRef ds:uri="0ee35f27-655c-47c2-90f1-692ebe9f4a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2004f63-f070-4f41-b1e2-ce4fca41353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Modele_physique_xxi TOME_A.pot</Template>
  <TotalTime>1144</TotalTime>
  <Words>1861</Words>
  <Application>Microsoft Office PowerPoint</Application>
  <PresentationFormat>Affichage à l'écran (4:3)</PresentationFormat>
  <Paragraphs>234</Paragraphs>
  <Slides>29</Slides>
  <Notes>29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Times New Roman</vt:lpstr>
      <vt:lpstr>Verdana</vt:lpstr>
      <vt:lpstr>Modele_physique_xxi TOME_A</vt:lpstr>
      <vt:lpstr>Présentation PowerPoint</vt:lpstr>
      <vt:lpstr> Chapitre 13</vt:lpstr>
      <vt:lpstr>Plan de chapitre</vt:lpstr>
      <vt:lpstr>Présentation PowerPoint</vt:lpstr>
      <vt:lpstr>Les sous-systèmes</vt:lpstr>
      <vt:lpstr>Les acteurs</vt:lpstr>
      <vt:lpstr>Les rapports collectifs de travail et la gestion des ressources humaines</vt:lpstr>
      <vt:lpstr>13.2 La syndicalisation</vt:lpstr>
      <vt:lpstr>Les éléments et les étapes de la syndicalisation </vt:lpstr>
      <vt:lpstr>Les étapes du processus de décision concernant la syndicalisation </vt:lpstr>
      <vt:lpstr>Les structures et les fonctions syndicales </vt:lpstr>
      <vt:lpstr>13.3 La législation sur les rapports collectifs de travail : une vue d’ensemble</vt:lpstr>
      <vt:lpstr>13.3 La législation sur les rapports collectifs de travail : une vue d’ensemble</vt:lpstr>
      <vt:lpstr>13.4 La campagne de syndicalisation et le processus d’accréditation</vt:lpstr>
      <vt:lpstr>Les étapes du processus d’accréditation </vt:lpstr>
      <vt:lpstr>Les tactiques de dissuasion et les pratiques de travail déloyales </vt:lpstr>
      <vt:lpstr>13.5 La négociation collective</vt:lpstr>
      <vt:lpstr>Les intervenants et les questions examinées </vt:lpstr>
      <vt:lpstr>Le processus de négociation </vt:lpstr>
      <vt:lpstr>Les formes de négociation collective </vt:lpstr>
      <vt:lpstr>Les stratégies de préparation à la négociation </vt:lpstr>
      <vt:lpstr>Les stratégies de négociation patronales-syndicales </vt:lpstr>
      <vt:lpstr>13.6 La grève, le lock-out et le règlement des conflits</vt:lpstr>
      <vt:lpstr>13.7 L’administration de la convention collective</vt:lpstr>
      <vt:lpstr>La procédure de règlement des griefs </vt:lpstr>
      <vt:lpstr>13.8 Les enjeux relatifs aux rapports collectifs de travail au Québec</vt:lpstr>
      <vt:lpstr>13.9 L’évaluation des relations de travail</vt:lpstr>
      <vt:lpstr>Questions d’entrevue utiles lors de la vérification opérationnelle de la gestion des ressources humaines en matière de relations de travail  </vt:lpstr>
      <vt:lpstr>Les indices de ressources humaines en matière de relations de travail</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Martin Tremblay</dc:creator>
  <cp:lastModifiedBy>Hennequart, Pauline</cp:lastModifiedBy>
  <cp:revision>142</cp:revision>
  <cp:lastPrinted>2012-11-19T20:15:19Z</cp:lastPrinted>
  <dcterms:created xsi:type="dcterms:W3CDTF">2010-06-17T13:05:13Z</dcterms:created>
  <dcterms:modified xsi:type="dcterms:W3CDTF">2023-06-13T14:44:51Z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0x01010060EEF6307B67264E8C171B4715F369EA</vt:lpwstr>
  </property>
</Properties>
</file>