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4"/>
  </p:sldMasterIdLst>
  <p:notesMasterIdLst>
    <p:notesMasterId r:id="rId30"/>
  </p:notesMasterIdLst>
  <p:handoutMasterIdLst>
    <p:handoutMasterId r:id="rId31"/>
  </p:handoutMasterIdLst>
  <p:sldIdLst>
    <p:sldId id="256" r:id="rId5"/>
    <p:sldId id="257" r:id="rId6"/>
    <p:sldId id="260" r:id="rId7"/>
    <p:sldId id="483" r:id="rId8"/>
    <p:sldId id="484" r:id="rId9"/>
    <p:sldId id="504" r:id="rId10"/>
    <p:sldId id="485" r:id="rId11"/>
    <p:sldId id="505" r:id="rId12"/>
    <p:sldId id="508" r:id="rId13"/>
    <p:sldId id="490" r:id="rId14"/>
    <p:sldId id="513" r:id="rId15"/>
    <p:sldId id="491" r:id="rId16"/>
    <p:sldId id="492" r:id="rId17"/>
    <p:sldId id="493" r:id="rId18"/>
    <p:sldId id="494" r:id="rId19"/>
    <p:sldId id="496" r:id="rId20"/>
    <p:sldId id="510" r:id="rId21"/>
    <p:sldId id="514" r:id="rId22"/>
    <p:sldId id="497" r:id="rId23"/>
    <p:sldId id="498" r:id="rId24"/>
    <p:sldId id="512" r:id="rId25"/>
    <p:sldId id="499" r:id="rId26"/>
    <p:sldId id="500" r:id="rId27"/>
    <p:sldId id="501" r:id="rId28"/>
    <p:sldId id="502" r:id="rId29"/>
  </p:sldIdLst>
  <p:sldSz cx="9144000" cy="6858000" type="screen4x3"/>
  <p:notesSz cx="6858000" cy="9144000"/>
  <p:defaultTextStyle>
    <a:defPPr>
      <a:defRPr lang="fr-CA"/>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1480">
          <p15:clr>
            <a:srgbClr val="A4A3A4"/>
          </p15:clr>
        </p15:guide>
        <p15:guide id="2" pos="2880">
          <p15:clr>
            <a:srgbClr val="A4A3A4"/>
          </p15:clr>
        </p15:guide>
        <p15:guide id="3" pos="431">
          <p15:clr>
            <a:srgbClr val="A4A3A4"/>
          </p15:clr>
        </p15:guide>
        <p15:guide id="4" pos="532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cmAuthor id="2" name="Hugues-O. Blouin" initials="HOB" lastIdx="56" clrIdx="1"/>
  <p:cmAuthor id="3" name="marion.cote@umontreal.ca" initials="ma" lastIdx="9" clrIdx="2">
    <p:extLst>
      <p:ext uri="{19B8F6BF-5375-455C-9EA6-DF929625EA0E}">
        <p15:presenceInfo xmlns:p15="http://schemas.microsoft.com/office/powerpoint/2012/main" userId="S::urn:spo:guest#marion.cote@umontreal.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DF71D-816A-430A-870A-4BB2A0378B94}" v="75" dt="2020-12-15T03:22:52.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84"/>
    <p:restoredTop sz="94740"/>
  </p:normalViewPr>
  <p:slideViewPr>
    <p:cSldViewPr>
      <p:cViewPr varScale="1">
        <p:scale>
          <a:sx n="104" d="100"/>
          <a:sy n="104" d="100"/>
        </p:scale>
        <p:origin x="1476" y="108"/>
      </p:cViewPr>
      <p:guideLst>
        <p:guide orient="horz" pos="1480"/>
        <p:guide pos="2880"/>
        <p:guide pos="431"/>
        <p:guide pos="532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2-05T06:24:29.986" idx="1">
    <p:pos x="10" y="10"/>
    <p:text>slide ajouté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30F8108-2078-499B-89A4-80BF745B40C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fr-CA"/>
          </a:p>
        </p:txBody>
      </p:sp>
      <p:sp>
        <p:nvSpPr>
          <p:cNvPr id="8195" name="Rectangle 3">
            <a:extLst>
              <a:ext uri="{FF2B5EF4-FFF2-40B4-BE49-F238E27FC236}">
                <a16:creationId xmlns:a16="http://schemas.microsoft.com/office/drawing/2014/main" id="{A00D95F4-77B2-4A79-9C1E-9690F752E9D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charset="-128"/>
                <a:cs typeface="ヒラギノ角ゴ Pro W3" charset="-128"/>
              </a:defRPr>
            </a:lvl1pPr>
          </a:lstStyle>
          <a:p>
            <a:pPr>
              <a:defRPr/>
            </a:pPr>
            <a:endParaRPr lang="fr-CA"/>
          </a:p>
        </p:txBody>
      </p:sp>
      <p:sp>
        <p:nvSpPr>
          <p:cNvPr id="8196" name="Rectangle 4">
            <a:extLst>
              <a:ext uri="{FF2B5EF4-FFF2-40B4-BE49-F238E27FC236}">
                <a16:creationId xmlns:a16="http://schemas.microsoft.com/office/drawing/2014/main" id="{5F613CEC-B43A-4410-9144-30262D76E269}"/>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ヒラギノ角ゴ Pro W3" panose="020B0300000000000000" pitchFamily="34" charset="-128"/>
              </a:defRPr>
            </a:lvl1pPr>
          </a:lstStyle>
          <a:p>
            <a:pPr>
              <a:defRPr/>
            </a:pPr>
            <a:r>
              <a:rPr lang="fr-CA" altLang="fr-FR"/>
              <a:t>©ERPI, tous droits réservés.</a:t>
            </a:r>
          </a:p>
        </p:txBody>
      </p:sp>
      <p:sp>
        <p:nvSpPr>
          <p:cNvPr id="8197" name="Rectangle 5">
            <a:extLst>
              <a:ext uri="{FF2B5EF4-FFF2-40B4-BE49-F238E27FC236}">
                <a16:creationId xmlns:a16="http://schemas.microsoft.com/office/drawing/2014/main" id="{E4898F5F-8E50-486F-8C42-CA14D9F269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AB211C9-DE27-4AE7-9684-844021FC285D}" type="slidenum">
              <a:rPr lang="fr-CA" altLang="fr-FR"/>
              <a:pPr/>
              <a:t>‹N°›</a:t>
            </a:fld>
            <a:endParaRPr lang="fr-CA"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2EBDA67-24B6-4026-8663-30EAEBA0169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fr-CA"/>
          </a:p>
        </p:txBody>
      </p:sp>
      <p:sp>
        <p:nvSpPr>
          <p:cNvPr id="7171" name="Rectangle 3">
            <a:extLst>
              <a:ext uri="{FF2B5EF4-FFF2-40B4-BE49-F238E27FC236}">
                <a16:creationId xmlns:a16="http://schemas.microsoft.com/office/drawing/2014/main" id="{5BB813E0-BF8A-4664-B507-8600618FCB98}"/>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charset="-128"/>
                <a:cs typeface="ヒラギノ角ゴ Pro W3" charset="-128"/>
              </a:defRPr>
            </a:lvl1pPr>
          </a:lstStyle>
          <a:p>
            <a:pPr>
              <a:defRPr/>
            </a:pPr>
            <a:endParaRPr lang="fr-CA"/>
          </a:p>
        </p:txBody>
      </p:sp>
      <p:sp>
        <p:nvSpPr>
          <p:cNvPr id="13316" name="Placeholder 4">
            <a:extLst>
              <a:ext uri="{FF2B5EF4-FFF2-40B4-BE49-F238E27FC236}">
                <a16:creationId xmlns:a16="http://schemas.microsoft.com/office/drawing/2014/main" id="{53CBFEA5-8C70-415E-AC70-C8429CFFE8E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95808CF9-A882-4394-A704-2B23B0C5C45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ltLang="fr-FR" noProof="0"/>
              <a:t>Cliquez pour modifier les styles du texte du masque</a:t>
            </a:r>
          </a:p>
          <a:p>
            <a:pPr lvl="1"/>
            <a:r>
              <a:rPr lang="fr-CA" altLang="fr-FR" noProof="0"/>
              <a:t>Deuxième niveau</a:t>
            </a:r>
          </a:p>
          <a:p>
            <a:pPr lvl="2"/>
            <a:r>
              <a:rPr lang="fr-CA" altLang="fr-FR" noProof="0"/>
              <a:t>Troisième niveau</a:t>
            </a:r>
          </a:p>
          <a:p>
            <a:pPr lvl="3"/>
            <a:r>
              <a:rPr lang="fr-CA" altLang="fr-FR" noProof="0"/>
              <a:t>Quatrième niveau</a:t>
            </a:r>
          </a:p>
          <a:p>
            <a:pPr lvl="4"/>
            <a:r>
              <a:rPr lang="fr-CA" altLang="fr-FR" noProof="0"/>
              <a:t>Cinquième niveau</a:t>
            </a:r>
          </a:p>
        </p:txBody>
      </p:sp>
      <p:sp>
        <p:nvSpPr>
          <p:cNvPr id="7174" name="Rectangle 6">
            <a:extLst>
              <a:ext uri="{FF2B5EF4-FFF2-40B4-BE49-F238E27FC236}">
                <a16:creationId xmlns:a16="http://schemas.microsoft.com/office/drawing/2014/main" id="{E0011813-5909-4095-A201-69CC44BC666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ヒラギノ角ゴ Pro W3" panose="020B0300000000000000" pitchFamily="34" charset="-128"/>
              </a:defRPr>
            </a:lvl1pPr>
          </a:lstStyle>
          <a:p>
            <a:pPr>
              <a:defRPr/>
            </a:pPr>
            <a:r>
              <a:rPr lang="fr-CA" altLang="fr-FR"/>
              <a:t>©ERPI, tous droits réservés.</a:t>
            </a:r>
          </a:p>
        </p:txBody>
      </p:sp>
      <p:sp>
        <p:nvSpPr>
          <p:cNvPr id="7175" name="Rectangle 7">
            <a:extLst>
              <a:ext uri="{FF2B5EF4-FFF2-40B4-BE49-F238E27FC236}">
                <a16:creationId xmlns:a16="http://schemas.microsoft.com/office/drawing/2014/main" id="{A0B72060-419C-43D1-AADF-2966A68546D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AC3AB37-233E-4248-A5D4-A122F889AE19}" type="slidenum">
              <a:rPr lang="fr-CA" altLang="fr-FR"/>
              <a:pPr/>
              <a:t>‹N°›</a:t>
            </a:fld>
            <a:endParaRPr lang="fr-CA" altLang="fr-F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pitchFamily="-12" charset="-128"/>
      </a:defRPr>
    </a:lvl1pPr>
    <a:lvl2pPr marL="4572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1026">
            <a:extLst>
              <a:ext uri="{FF2B5EF4-FFF2-40B4-BE49-F238E27FC236}">
                <a16:creationId xmlns:a16="http://schemas.microsoft.com/office/drawing/2014/main" id="{7D4A5D18-9E8A-4C83-905B-8B0590B45B3E}"/>
              </a:ext>
            </a:extLst>
          </p:cNvPr>
          <p:cNvSpPr>
            <a:spLocks noGrp="1" noRot="1" noChangeAspect="1" noChangeArrowheads="1" noTextEdit="1"/>
          </p:cNvSpPr>
          <p:nvPr>
            <p:ph type="sldImg"/>
          </p:nvPr>
        </p:nvSpPr>
        <p:spPr>
          <a:ln/>
        </p:spPr>
      </p:sp>
      <p:sp>
        <p:nvSpPr>
          <p:cNvPr id="16386" name="Placeholder 1027">
            <a:extLst>
              <a:ext uri="{FF2B5EF4-FFF2-40B4-BE49-F238E27FC236}">
                <a16:creationId xmlns:a16="http://schemas.microsoft.com/office/drawing/2014/main" id="{010C35CF-EB30-4A70-83BA-39234209EF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1026">
            <a:extLst>
              <a:ext uri="{FF2B5EF4-FFF2-40B4-BE49-F238E27FC236}">
                <a16:creationId xmlns:a16="http://schemas.microsoft.com/office/drawing/2014/main" id="{93921FBF-5940-4BB8-B87E-072E1BD3228F}"/>
              </a:ext>
            </a:extLst>
          </p:cNvPr>
          <p:cNvSpPr>
            <a:spLocks noGrp="1" noRot="1" noChangeAspect="1" noChangeArrowheads="1" noTextEdit="1"/>
          </p:cNvSpPr>
          <p:nvPr>
            <p:ph type="sldImg"/>
          </p:nvPr>
        </p:nvSpPr>
        <p:spPr>
          <a:solidFill>
            <a:srgbClr val="FFFFFF"/>
          </a:solidFill>
          <a:ln/>
        </p:spPr>
      </p:sp>
      <p:sp>
        <p:nvSpPr>
          <p:cNvPr id="36866" name="Rectangle 1027">
            <a:extLst>
              <a:ext uri="{FF2B5EF4-FFF2-40B4-BE49-F238E27FC236}">
                <a16:creationId xmlns:a16="http://schemas.microsoft.com/office/drawing/2014/main" id="{7D81E7F0-56BC-4F38-9553-2EF867F98D7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1026">
            <a:extLst>
              <a:ext uri="{FF2B5EF4-FFF2-40B4-BE49-F238E27FC236}">
                <a16:creationId xmlns:a16="http://schemas.microsoft.com/office/drawing/2014/main" id="{14FE2B0B-1C2B-475C-ACD7-A8F7329F1BBD}"/>
              </a:ext>
            </a:extLst>
          </p:cNvPr>
          <p:cNvSpPr>
            <a:spLocks noGrp="1" noRot="1" noChangeAspect="1" noChangeArrowheads="1" noTextEdit="1"/>
          </p:cNvSpPr>
          <p:nvPr>
            <p:ph type="sldImg"/>
          </p:nvPr>
        </p:nvSpPr>
        <p:spPr>
          <a:solidFill>
            <a:srgbClr val="FFFFFF"/>
          </a:solidFill>
          <a:ln/>
        </p:spPr>
      </p:sp>
      <p:sp>
        <p:nvSpPr>
          <p:cNvPr id="38914" name="Rectangle 1027">
            <a:extLst>
              <a:ext uri="{FF2B5EF4-FFF2-40B4-BE49-F238E27FC236}">
                <a16:creationId xmlns:a16="http://schemas.microsoft.com/office/drawing/2014/main" id="{FABAB089-E732-4F8E-BA69-9BAABC3D1DB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1857769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1026">
            <a:extLst>
              <a:ext uri="{FF2B5EF4-FFF2-40B4-BE49-F238E27FC236}">
                <a16:creationId xmlns:a16="http://schemas.microsoft.com/office/drawing/2014/main" id="{14FE2B0B-1C2B-475C-ACD7-A8F7329F1BBD}"/>
              </a:ext>
            </a:extLst>
          </p:cNvPr>
          <p:cNvSpPr>
            <a:spLocks noGrp="1" noRot="1" noChangeAspect="1" noChangeArrowheads="1" noTextEdit="1"/>
          </p:cNvSpPr>
          <p:nvPr>
            <p:ph type="sldImg"/>
          </p:nvPr>
        </p:nvSpPr>
        <p:spPr>
          <a:solidFill>
            <a:srgbClr val="FFFFFF"/>
          </a:solidFill>
          <a:ln/>
        </p:spPr>
      </p:sp>
      <p:sp>
        <p:nvSpPr>
          <p:cNvPr id="38914" name="Rectangle 1027">
            <a:extLst>
              <a:ext uri="{FF2B5EF4-FFF2-40B4-BE49-F238E27FC236}">
                <a16:creationId xmlns:a16="http://schemas.microsoft.com/office/drawing/2014/main" id="{FABAB089-E732-4F8E-BA69-9BAABC3D1DB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1026">
            <a:extLst>
              <a:ext uri="{FF2B5EF4-FFF2-40B4-BE49-F238E27FC236}">
                <a16:creationId xmlns:a16="http://schemas.microsoft.com/office/drawing/2014/main" id="{C7386E63-C758-4418-8E54-ABFDD2FFBC9B}"/>
              </a:ext>
            </a:extLst>
          </p:cNvPr>
          <p:cNvSpPr>
            <a:spLocks noGrp="1" noRot="1" noChangeAspect="1" noChangeArrowheads="1" noTextEdit="1"/>
          </p:cNvSpPr>
          <p:nvPr>
            <p:ph type="sldImg"/>
          </p:nvPr>
        </p:nvSpPr>
        <p:spPr>
          <a:solidFill>
            <a:srgbClr val="FFFFFF"/>
          </a:solidFill>
          <a:ln/>
        </p:spPr>
      </p:sp>
      <p:sp>
        <p:nvSpPr>
          <p:cNvPr id="40962" name="Rectangle 1027">
            <a:extLst>
              <a:ext uri="{FF2B5EF4-FFF2-40B4-BE49-F238E27FC236}">
                <a16:creationId xmlns:a16="http://schemas.microsoft.com/office/drawing/2014/main" id="{64035FEE-B6AB-48A9-8C64-EB38E124C1F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laceholder 1026">
            <a:extLst>
              <a:ext uri="{FF2B5EF4-FFF2-40B4-BE49-F238E27FC236}">
                <a16:creationId xmlns:a16="http://schemas.microsoft.com/office/drawing/2014/main" id="{DA233CBE-C595-4CE5-9AC9-A6B505AA9E49}"/>
              </a:ext>
            </a:extLst>
          </p:cNvPr>
          <p:cNvSpPr>
            <a:spLocks noGrp="1" noRot="1" noChangeAspect="1" noChangeArrowheads="1" noTextEdit="1"/>
          </p:cNvSpPr>
          <p:nvPr>
            <p:ph type="sldImg"/>
          </p:nvPr>
        </p:nvSpPr>
        <p:spPr>
          <a:solidFill>
            <a:srgbClr val="FFFFFF"/>
          </a:solidFill>
          <a:ln/>
        </p:spPr>
      </p:sp>
      <p:sp>
        <p:nvSpPr>
          <p:cNvPr id="43010" name="Rectangle 1027">
            <a:extLst>
              <a:ext uri="{FF2B5EF4-FFF2-40B4-BE49-F238E27FC236}">
                <a16:creationId xmlns:a16="http://schemas.microsoft.com/office/drawing/2014/main" id="{E146A3D6-0F37-4858-9B62-EA1B19C57305}"/>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1026">
            <a:extLst>
              <a:ext uri="{FF2B5EF4-FFF2-40B4-BE49-F238E27FC236}">
                <a16:creationId xmlns:a16="http://schemas.microsoft.com/office/drawing/2014/main" id="{23DDAB2E-4E61-4292-AA1D-9187C3A08C7D}"/>
              </a:ext>
            </a:extLst>
          </p:cNvPr>
          <p:cNvSpPr>
            <a:spLocks noGrp="1" noRot="1" noChangeAspect="1" noChangeArrowheads="1" noTextEdit="1"/>
          </p:cNvSpPr>
          <p:nvPr>
            <p:ph type="sldImg"/>
          </p:nvPr>
        </p:nvSpPr>
        <p:spPr>
          <a:solidFill>
            <a:srgbClr val="FFFFFF"/>
          </a:solidFill>
          <a:ln/>
        </p:spPr>
      </p:sp>
      <p:sp>
        <p:nvSpPr>
          <p:cNvPr id="45058" name="Rectangle 1027">
            <a:extLst>
              <a:ext uri="{FF2B5EF4-FFF2-40B4-BE49-F238E27FC236}">
                <a16:creationId xmlns:a16="http://schemas.microsoft.com/office/drawing/2014/main" id="{A92AF10D-FFBF-4674-8099-CB7CDF381263}"/>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1026">
            <a:extLst>
              <a:ext uri="{FF2B5EF4-FFF2-40B4-BE49-F238E27FC236}">
                <a16:creationId xmlns:a16="http://schemas.microsoft.com/office/drawing/2014/main" id="{F3C125B4-C69F-45BD-BBEA-2BEFCEF5D5B4}"/>
              </a:ext>
            </a:extLst>
          </p:cNvPr>
          <p:cNvSpPr>
            <a:spLocks noGrp="1" noRot="1" noChangeAspect="1" noChangeArrowheads="1" noTextEdit="1"/>
          </p:cNvSpPr>
          <p:nvPr>
            <p:ph type="sldImg"/>
          </p:nvPr>
        </p:nvSpPr>
        <p:spPr>
          <a:solidFill>
            <a:srgbClr val="FFFFFF"/>
          </a:solidFill>
          <a:ln/>
        </p:spPr>
      </p:sp>
      <p:sp>
        <p:nvSpPr>
          <p:cNvPr id="47106" name="Rectangle 1027">
            <a:extLst>
              <a:ext uri="{FF2B5EF4-FFF2-40B4-BE49-F238E27FC236}">
                <a16:creationId xmlns:a16="http://schemas.microsoft.com/office/drawing/2014/main" id="{C5AAD426-266C-4826-8023-2D1512B1396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1026">
            <a:extLst>
              <a:ext uri="{FF2B5EF4-FFF2-40B4-BE49-F238E27FC236}">
                <a16:creationId xmlns:a16="http://schemas.microsoft.com/office/drawing/2014/main" id="{F3C125B4-C69F-45BD-BBEA-2BEFCEF5D5B4}"/>
              </a:ext>
            </a:extLst>
          </p:cNvPr>
          <p:cNvSpPr>
            <a:spLocks noGrp="1" noRot="1" noChangeAspect="1" noChangeArrowheads="1" noTextEdit="1"/>
          </p:cNvSpPr>
          <p:nvPr>
            <p:ph type="sldImg"/>
          </p:nvPr>
        </p:nvSpPr>
        <p:spPr>
          <a:solidFill>
            <a:srgbClr val="FFFFFF"/>
          </a:solidFill>
          <a:ln/>
        </p:spPr>
      </p:sp>
      <p:sp>
        <p:nvSpPr>
          <p:cNvPr id="47106" name="Rectangle 1027">
            <a:extLst>
              <a:ext uri="{FF2B5EF4-FFF2-40B4-BE49-F238E27FC236}">
                <a16:creationId xmlns:a16="http://schemas.microsoft.com/office/drawing/2014/main" id="{C5AAD426-266C-4826-8023-2D1512B1396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173931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1026">
            <a:extLst>
              <a:ext uri="{FF2B5EF4-FFF2-40B4-BE49-F238E27FC236}">
                <a16:creationId xmlns:a16="http://schemas.microsoft.com/office/drawing/2014/main" id="{42AE9846-AA39-4147-9F90-50D247C91259}"/>
              </a:ext>
            </a:extLst>
          </p:cNvPr>
          <p:cNvSpPr>
            <a:spLocks noGrp="1" noRot="1" noChangeAspect="1" noChangeArrowheads="1" noTextEdit="1"/>
          </p:cNvSpPr>
          <p:nvPr>
            <p:ph type="sldImg"/>
          </p:nvPr>
        </p:nvSpPr>
        <p:spPr>
          <a:solidFill>
            <a:srgbClr val="FFFFFF"/>
          </a:solidFill>
          <a:ln/>
        </p:spPr>
      </p:sp>
      <p:sp>
        <p:nvSpPr>
          <p:cNvPr id="49154" name="Rectangle 1027">
            <a:extLst>
              <a:ext uri="{FF2B5EF4-FFF2-40B4-BE49-F238E27FC236}">
                <a16:creationId xmlns:a16="http://schemas.microsoft.com/office/drawing/2014/main" id="{E929FD8B-9172-4F76-B89E-5D5F86A2184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3336548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1026">
            <a:extLst>
              <a:ext uri="{FF2B5EF4-FFF2-40B4-BE49-F238E27FC236}">
                <a16:creationId xmlns:a16="http://schemas.microsoft.com/office/drawing/2014/main" id="{42AE9846-AA39-4147-9F90-50D247C91259}"/>
              </a:ext>
            </a:extLst>
          </p:cNvPr>
          <p:cNvSpPr>
            <a:spLocks noGrp="1" noRot="1" noChangeAspect="1" noChangeArrowheads="1" noTextEdit="1"/>
          </p:cNvSpPr>
          <p:nvPr>
            <p:ph type="sldImg"/>
          </p:nvPr>
        </p:nvSpPr>
        <p:spPr>
          <a:solidFill>
            <a:srgbClr val="FFFFFF"/>
          </a:solidFill>
          <a:ln/>
        </p:spPr>
      </p:sp>
      <p:sp>
        <p:nvSpPr>
          <p:cNvPr id="49154" name="Rectangle 1027">
            <a:extLst>
              <a:ext uri="{FF2B5EF4-FFF2-40B4-BE49-F238E27FC236}">
                <a16:creationId xmlns:a16="http://schemas.microsoft.com/office/drawing/2014/main" id="{E929FD8B-9172-4F76-B89E-5D5F86A2184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1026">
            <a:extLst>
              <a:ext uri="{FF2B5EF4-FFF2-40B4-BE49-F238E27FC236}">
                <a16:creationId xmlns:a16="http://schemas.microsoft.com/office/drawing/2014/main" id="{C704064A-E47C-41DA-AAE6-E6882D751AC1}"/>
              </a:ext>
            </a:extLst>
          </p:cNvPr>
          <p:cNvSpPr>
            <a:spLocks noGrp="1" noRot="1" noChangeAspect="1" noChangeArrowheads="1" noTextEdit="1"/>
          </p:cNvSpPr>
          <p:nvPr>
            <p:ph type="sldImg"/>
          </p:nvPr>
        </p:nvSpPr>
        <p:spPr>
          <a:ln/>
        </p:spPr>
      </p:sp>
      <p:sp>
        <p:nvSpPr>
          <p:cNvPr id="18434" name="Rectangle 1027">
            <a:extLst>
              <a:ext uri="{FF2B5EF4-FFF2-40B4-BE49-F238E27FC236}">
                <a16:creationId xmlns:a16="http://schemas.microsoft.com/office/drawing/2014/main" id="{4C967F8F-4930-4009-8205-00667A913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dirty="0">
                <a:latin typeface="Arial" panose="020B0604020202020204" pitchFamily="34" charset="0"/>
                <a:ea typeface="ヒラギノ角ゴ Pro W3" charset="-128"/>
              </a:rPr>
              <a:t>Dupliquez la diapositive pour ajouter une autre page de partie ou de chapitre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ceholder 1026">
            <a:extLst>
              <a:ext uri="{FF2B5EF4-FFF2-40B4-BE49-F238E27FC236}">
                <a16:creationId xmlns:a16="http://schemas.microsoft.com/office/drawing/2014/main" id="{DD1E86E2-ED84-41A2-A0C8-AFD1267C7A22}"/>
              </a:ext>
            </a:extLst>
          </p:cNvPr>
          <p:cNvSpPr>
            <a:spLocks noGrp="1" noRot="1" noChangeAspect="1" noChangeArrowheads="1" noTextEdit="1"/>
          </p:cNvSpPr>
          <p:nvPr>
            <p:ph type="sldImg"/>
          </p:nvPr>
        </p:nvSpPr>
        <p:spPr>
          <a:solidFill>
            <a:srgbClr val="FFFFFF"/>
          </a:solidFill>
          <a:ln/>
        </p:spPr>
      </p:sp>
      <p:sp>
        <p:nvSpPr>
          <p:cNvPr id="51202" name="Rectangle 1027">
            <a:extLst>
              <a:ext uri="{FF2B5EF4-FFF2-40B4-BE49-F238E27FC236}">
                <a16:creationId xmlns:a16="http://schemas.microsoft.com/office/drawing/2014/main" id="{1E02AA5B-2F8D-477E-BDB7-7B1A721131EC}"/>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ceholder 1026">
            <a:extLst>
              <a:ext uri="{FF2B5EF4-FFF2-40B4-BE49-F238E27FC236}">
                <a16:creationId xmlns:a16="http://schemas.microsoft.com/office/drawing/2014/main" id="{DD1E86E2-ED84-41A2-A0C8-AFD1267C7A22}"/>
              </a:ext>
            </a:extLst>
          </p:cNvPr>
          <p:cNvSpPr>
            <a:spLocks noGrp="1" noRot="1" noChangeAspect="1" noChangeArrowheads="1" noTextEdit="1"/>
          </p:cNvSpPr>
          <p:nvPr>
            <p:ph type="sldImg"/>
          </p:nvPr>
        </p:nvSpPr>
        <p:spPr>
          <a:solidFill>
            <a:srgbClr val="FFFFFF"/>
          </a:solidFill>
          <a:ln/>
        </p:spPr>
      </p:sp>
      <p:sp>
        <p:nvSpPr>
          <p:cNvPr id="51202" name="Rectangle 1027">
            <a:extLst>
              <a:ext uri="{FF2B5EF4-FFF2-40B4-BE49-F238E27FC236}">
                <a16:creationId xmlns:a16="http://schemas.microsoft.com/office/drawing/2014/main" id="{1E02AA5B-2F8D-477E-BDB7-7B1A721131EC}"/>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3386631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ceholder 1026">
            <a:extLst>
              <a:ext uri="{FF2B5EF4-FFF2-40B4-BE49-F238E27FC236}">
                <a16:creationId xmlns:a16="http://schemas.microsoft.com/office/drawing/2014/main" id="{F97ABC80-48D2-460C-A015-C1DCEB982C1D}"/>
              </a:ext>
            </a:extLst>
          </p:cNvPr>
          <p:cNvSpPr>
            <a:spLocks noGrp="1" noRot="1" noChangeAspect="1" noChangeArrowheads="1" noTextEdit="1"/>
          </p:cNvSpPr>
          <p:nvPr>
            <p:ph type="sldImg"/>
          </p:nvPr>
        </p:nvSpPr>
        <p:spPr>
          <a:solidFill>
            <a:srgbClr val="FFFFFF"/>
          </a:solidFill>
          <a:ln/>
        </p:spPr>
      </p:sp>
      <p:sp>
        <p:nvSpPr>
          <p:cNvPr id="53250" name="Rectangle 1027">
            <a:extLst>
              <a:ext uri="{FF2B5EF4-FFF2-40B4-BE49-F238E27FC236}">
                <a16:creationId xmlns:a16="http://schemas.microsoft.com/office/drawing/2014/main" id="{E0E1D2EC-81DF-4374-955E-12FA0B56CE6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ceholder 1026">
            <a:extLst>
              <a:ext uri="{FF2B5EF4-FFF2-40B4-BE49-F238E27FC236}">
                <a16:creationId xmlns:a16="http://schemas.microsoft.com/office/drawing/2014/main" id="{428855D3-305D-45D0-8845-AD3823680E9E}"/>
              </a:ext>
            </a:extLst>
          </p:cNvPr>
          <p:cNvSpPr>
            <a:spLocks noGrp="1" noRot="1" noChangeAspect="1" noChangeArrowheads="1" noTextEdit="1"/>
          </p:cNvSpPr>
          <p:nvPr>
            <p:ph type="sldImg"/>
          </p:nvPr>
        </p:nvSpPr>
        <p:spPr>
          <a:solidFill>
            <a:srgbClr val="FFFFFF"/>
          </a:solidFill>
          <a:ln/>
        </p:spPr>
      </p:sp>
      <p:sp>
        <p:nvSpPr>
          <p:cNvPr id="55298" name="Rectangle 1027">
            <a:extLst>
              <a:ext uri="{FF2B5EF4-FFF2-40B4-BE49-F238E27FC236}">
                <a16:creationId xmlns:a16="http://schemas.microsoft.com/office/drawing/2014/main" id="{609181AE-634E-4D34-9AEC-BE9BFAC7551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ceholder 1026">
            <a:extLst>
              <a:ext uri="{FF2B5EF4-FFF2-40B4-BE49-F238E27FC236}">
                <a16:creationId xmlns:a16="http://schemas.microsoft.com/office/drawing/2014/main" id="{0E535417-186C-4254-BF79-77DA6A34A939}"/>
              </a:ext>
            </a:extLst>
          </p:cNvPr>
          <p:cNvSpPr>
            <a:spLocks noGrp="1" noRot="1" noChangeAspect="1" noChangeArrowheads="1" noTextEdit="1"/>
          </p:cNvSpPr>
          <p:nvPr>
            <p:ph type="sldImg"/>
          </p:nvPr>
        </p:nvSpPr>
        <p:spPr>
          <a:solidFill>
            <a:srgbClr val="FFFFFF"/>
          </a:solidFill>
          <a:ln/>
        </p:spPr>
      </p:sp>
      <p:sp>
        <p:nvSpPr>
          <p:cNvPr id="57346" name="Rectangle 1027">
            <a:extLst>
              <a:ext uri="{FF2B5EF4-FFF2-40B4-BE49-F238E27FC236}">
                <a16:creationId xmlns:a16="http://schemas.microsoft.com/office/drawing/2014/main" id="{653F6EF2-FA99-48E3-B588-A3485090BDE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Placeholder 1026">
            <a:extLst>
              <a:ext uri="{FF2B5EF4-FFF2-40B4-BE49-F238E27FC236}">
                <a16:creationId xmlns:a16="http://schemas.microsoft.com/office/drawing/2014/main" id="{D74364D6-9730-4408-95A9-147F60E5D348}"/>
              </a:ext>
            </a:extLst>
          </p:cNvPr>
          <p:cNvSpPr>
            <a:spLocks noGrp="1" noRot="1" noChangeAspect="1" noChangeArrowheads="1" noTextEdit="1"/>
          </p:cNvSpPr>
          <p:nvPr>
            <p:ph type="sldImg"/>
          </p:nvPr>
        </p:nvSpPr>
        <p:spPr>
          <a:solidFill>
            <a:srgbClr val="FFFFFF"/>
          </a:solidFill>
          <a:ln/>
        </p:spPr>
      </p:sp>
      <p:sp>
        <p:nvSpPr>
          <p:cNvPr id="59394" name="Rectangle 1027">
            <a:extLst>
              <a:ext uri="{FF2B5EF4-FFF2-40B4-BE49-F238E27FC236}">
                <a16:creationId xmlns:a16="http://schemas.microsoft.com/office/drawing/2014/main" id="{32D460FD-D612-4976-AD2F-B989A8F915D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1026">
            <a:extLst>
              <a:ext uri="{FF2B5EF4-FFF2-40B4-BE49-F238E27FC236}">
                <a16:creationId xmlns:a16="http://schemas.microsoft.com/office/drawing/2014/main" id="{A6EBC3BB-4C49-484C-A3E4-763762F1BBAE}"/>
              </a:ext>
            </a:extLst>
          </p:cNvPr>
          <p:cNvSpPr>
            <a:spLocks noGrp="1" noRot="1" noChangeAspect="1" noChangeArrowheads="1" noTextEdit="1"/>
          </p:cNvSpPr>
          <p:nvPr>
            <p:ph type="sldImg"/>
          </p:nvPr>
        </p:nvSpPr>
        <p:spPr>
          <a:solidFill>
            <a:srgbClr val="FFFFFF"/>
          </a:solidFill>
          <a:ln/>
        </p:spPr>
      </p:sp>
      <p:sp>
        <p:nvSpPr>
          <p:cNvPr id="20482" name="Rectangle 1027">
            <a:extLst>
              <a:ext uri="{FF2B5EF4-FFF2-40B4-BE49-F238E27FC236}">
                <a16:creationId xmlns:a16="http://schemas.microsoft.com/office/drawing/2014/main" id="{9CF39353-33B8-47DA-802E-A1B93967724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1026">
            <a:extLst>
              <a:ext uri="{FF2B5EF4-FFF2-40B4-BE49-F238E27FC236}">
                <a16:creationId xmlns:a16="http://schemas.microsoft.com/office/drawing/2014/main" id="{01DC7A71-DFB3-4668-A68C-FE3649CF22F6}"/>
              </a:ext>
            </a:extLst>
          </p:cNvPr>
          <p:cNvSpPr>
            <a:spLocks noGrp="1" noRot="1" noChangeAspect="1" noChangeArrowheads="1" noTextEdit="1"/>
          </p:cNvSpPr>
          <p:nvPr>
            <p:ph type="sldImg"/>
          </p:nvPr>
        </p:nvSpPr>
        <p:spPr>
          <a:solidFill>
            <a:srgbClr val="FFFFFF"/>
          </a:solidFill>
          <a:ln/>
        </p:spPr>
      </p:sp>
      <p:sp>
        <p:nvSpPr>
          <p:cNvPr id="22530" name="Rectangle 1027">
            <a:extLst>
              <a:ext uri="{FF2B5EF4-FFF2-40B4-BE49-F238E27FC236}">
                <a16:creationId xmlns:a16="http://schemas.microsoft.com/office/drawing/2014/main" id="{98322248-8BC4-4671-814E-1161B92B0ED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1026">
            <a:extLst>
              <a:ext uri="{FF2B5EF4-FFF2-40B4-BE49-F238E27FC236}">
                <a16:creationId xmlns:a16="http://schemas.microsoft.com/office/drawing/2014/main" id="{AAAAD7F6-8BC8-453E-AD51-49CD2362F0F1}"/>
              </a:ext>
            </a:extLst>
          </p:cNvPr>
          <p:cNvSpPr>
            <a:spLocks noGrp="1" noRot="1" noChangeAspect="1" noChangeArrowheads="1" noTextEdit="1"/>
          </p:cNvSpPr>
          <p:nvPr>
            <p:ph type="sldImg"/>
          </p:nvPr>
        </p:nvSpPr>
        <p:spPr>
          <a:solidFill>
            <a:srgbClr val="FFFFFF"/>
          </a:solidFill>
          <a:ln/>
        </p:spPr>
      </p:sp>
      <p:sp>
        <p:nvSpPr>
          <p:cNvPr id="24578" name="Rectangle 1027">
            <a:extLst>
              <a:ext uri="{FF2B5EF4-FFF2-40B4-BE49-F238E27FC236}">
                <a16:creationId xmlns:a16="http://schemas.microsoft.com/office/drawing/2014/main" id="{EEA2BBE6-606D-488D-9ABD-B3EDF0CF4363}"/>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1026">
            <a:extLst>
              <a:ext uri="{FF2B5EF4-FFF2-40B4-BE49-F238E27FC236}">
                <a16:creationId xmlns:a16="http://schemas.microsoft.com/office/drawing/2014/main" id="{AAAAD7F6-8BC8-453E-AD51-49CD2362F0F1}"/>
              </a:ext>
            </a:extLst>
          </p:cNvPr>
          <p:cNvSpPr>
            <a:spLocks noGrp="1" noRot="1" noChangeAspect="1" noChangeArrowheads="1" noTextEdit="1"/>
          </p:cNvSpPr>
          <p:nvPr>
            <p:ph type="sldImg"/>
          </p:nvPr>
        </p:nvSpPr>
        <p:spPr>
          <a:solidFill>
            <a:srgbClr val="FFFFFF"/>
          </a:solidFill>
          <a:ln/>
        </p:spPr>
      </p:sp>
      <p:sp>
        <p:nvSpPr>
          <p:cNvPr id="24578" name="Rectangle 1027">
            <a:extLst>
              <a:ext uri="{FF2B5EF4-FFF2-40B4-BE49-F238E27FC236}">
                <a16:creationId xmlns:a16="http://schemas.microsoft.com/office/drawing/2014/main" id="{EEA2BBE6-606D-488D-9ABD-B3EDF0CF4363}"/>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230047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1026">
            <a:extLst>
              <a:ext uri="{FF2B5EF4-FFF2-40B4-BE49-F238E27FC236}">
                <a16:creationId xmlns:a16="http://schemas.microsoft.com/office/drawing/2014/main" id="{4FDCF4C9-93CE-429C-9620-C255CB83D2BE}"/>
              </a:ext>
            </a:extLst>
          </p:cNvPr>
          <p:cNvSpPr>
            <a:spLocks noGrp="1" noRot="1" noChangeAspect="1" noChangeArrowheads="1" noTextEdit="1"/>
          </p:cNvSpPr>
          <p:nvPr>
            <p:ph type="sldImg"/>
          </p:nvPr>
        </p:nvSpPr>
        <p:spPr>
          <a:solidFill>
            <a:srgbClr val="FFFFFF"/>
          </a:solidFill>
          <a:ln/>
        </p:spPr>
      </p:sp>
      <p:sp>
        <p:nvSpPr>
          <p:cNvPr id="26626" name="Rectangle 1027">
            <a:extLst>
              <a:ext uri="{FF2B5EF4-FFF2-40B4-BE49-F238E27FC236}">
                <a16:creationId xmlns:a16="http://schemas.microsoft.com/office/drawing/2014/main" id="{102622F6-8F03-46A7-94B5-9BB26C9E975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1026">
            <a:extLst>
              <a:ext uri="{FF2B5EF4-FFF2-40B4-BE49-F238E27FC236}">
                <a16:creationId xmlns:a16="http://schemas.microsoft.com/office/drawing/2014/main" id="{4FDCF4C9-93CE-429C-9620-C255CB83D2BE}"/>
              </a:ext>
            </a:extLst>
          </p:cNvPr>
          <p:cNvSpPr>
            <a:spLocks noGrp="1" noRot="1" noChangeAspect="1" noChangeArrowheads="1" noTextEdit="1"/>
          </p:cNvSpPr>
          <p:nvPr>
            <p:ph type="sldImg"/>
          </p:nvPr>
        </p:nvSpPr>
        <p:spPr>
          <a:solidFill>
            <a:srgbClr val="FFFFFF"/>
          </a:solidFill>
          <a:ln/>
        </p:spPr>
      </p:sp>
      <p:sp>
        <p:nvSpPr>
          <p:cNvPr id="26626" name="Rectangle 1027">
            <a:extLst>
              <a:ext uri="{FF2B5EF4-FFF2-40B4-BE49-F238E27FC236}">
                <a16:creationId xmlns:a16="http://schemas.microsoft.com/office/drawing/2014/main" id="{102622F6-8F03-46A7-94B5-9BB26C9E975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201551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1026">
            <a:extLst>
              <a:ext uri="{FF2B5EF4-FFF2-40B4-BE49-F238E27FC236}">
                <a16:creationId xmlns:a16="http://schemas.microsoft.com/office/drawing/2014/main" id="{8C4181BC-24D2-423D-BE6E-FE04BAE0EFDF}"/>
              </a:ext>
            </a:extLst>
          </p:cNvPr>
          <p:cNvSpPr>
            <a:spLocks noGrp="1" noRot="1" noChangeAspect="1" noChangeArrowheads="1" noTextEdit="1"/>
          </p:cNvSpPr>
          <p:nvPr>
            <p:ph type="sldImg"/>
          </p:nvPr>
        </p:nvSpPr>
        <p:spPr>
          <a:solidFill>
            <a:srgbClr val="FFFFFF"/>
          </a:solidFill>
          <a:ln/>
        </p:spPr>
      </p:sp>
      <p:sp>
        <p:nvSpPr>
          <p:cNvPr id="32770" name="Rectangle 1027">
            <a:extLst>
              <a:ext uri="{FF2B5EF4-FFF2-40B4-BE49-F238E27FC236}">
                <a16:creationId xmlns:a16="http://schemas.microsoft.com/office/drawing/2014/main" id="{52E878A3-6D81-4B8D-BF5E-5EE6E7C3FA34}"/>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251761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2286000"/>
            <a:ext cx="7772400" cy="1143000"/>
          </a:xfrm>
        </p:spPr>
        <p:txBody>
          <a:bodyPr/>
          <a:lstStyle>
            <a:lvl1pPr>
              <a:defRPr/>
            </a:lvl1pPr>
          </a:lstStyle>
          <a:p>
            <a:r>
              <a:rPr lang="de-DE"/>
              <a:t>Cliquez et modifiez le titre</a:t>
            </a:r>
          </a:p>
        </p:txBody>
      </p:sp>
      <p:sp>
        <p:nvSpPr>
          <p:cNvPr id="296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e-DE"/>
              <a:t>Cliquez pour modifier le style des sous-titres du masque</a:t>
            </a:r>
          </a:p>
        </p:txBody>
      </p:sp>
      <p:sp>
        <p:nvSpPr>
          <p:cNvPr id="4" name="Rectangle 4">
            <a:extLst>
              <a:ext uri="{FF2B5EF4-FFF2-40B4-BE49-F238E27FC236}">
                <a16:creationId xmlns:a16="http://schemas.microsoft.com/office/drawing/2014/main" id="{40E62D55-3217-4ECB-9B81-4B2A5249B6C9}"/>
              </a:ext>
            </a:extLst>
          </p:cNvPr>
          <p:cNvSpPr>
            <a:spLocks noGrp="1" noChangeArrowheads="1"/>
          </p:cNvSpPr>
          <p:nvPr>
            <p:ph type="dt" sz="half" idx="10"/>
          </p:nvPr>
        </p:nvSpPr>
        <p:spPr/>
        <p:txBody>
          <a:bodyPr/>
          <a:lstStyle>
            <a:lvl1pPr>
              <a:defRPr/>
            </a:lvl1pPr>
          </a:lstStyle>
          <a:p>
            <a:pPr>
              <a:defRPr/>
            </a:pPr>
            <a:fld id="{36FA2CF9-90E6-4C72-A1B0-886C07D54E20}" type="datetime1">
              <a:rPr lang="fr-CA" altLang="fr-FR"/>
              <a:pPr>
                <a:defRPr/>
              </a:pPr>
              <a:t>13/06/23</a:t>
            </a:fld>
            <a:endParaRPr lang="de-DE" altLang="fr-FR" dirty="0"/>
          </a:p>
        </p:txBody>
      </p:sp>
      <p:sp>
        <p:nvSpPr>
          <p:cNvPr id="5" name="Rectangle 5">
            <a:extLst>
              <a:ext uri="{FF2B5EF4-FFF2-40B4-BE49-F238E27FC236}">
                <a16:creationId xmlns:a16="http://schemas.microsoft.com/office/drawing/2014/main" id="{583811B7-25F6-413A-A49E-76AB0B7BA1D7}"/>
              </a:ext>
            </a:extLst>
          </p:cNvPr>
          <p:cNvSpPr>
            <a:spLocks noGrp="1" noChangeArrowheads="1"/>
          </p:cNvSpPr>
          <p:nvPr>
            <p:ph type="ftr" sz="quarter" idx="11"/>
          </p:nvPr>
        </p:nvSpPr>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25669A27-51D3-4FB4-92DD-83DC3486DC84}"/>
              </a:ext>
            </a:extLst>
          </p:cNvPr>
          <p:cNvSpPr>
            <a:spLocks noGrp="1" noChangeArrowheads="1"/>
          </p:cNvSpPr>
          <p:nvPr>
            <p:ph type="sldNum" sz="quarter" idx="12"/>
          </p:nvPr>
        </p:nvSpPr>
        <p:spPr/>
        <p:txBody>
          <a:bodyPr/>
          <a:lstStyle>
            <a:lvl1pPr>
              <a:defRPr/>
            </a:lvl1pPr>
          </a:lstStyle>
          <a:p>
            <a:fld id="{38D05F3C-FCF4-4244-A1CF-7F338394EF8B}" type="slidenum">
              <a:rPr lang="de-DE" altLang="fr-FR"/>
              <a:pPr/>
              <a:t>‹N°›</a:t>
            </a:fld>
            <a:endParaRPr lang="de-DE" altLang="fr-FR"/>
          </a:p>
        </p:txBody>
      </p:sp>
    </p:spTree>
    <p:extLst>
      <p:ext uri="{BB962C8B-B14F-4D97-AF65-F5344CB8AC3E}">
        <p14:creationId xmlns:p14="http://schemas.microsoft.com/office/powerpoint/2010/main" val="22979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A9D33085-4A23-47C3-BE8B-C2CCB7D90156}"/>
              </a:ext>
            </a:extLst>
          </p:cNvPr>
          <p:cNvSpPr>
            <a:spLocks noGrp="1" noChangeArrowheads="1"/>
          </p:cNvSpPr>
          <p:nvPr>
            <p:ph type="dt" sz="half" idx="10"/>
          </p:nvPr>
        </p:nvSpPr>
        <p:spPr>
          <a:ln/>
        </p:spPr>
        <p:txBody>
          <a:bodyPr/>
          <a:lstStyle>
            <a:lvl1pPr>
              <a:defRPr/>
            </a:lvl1pPr>
          </a:lstStyle>
          <a:p>
            <a:pPr>
              <a:defRPr/>
            </a:pPr>
            <a:fld id="{ED33CB31-2838-40F2-8154-5432653FDD6B}"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E453D967-8AE6-4B8C-9A58-8C8379A612AF}"/>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8844A2E3-B607-4006-BD10-5C77FEC50EBF}"/>
              </a:ext>
            </a:extLst>
          </p:cNvPr>
          <p:cNvSpPr>
            <a:spLocks noGrp="1" noChangeArrowheads="1"/>
          </p:cNvSpPr>
          <p:nvPr>
            <p:ph type="sldNum" sz="quarter" idx="12"/>
          </p:nvPr>
        </p:nvSpPr>
        <p:spPr>
          <a:ln/>
        </p:spPr>
        <p:txBody>
          <a:bodyPr/>
          <a:lstStyle>
            <a:lvl1pPr>
              <a:defRPr/>
            </a:lvl1pPr>
          </a:lstStyle>
          <a:p>
            <a:fld id="{70F02166-97D3-4490-914F-0FFE1DDB75F6}" type="slidenum">
              <a:rPr lang="fr-CA" altLang="fr-FR"/>
              <a:pPr/>
              <a:t>‹N°›</a:t>
            </a:fld>
            <a:endParaRPr lang="fr-CA" altLang="fr-FR"/>
          </a:p>
        </p:txBody>
      </p:sp>
    </p:spTree>
    <p:extLst>
      <p:ext uri="{BB962C8B-B14F-4D97-AF65-F5344CB8AC3E}">
        <p14:creationId xmlns:p14="http://schemas.microsoft.com/office/powerpoint/2010/main" val="274942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7E3D1ADE-0ED3-48A2-A72E-63F5FC9921AF}"/>
              </a:ext>
            </a:extLst>
          </p:cNvPr>
          <p:cNvSpPr>
            <a:spLocks noGrp="1" noChangeArrowheads="1"/>
          </p:cNvSpPr>
          <p:nvPr>
            <p:ph type="dt" sz="half" idx="10"/>
          </p:nvPr>
        </p:nvSpPr>
        <p:spPr>
          <a:ln/>
        </p:spPr>
        <p:txBody>
          <a:bodyPr/>
          <a:lstStyle>
            <a:lvl1pPr>
              <a:defRPr/>
            </a:lvl1pPr>
          </a:lstStyle>
          <a:p>
            <a:pPr>
              <a:defRPr/>
            </a:pPr>
            <a:fld id="{944FD787-F966-4504-ACD3-A1D667719158}"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A976D751-55A3-48B3-B579-5ACBC6E8EB22}"/>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ADDCB11D-EFE8-4EF2-BEDA-FB117A35C139}"/>
              </a:ext>
            </a:extLst>
          </p:cNvPr>
          <p:cNvSpPr>
            <a:spLocks noGrp="1" noChangeArrowheads="1"/>
          </p:cNvSpPr>
          <p:nvPr>
            <p:ph type="sldNum" sz="quarter" idx="12"/>
          </p:nvPr>
        </p:nvSpPr>
        <p:spPr>
          <a:ln/>
        </p:spPr>
        <p:txBody>
          <a:bodyPr/>
          <a:lstStyle>
            <a:lvl1pPr>
              <a:defRPr/>
            </a:lvl1pPr>
          </a:lstStyle>
          <a:p>
            <a:fld id="{2B7D2F19-998B-4665-86B3-133AC154AFDB}" type="slidenum">
              <a:rPr lang="fr-CA" altLang="fr-FR"/>
              <a:pPr/>
              <a:t>‹N°›</a:t>
            </a:fld>
            <a:endParaRPr lang="fr-CA" altLang="fr-FR"/>
          </a:p>
        </p:txBody>
      </p:sp>
    </p:spTree>
    <p:extLst>
      <p:ext uri="{BB962C8B-B14F-4D97-AF65-F5344CB8AC3E}">
        <p14:creationId xmlns:p14="http://schemas.microsoft.com/office/powerpoint/2010/main" val="283196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F1175605-A3CA-4E33-9E5E-4DABF6D53CD6}"/>
              </a:ext>
            </a:extLst>
          </p:cNvPr>
          <p:cNvSpPr>
            <a:spLocks noGrp="1" noChangeArrowheads="1"/>
          </p:cNvSpPr>
          <p:nvPr>
            <p:ph type="dt" sz="half" idx="10"/>
          </p:nvPr>
        </p:nvSpPr>
        <p:spPr>
          <a:ln/>
        </p:spPr>
        <p:txBody>
          <a:bodyPr/>
          <a:lstStyle>
            <a:lvl1pPr>
              <a:defRPr/>
            </a:lvl1pPr>
          </a:lstStyle>
          <a:p>
            <a:pPr>
              <a:defRPr/>
            </a:pPr>
            <a:fld id="{CF416DAC-BDC8-4D84-9B18-4E16CB305700}"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AF68EF54-885E-43A2-B0E7-644F3ABB3287}"/>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B69125EE-61D0-4C8F-A149-1D14CCF876A2}"/>
              </a:ext>
            </a:extLst>
          </p:cNvPr>
          <p:cNvSpPr>
            <a:spLocks noGrp="1" noChangeArrowheads="1"/>
          </p:cNvSpPr>
          <p:nvPr>
            <p:ph type="sldNum" sz="quarter" idx="12"/>
          </p:nvPr>
        </p:nvSpPr>
        <p:spPr>
          <a:ln/>
        </p:spPr>
        <p:txBody>
          <a:bodyPr/>
          <a:lstStyle>
            <a:lvl1pPr>
              <a:defRPr/>
            </a:lvl1pPr>
          </a:lstStyle>
          <a:p>
            <a:fld id="{1DEBEB1E-55C6-457B-B437-AD93A6CC5E31}" type="slidenum">
              <a:rPr lang="fr-CA" altLang="fr-FR"/>
              <a:pPr/>
              <a:t>‹N°›</a:t>
            </a:fld>
            <a:endParaRPr lang="fr-CA" altLang="fr-FR"/>
          </a:p>
        </p:txBody>
      </p:sp>
    </p:spTree>
    <p:extLst>
      <p:ext uri="{BB962C8B-B14F-4D97-AF65-F5344CB8AC3E}">
        <p14:creationId xmlns:p14="http://schemas.microsoft.com/office/powerpoint/2010/main" val="99713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a:t>Click to edit Master text styles</a:t>
            </a:r>
          </a:p>
        </p:txBody>
      </p:sp>
      <p:sp>
        <p:nvSpPr>
          <p:cNvPr id="4" name="Rectangle 4">
            <a:extLst>
              <a:ext uri="{FF2B5EF4-FFF2-40B4-BE49-F238E27FC236}">
                <a16:creationId xmlns:a16="http://schemas.microsoft.com/office/drawing/2014/main" id="{114C96B5-20AE-47DA-8777-DACADF16AF47}"/>
              </a:ext>
            </a:extLst>
          </p:cNvPr>
          <p:cNvSpPr>
            <a:spLocks noGrp="1" noChangeArrowheads="1"/>
          </p:cNvSpPr>
          <p:nvPr>
            <p:ph type="dt" sz="half" idx="10"/>
          </p:nvPr>
        </p:nvSpPr>
        <p:spPr>
          <a:ln/>
        </p:spPr>
        <p:txBody>
          <a:bodyPr/>
          <a:lstStyle>
            <a:lvl1pPr>
              <a:defRPr/>
            </a:lvl1pPr>
          </a:lstStyle>
          <a:p>
            <a:pPr>
              <a:defRPr/>
            </a:pPr>
            <a:fld id="{EF362589-FA92-4FCB-A3F1-E4185B026BEB}"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B4371A89-2E8B-400B-9B30-0B327606ED4D}"/>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573DD372-D9A7-407D-AADA-6603ACA41F66}"/>
              </a:ext>
            </a:extLst>
          </p:cNvPr>
          <p:cNvSpPr>
            <a:spLocks noGrp="1" noChangeArrowheads="1"/>
          </p:cNvSpPr>
          <p:nvPr>
            <p:ph type="sldNum" sz="quarter" idx="12"/>
          </p:nvPr>
        </p:nvSpPr>
        <p:spPr>
          <a:ln/>
        </p:spPr>
        <p:txBody>
          <a:bodyPr/>
          <a:lstStyle>
            <a:lvl1pPr>
              <a:defRPr/>
            </a:lvl1pPr>
          </a:lstStyle>
          <a:p>
            <a:fld id="{378E3AEA-03C9-4235-BA97-D7BB3D20DF9A}" type="slidenum">
              <a:rPr lang="fr-CA" altLang="fr-FR"/>
              <a:pPr/>
              <a:t>‹N°›</a:t>
            </a:fld>
            <a:endParaRPr lang="fr-CA" altLang="fr-FR"/>
          </a:p>
        </p:txBody>
      </p:sp>
    </p:spTree>
    <p:extLst>
      <p:ext uri="{BB962C8B-B14F-4D97-AF65-F5344CB8AC3E}">
        <p14:creationId xmlns:p14="http://schemas.microsoft.com/office/powerpoint/2010/main" val="386113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Rectangle 4">
            <a:extLst>
              <a:ext uri="{FF2B5EF4-FFF2-40B4-BE49-F238E27FC236}">
                <a16:creationId xmlns:a16="http://schemas.microsoft.com/office/drawing/2014/main" id="{22D636C0-3D1C-4132-B431-3E54CD610DC8}"/>
              </a:ext>
            </a:extLst>
          </p:cNvPr>
          <p:cNvSpPr>
            <a:spLocks noGrp="1" noChangeArrowheads="1"/>
          </p:cNvSpPr>
          <p:nvPr>
            <p:ph type="dt" sz="half" idx="10"/>
          </p:nvPr>
        </p:nvSpPr>
        <p:spPr>
          <a:ln/>
        </p:spPr>
        <p:txBody>
          <a:bodyPr/>
          <a:lstStyle>
            <a:lvl1pPr>
              <a:defRPr/>
            </a:lvl1pPr>
          </a:lstStyle>
          <a:p>
            <a:pPr>
              <a:defRPr/>
            </a:pPr>
            <a:fld id="{2A35702C-CC56-41B2-A328-A389A4DF360F}"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0AC1CA59-71C6-42AC-9B8F-66AF9030432C}"/>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F9E212D2-C16A-4581-A917-401FF772859D}"/>
              </a:ext>
            </a:extLst>
          </p:cNvPr>
          <p:cNvSpPr>
            <a:spLocks noGrp="1" noChangeArrowheads="1"/>
          </p:cNvSpPr>
          <p:nvPr>
            <p:ph type="sldNum" sz="quarter" idx="12"/>
          </p:nvPr>
        </p:nvSpPr>
        <p:spPr>
          <a:ln/>
        </p:spPr>
        <p:txBody>
          <a:bodyPr/>
          <a:lstStyle>
            <a:lvl1pPr>
              <a:defRPr/>
            </a:lvl1pPr>
          </a:lstStyle>
          <a:p>
            <a:fld id="{EF1797BA-09B7-424E-9E54-815577432F6B}" type="slidenum">
              <a:rPr lang="fr-CA" altLang="fr-FR"/>
              <a:pPr/>
              <a:t>‹N°›</a:t>
            </a:fld>
            <a:endParaRPr lang="fr-CA" altLang="fr-FR"/>
          </a:p>
        </p:txBody>
      </p:sp>
    </p:spTree>
    <p:extLst>
      <p:ext uri="{BB962C8B-B14F-4D97-AF65-F5344CB8AC3E}">
        <p14:creationId xmlns:p14="http://schemas.microsoft.com/office/powerpoint/2010/main" val="30711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Rectangle 4">
            <a:extLst>
              <a:ext uri="{FF2B5EF4-FFF2-40B4-BE49-F238E27FC236}">
                <a16:creationId xmlns:a16="http://schemas.microsoft.com/office/drawing/2014/main" id="{67586A58-0DA4-4486-B04A-C9BE9498BD15}"/>
              </a:ext>
            </a:extLst>
          </p:cNvPr>
          <p:cNvSpPr>
            <a:spLocks noGrp="1" noChangeArrowheads="1"/>
          </p:cNvSpPr>
          <p:nvPr>
            <p:ph type="dt" sz="half" idx="10"/>
          </p:nvPr>
        </p:nvSpPr>
        <p:spPr>
          <a:ln/>
        </p:spPr>
        <p:txBody>
          <a:bodyPr/>
          <a:lstStyle>
            <a:lvl1pPr>
              <a:defRPr/>
            </a:lvl1pPr>
          </a:lstStyle>
          <a:p>
            <a:pPr>
              <a:defRPr/>
            </a:pPr>
            <a:fld id="{151C94F9-961A-4D6A-9171-9323391BA58B}" type="datetime1">
              <a:rPr lang="fr-CA" altLang="fr-FR"/>
              <a:pPr>
                <a:defRPr/>
              </a:pPr>
              <a:t>13/06/23</a:t>
            </a:fld>
            <a:endParaRPr lang="fr-CA" altLang="fr-FR" dirty="0"/>
          </a:p>
        </p:txBody>
      </p:sp>
      <p:sp>
        <p:nvSpPr>
          <p:cNvPr id="8" name="Rectangle 5">
            <a:extLst>
              <a:ext uri="{FF2B5EF4-FFF2-40B4-BE49-F238E27FC236}">
                <a16:creationId xmlns:a16="http://schemas.microsoft.com/office/drawing/2014/main" id="{F8E25C5C-CB67-4FCB-A43A-2117AAEBEDE8}"/>
              </a:ext>
            </a:extLst>
          </p:cNvPr>
          <p:cNvSpPr>
            <a:spLocks noGrp="1" noChangeArrowheads="1"/>
          </p:cNvSpPr>
          <p:nvPr>
            <p:ph type="ftr" sz="quarter" idx="11"/>
          </p:nvPr>
        </p:nvSpPr>
        <p:spPr>
          <a:ln/>
        </p:spPr>
        <p:txBody>
          <a:bodyPr/>
          <a:lstStyle>
            <a:lvl1pPr>
              <a:defRPr/>
            </a:lvl1pPr>
          </a:lstStyle>
          <a:p>
            <a:pPr>
              <a:defRPr/>
            </a:pPr>
            <a:endParaRPr lang="fr-CA"/>
          </a:p>
        </p:txBody>
      </p:sp>
      <p:sp>
        <p:nvSpPr>
          <p:cNvPr id="9" name="Rectangle 6">
            <a:extLst>
              <a:ext uri="{FF2B5EF4-FFF2-40B4-BE49-F238E27FC236}">
                <a16:creationId xmlns:a16="http://schemas.microsoft.com/office/drawing/2014/main" id="{09A75985-D6E3-4BB6-B1D8-7A492590A91D}"/>
              </a:ext>
            </a:extLst>
          </p:cNvPr>
          <p:cNvSpPr>
            <a:spLocks noGrp="1" noChangeArrowheads="1"/>
          </p:cNvSpPr>
          <p:nvPr>
            <p:ph type="sldNum" sz="quarter" idx="12"/>
          </p:nvPr>
        </p:nvSpPr>
        <p:spPr>
          <a:ln/>
        </p:spPr>
        <p:txBody>
          <a:bodyPr/>
          <a:lstStyle>
            <a:lvl1pPr>
              <a:defRPr/>
            </a:lvl1pPr>
          </a:lstStyle>
          <a:p>
            <a:fld id="{0994525D-550E-48E0-B168-D49F3E40A0B2}" type="slidenum">
              <a:rPr lang="fr-CA" altLang="fr-FR"/>
              <a:pPr/>
              <a:t>‹N°›</a:t>
            </a:fld>
            <a:endParaRPr lang="fr-CA" altLang="fr-FR"/>
          </a:p>
        </p:txBody>
      </p:sp>
    </p:spTree>
    <p:extLst>
      <p:ext uri="{BB962C8B-B14F-4D97-AF65-F5344CB8AC3E}">
        <p14:creationId xmlns:p14="http://schemas.microsoft.com/office/powerpoint/2010/main" val="15540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Rectangle 4">
            <a:extLst>
              <a:ext uri="{FF2B5EF4-FFF2-40B4-BE49-F238E27FC236}">
                <a16:creationId xmlns:a16="http://schemas.microsoft.com/office/drawing/2014/main" id="{DF5FAB05-7892-4333-A1BE-05A84569A540}"/>
              </a:ext>
            </a:extLst>
          </p:cNvPr>
          <p:cNvSpPr>
            <a:spLocks noGrp="1" noChangeArrowheads="1"/>
          </p:cNvSpPr>
          <p:nvPr>
            <p:ph type="dt" sz="half" idx="10"/>
          </p:nvPr>
        </p:nvSpPr>
        <p:spPr>
          <a:ln/>
        </p:spPr>
        <p:txBody>
          <a:bodyPr/>
          <a:lstStyle>
            <a:lvl1pPr>
              <a:defRPr/>
            </a:lvl1pPr>
          </a:lstStyle>
          <a:p>
            <a:pPr>
              <a:defRPr/>
            </a:pPr>
            <a:fld id="{DD8284C2-E0F2-4F08-80F7-2537FFF93768}" type="datetime1">
              <a:rPr lang="fr-CA" altLang="fr-FR"/>
              <a:pPr>
                <a:defRPr/>
              </a:pPr>
              <a:t>13/06/23</a:t>
            </a:fld>
            <a:endParaRPr lang="fr-CA" altLang="fr-FR" dirty="0"/>
          </a:p>
        </p:txBody>
      </p:sp>
      <p:sp>
        <p:nvSpPr>
          <p:cNvPr id="4" name="Rectangle 5">
            <a:extLst>
              <a:ext uri="{FF2B5EF4-FFF2-40B4-BE49-F238E27FC236}">
                <a16:creationId xmlns:a16="http://schemas.microsoft.com/office/drawing/2014/main" id="{010CEA66-21AA-40F9-94DA-D81AF31962FF}"/>
              </a:ext>
            </a:extLst>
          </p:cNvPr>
          <p:cNvSpPr>
            <a:spLocks noGrp="1" noChangeArrowheads="1"/>
          </p:cNvSpPr>
          <p:nvPr>
            <p:ph type="ftr" sz="quarter" idx="11"/>
          </p:nvPr>
        </p:nvSpPr>
        <p:spPr>
          <a:ln/>
        </p:spPr>
        <p:txBody>
          <a:bodyPr/>
          <a:lstStyle>
            <a:lvl1pPr>
              <a:defRPr/>
            </a:lvl1pPr>
          </a:lstStyle>
          <a:p>
            <a:pPr>
              <a:defRPr/>
            </a:pPr>
            <a:endParaRPr lang="fr-CA"/>
          </a:p>
        </p:txBody>
      </p:sp>
      <p:sp>
        <p:nvSpPr>
          <p:cNvPr id="5" name="Rectangle 6">
            <a:extLst>
              <a:ext uri="{FF2B5EF4-FFF2-40B4-BE49-F238E27FC236}">
                <a16:creationId xmlns:a16="http://schemas.microsoft.com/office/drawing/2014/main" id="{1C95FE9B-BCEA-4FE5-9494-546F4F156299}"/>
              </a:ext>
            </a:extLst>
          </p:cNvPr>
          <p:cNvSpPr>
            <a:spLocks noGrp="1" noChangeArrowheads="1"/>
          </p:cNvSpPr>
          <p:nvPr>
            <p:ph type="sldNum" sz="quarter" idx="12"/>
          </p:nvPr>
        </p:nvSpPr>
        <p:spPr>
          <a:ln/>
        </p:spPr>
        <p:txBody>
          <a:bodyPr/>
          <a:lstStyle>
            <a:lvl1pPr>
              <a:defRPr/>
            </a:lvl1pPr>
          </a:lstStyle>
          <a:p>
            <a:fld id="{83825575-0450-4C1E-958F-D0EC454724F5}" type="slidenum">
              <a:rPr lang="fr-CA" altLang="fr-FR"/>
              <a:pPr/>
              <a:t>‹N°›</a:t>
            </a:fld>
            <a:endParaRPr lang="fr-CA" altLang="fr-FR"/>
          </a:p>
        </p:txBody>
      </p:sp>
    </p:spTree>
    <p:extLst>
      <p:ext uri="{BB962C8B-B14F-4D97-AF65-F5344CB8AC3E}">
        <p14:creationId xmlns:p14="http://schemas.microsoft.com/office/powerpoint/2010/main" val="331779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A27794C-4D22-4B22-B5A4-323DF0DA6628}"/>
              </a:ext>
            </a:extLst>
          </p:cNvPr>
          <p:cNvSpPr>
            <a:spLocks noGrp="1" noChangeArrowheads="1"/>
          </p:cNvSpPr>
          <p:nvPr>
            <p:ph type="dt" sz="half" idx="10"/>
          </p:nvPr>
        </p:nvSpPr>
        <p:spPr>
          <a:ln/>
        </p:spPr>
        <p:txBody>
          <a:bodyPr/>
          <a:lstStyle>
            <a:lvl1pPr>
              <a:defRPr/>
            </a:lvl1pPr>
          </a:lstStyle>
          <a:p>
            <a:pPr>
              <a:defRPr/>
            </a:pPr>
            <a:fld id="{3E5D000D-1666-4492-BC9D-B5325C9808EA}" type="datetime1">
              <a:rPr lang="fr-CA" altLang="fr-FR"/>
              <a:pPr>
                <a:defRPr/>
              </a:pPr>
              <a:t>13/06/23</a:t>
            </a:fld>
            <a:endParaRPr lang="fr-CA" altLang="fr-FR" dirty="0"/>
          </a:p>
        </p:txBody>
      </p:sp>
      <p:sp>
        <p:nvSpPr>
          <p:cNvPr id="3" name="Rectangle 5">
            <a:extLst>
              <a:ext uri="{FF2B5EF4-FFF2-40B4-BE49-F238E27FC236}">
                <a16:creationId xmlns:a16="http://schemas.microsoft.com/office/drawing/2014/main" id="{007AD7F1-4597-4E84-A6F5-12EAF6EEAEA8}"/>
              </a:ext>
            </a:extLst>
          </p:cNvPr>
          <p:cNvSpPr>
            <a:spLocks noGrp="1" noChangeArrowheads="1"/>
          </p:cNvSpPr>
          <p:nvPr>
            <p:ph type="ftr" sz="quarter" idx="11"/>
          </p:nvPr>
        </p:nvSpPr>
        <p:spPr>
          <a:ln/>
        </p:spPr>
        <p:txBody>
          <a:bodyPr/>
          <a:lstStyle>
            <a:lvl1pPr>
              <a:defRPr/>
            </a:lvl1pPr>
          </a:lstStyle>
          <a:p>
            <a:pPr>
              <a:defRPr/>
            </a:pPr>
            <a:endParaRPr lang="fr-CA"/>
          </a:p>
        </p:txBody>
      </p:sp>
      <p:sp>
        <p:nvSpPr>
          <p:cNvPr id="4" name="Rectangle 6">
            <a:extLst>
              <a:ext uri="{FF2B5EF4-FFF2-40B4-BE49-F238E27FC236}">
                <a16:creationId xmlns:a16="http://schemas.microsoft.com/office/drawing/2014/main" id="{5726A04B-5A7F-478E-9E47-C86D37B106B5}"/>
              </a:ext>
            </a:extLst>
          </p:cNvPr>
          <p:cNvSpPr>
            <a:spLocks noGrp="1" noChangeArrowheads="1"/>
          </p:cNvSpPr>
          <p:nvPr>
            <p:ph type="sldNum" sz="quarter" idx="12"/>
          </p:nvPr>
        </p:nvSpPr>
        <p:spPr>
          <a:ln/>
        </p:spPr>
        <p:txBody>
          <a:bodyPr/>
          <a:lstStyle>
            <a:lvl1pPr>
              <a:defRPr/>
            </a:lvl1pPr>
          </a:lstStyle>
          <a:p>
            <a:fld id="{8D9198F3-D0F2-4520-88A1-54FFBA71D275}" type="slidenum">
              <a:rPr lang="fr-CA" altLang="fr-FR"/>
              <a:pPr/>
              <a:t>‹N°›</a:t>
            </a:fld>
            <a:endParaRPr lang="fr-CA" altLang="fr-FR"/>
          </a:p>
        </p:txBody>
      </p:sp>
    </p:spTree>
    <p:extLst>
      <p:ext uri="{BB962C8B-B14F-4D97-AF65-F5344CB8AC3E}">
        <p14:creationId xmlns:p14="http://schemas.microsoft.com/office/powerpoint/2010/main" val="36557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Rectangle 4">
            <a:extLst>
              <a:ext uri="{FF2B5EF4-FFF2-40B4-BE49-F238E27FC236}">
                <a16:creationId xmlns:a16="http://schemas.microsoft.com/office/drawing/2014/main" id="{13060A69-3A6A-427F-B605-1056EE7D618C}"/>
              </a:ext>
            </a:extLst>
          </p:cNvPr>
          <p:cNvSpPr>
            <a:spLocks noGrp="1" noChangeArrowheads="1"/>
          </p:cNvSpPr>
          <p:nvPr>
            <p:ph type="dt" sz="half" idx="10"/>
          </p:nvPr>
        </p:nvSpPr>
        <p:spPr>
          <a:ln/>
        </p:spPr>
        <p:txBody>
          <a:bodyPr/>
          <a:lstStyle>
            <a:lvl1pPr>
              <a:defRPr/>
            </a:lvl1pPr>
          </a:lstStyle>
          <a:p>
            <a:pPr>
              <a:defRPr/>
            </a:pPr>
            <a:fld id="{E794C5C1-AA08-4E14-A50B-79379A733490}"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F3AB9BB0-2202-48A8-BE32-FD5BF0013247}"/>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57E897C7-717B-4645-80A3-83AF6F26C3EB}"/>
              </a:ext>
            </a:extLst>
          </p:cNvPr>
          <p:cNvSpPr>
            <a:spLocks noGrp="1" noChangeArrowheads="1"/>
          </p:cNvSpPr>
          <p:nvPr>
            <p:ph type="sldNum" sz="quarter" idx="12"/>
          </p:nvPr>
        </p:nvSpPr>
        <p:spPr>
          <a:ln/>
        </p:spPr>
        <p:txBody>
          <a:bodyPr/>
          <a:lstStyle>
            <a:lvl1pPr>
              <a:defRPr/>
            </a:lvl1pPr>
          </a:lstStyle>
          <a:p>
            <a:fld id="{11C5D150-71FD-4BB9-BE74-3923186605AE}" type="slidenum">
              <a:rPr lang="fr-CA" altLang="fr-FR"/>
              <a:pPr/>
              <a:t>‹N°›</a:t>
            </a:fld>
            <a:endParaRPr lang="fr-CA" altLang="fr-FR"/>
          </a:p>
        </p:txBody>
      </p:sp>
    </p:spTree>
    <p:extLst>
      <p:ext uri="{BB962C8B-B14F-4D97-AF65-F5344CB8AC3E}">
        <p14:creationId xmlns:p14="http://schemas.microsoft.com/office/powerpoint/2010/main" val="414188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Rectangle 4">
            <a:extLst>
              <a:ext uri="{FF2B5EF4-FFF2-40B4-BE49-F238E27FC236}">
                <a16:creationId xmlns:a16="http://schemas.microsoft.com/office/drawing/2014/main" id="{64C42B18-E336-4B46-B9DF-F3986ECB35D1}"/>
              </a:ext>
            </a:extLst>
          </p:cNvPr>
          <p:cNvSpPr>
            <a:spLocks noGrp="1" noChangeArrowheads="1"/>
          </p:cNvSpPr>
          <p:nvPr>
            <p:ph type="dt" sz="half" idx="10"/>
          </p:nvPr>
        </p:nvSpPr>
        <p:spPr>
          <a:ln/>
        </p:spPr>
        <p:txBody>
          <a:bodyPr/>
          <a:lstStyle>
            <a:lvl1pPr>
              <a:defRPr/>
            </a:lvl1pPr>
          </a:lstStyle>
          <a:p>
            <a:pPr>
              <a:defRPr/>
            </a:pPr>
            <a:fld id="{BE57A6F1-FC90-46DC-9AAC-DE711137EF57}"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79C5159A-43DD-4A53-B44B-0B3E55EF7170}"/>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BEF5F78F-4D6D-4609-BFDB-F2B0D3A7C9AF}"/>
              </a:ext>
            </a:extLst>
          </p:cNvPr>
          <p:cNvSpPr>
            <a:spLocks noGrp="1" noChangeArrowheads="1"/>
          </p:cNvSpPr>
          <p:nvPr>
            <p:ph type="sldNum" sz="quarter" idx="12"/>
          </p:nvPr>
        </p:nvSpPr>
        <p:spPr>
          <a:ln/>
        </p:spPr>
        <p:txBody>
          <a:bodyPr/>
          <a:lstStyle>
            <a:lvl1pPr>
              <a:defRPr/>
            </a:lvl1pPr>
          </a:lstStyle>
          <a:p>
            <a:fld id="{24F14E27-91C4-49F5-B933-6BDF86F9DBB3}" type="slidenum">
              <a:rPr lang="fr-CA" altLang="fr-FR"/>
              <a:pPr/>
              <a:t>‹N°›</a:t>
            </a:fld>
            <a:endParaRPr lang="fr-CA" altLang="fr-FR"/>
          </a:p>
        </p:txBody>
      </p:sp>
    </p:spTree>
    <p:extLst>
      <p:ext uri="{BB962C8B-B14F-4D97-AF65-F5344CB8AC3E}">
        <p14:creationId xmlns:p14="http://schemas.microsoft.com/office/powerpoint/2010/main" val="210419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6039AB-7517-4327-AFE1-20F37D557A2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fr-FR"/>
              <a:t>Cliquez et modifiez le titre</a:t>
            </a:r>
          </a:p>
        </p:txBody>
      </p:sp>
      <p:sp>
        <p:nvSpPr>
          <p:cNvPr id="1027" name="Rectangle 3">
            <a:extLst>
              <a:ext uri="{FF2B5EF4-FFF2-40B4-BE49-F238E27FC236}">
                <a16:creationId xmlns:a16="http://schemas.microsoft.com/office/drawing/2014/main" id="{8AB40F29-F3A3-45AC-B770-E5E75861C32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fr-FR"/>
              <a:t>Cliquez pour modifier les styles du texte du masque</a:t>
            </a:r>
          </a:p>
          <a:p>
            <a:pPr lvl="1"/>
            <a:r>
              <a:rPr lang="fr-CA" altLang="fr-FR"/>
              <a:t>Deuxième niveau</a:t>
            </a:r>
          </a:p>
          <a:p>
            <a:pPr lvl="2"/>
            <a:r>
              <a:rPr lang="fr-CA" altLang="fr-FR"/>
              <a:t>Troisième niveau</a:t>
            </a:r>
          </a:p>
          <a:p>
            <a:pPr lvl="3"/>
            <a:r>
              <a:rPr lang="fr-CA" altLang="fr-FR"/>
              <a:t>Quatrième niveau</a:t>
            </a:r>
          </a:p>
          <a:p>
            <a:pPr lvl="4"/>
            <a:r>
              <a:rPr lang="fr-CA" altLang="fr-FR"/>
              <a:t>Cinquième niveau</a:t>
            </a:r>
          </a:p>
        </p:txBody>
      </p:sp>
      <p:sp>
        <p:nvSpPr>
          <p:cNvPr id="28676" name="Rectangle 4">
            <a:extLst>
              <a:ext uri="{FF2B5EF4-FFF2-40B4-BE49-F238E27FC236}">
                <a16:creationId xmlns:a16="http://schemas.microsoft.com/office/drawing/2014/main" id="{85CF10F0-3E88-4821-8B37-FFBD8F0E05F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Osaka" panose="020B0600000000000000" pitchFamily="34" charset="-128"/>
              </a:defRPr>
            </a:lvl1pPr>
          </a:lstStyle>
          <a:p>
            <a:pPr>
              <a:defRPr/>
            </a:pPr>
            <a:fld id="{DE956E3F-46BB-4B16-827F-8EEF413D03D4}" type="datetime1">
              <a:rPr lang="fr-CA" altLang="fr-FR"/>
              <a:pPr>
                <a:defRPr/>
              </a:pPr>
              <a:t>13/06/23</a:t>
            </a:fld>
            <a:endParaRPr lang="fr-CA" altLang="fr-FR" dirty="0"/>
          </a:p>
        </p:txBody>
      </p:sp>
      <p:sp>
        <p:nvSpPr>
          <p:cNvPr id="28677" name="Rectangle 5">
            <a:extLst>
              <a:ext uri="{FF2B5EF4-FFF2-40B4-BE49-F238E27FC236}">
                <a16:creationId xmlns:a16="http://schemas.microsoft.com/office/drawing/2014/main" id="{1339CA15-0E93-4D8C-9D65-345F1242E63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Osaka" charset="-128"/>
                <a:cs typeface="Osaka" charset="-128"/>
              </a:defRPr>
            </a:lvl1pPr>
          </a:lstStyle>
          <a:p>
            <a:pPr>
              <a:defRPr/>
            </a:pPr>
            <a:endParaRPr lang="fr-CA"/>
          </a:p>
        </p:txBody>
      </p:sp>
      <p:sp>
        <p:nvSpPr>
          <p:cNvPr id="28678" name="Rectangle 6">
            <a:extLst>
              <a:ext uri="{FF2B5EF4-FFF2-40B4-BE49-F238E27FC236}">
                <a16:creationId xmlns:a16="http://schemas.microsoft.com/office/drawing/2014/main" id="{70EE62D8-E852-4DAD-8A88-791DE5AADCD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charset="-128"/>
              </a:defRPr>
            </a:lvl1pPr>
          </a:lstStyle>
          <a:p>
            <a:fld id="{467586F9-16BE-4EB9-9E82-16C4F85AA250}"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4049"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2pPr>
      <a:lvl3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3pPr>
      <a:lvl4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4pPr>
      <a:lvl5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5pPr>
      <a:lvl6pPr marL="457200" algn="ctr" rtl="0" fontAlgn="base">
        <a:spcBef>
          <a:spcPct val="0"/>
        </a:spcBef>
        <a:spcAft>
          <a:spcPct val="0"/>
        </a:spcAft>
        <a:defRPr sz="4400">
          <a:solidFill>
            <a:schemeClr val="tx2"/>
          </a:solidFill>
          <a:latin typeface="Arial" charset="0"/>
          <a:ea typeface="Osaka" pitchFamily="-92" charset="-128"/>
          <a:cs typeface="Osaka" pitchFamily="-92" charset="-128"/>
        </a:defRPr>
      </a:lvl6pPr>
      <a:lvl7pPr marL="914400" algn="ctr" rtl="0" fontAlgn="base">
        <a:spcBef>
          <a:spcPct val="0"/>
        </a:spcBef>
        <a:spcAft>
          <a:spcPct val="0"/>
        </a:spcAft>
        <a:defRPr sz="4400">
          <a:solidFill>
            <a:schemeClr val="tx2"/>
          </a:solidFill>
          <a:latin typeface="Arial" charset="0"/>
          <a:ea typeface="Osaka" pitchFamily="-92" charset="-128"/>
          <a:cs typeface="Osaka" pitchFamily="-92" charset="-128"/>
        </a:defRPr>
      </a:lvl7pPr>
      <a:lvl8pPr marL="1371600" algn="ctr" rtl="0" fontAlgn="base">
        <a:spcBef>
          <a:spcPct val="0"/>
        </a:spcBef>
        <a:spcAft>
          <a:spcPct val="0"/>
        </a:spcAft>
        <a:defRPr sz="4400">
          <a:solidFill>
            <a:schemeClr val="tx2"/>
          </a:solidFill>
          <a:latin typeface="Arial" charset="0"/>
          <a:ea typeface="Osaka" pitchFamily="-92" charset="-128"/>
          <a:cs typeface="Osaka" pitchFamily="-92" charset="-128"/>
        </a:defRPr>
      </a:lvl8pPr>
      <a:lvl9pPr marL="1828800" algn="ctr" rtl="0" fontAlgn="base">
        <a:spcBef>
          <a:spcPct val="0"/>
        </a:spcBef>
        <a:spcAft>
          <a:spcPct val="0"/>
        </a:spcAft>
        <a:defRPr sz="4400">
          <a:solidFill>
            <a:schemeClr val="tx2"/>
          </a:solidFill>
          <a:latin typeface="Arial" charset="0"/>
          <a:ea typeface="Osaka" pitchFamily="-92" charset="-128"/>
          <a:cs typeface="Osaka" pitchFamily="-9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139EA660-C9D9-4F46-9A7F-4D4BE800AA10}"/>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12.1 </a:t>
            </a:r>
            <a:r>
              <a:rPr lang="fr-CA" altLang="fr-FR" sz="1100">
                <a:ea typeface="ヒラギノ角ゴ Pro W3" charset="-128"/>
              </a:rPr>
              <a:t>SUITE</a:t>
            </a:r>
          </a:p>
        </p:txBody>
      </p:sp>
      <p:pic>
        <p:nvPicPr>
          <p:cNvPr id="2" name="Picture 2" descr="Timeline&#10;&#10;Description automatically generated">
            <a:extLst>
              <a:ext uri="{FF2B5EF4-FFF2-40B4-BE49-F238E27FC236}">
                <a16:creationId xmlns:a16="http://schemas.microsoft.com/office/drawing/2014/main" id="{998C553E-1E56-420C-A372-97DCFB3E6619}"/>
              </a:ext>
            </a:extLst>
          </p:cNvPr>
          <p:cNvPicPr>
            <a:picLocks noGrp="1" noChangeAspect="1"/>
          </p:cNvPicPr>
          <p:nvPr>
            <p:ph idx="4294967295"/>
          </p:nvPr>
        </p:nvPicPr>
        <p:blipFill>
          <a:blip r:embed="rId4"/>
          <a:stretch>
            <a:fillRect/>
          </a:stretch>
        </p:blipFill>
        <p:spPr>
          <a:xfrm>
            <a:off x="1433763" y="1700808"/>
            <a:ext cx="6276473" cy="4363492"/>
          </a:xfrm>
        </p:spPr>
      </p:pic>
      <p:sp>
        <p:nvSpPr>
          <p:cNvPr id="35844" name="Placeholder 1030">
            <a:extLst>
              <a:ext uri="{FF2B5EF4-FFF2-40B4-BE49-F238E27FC236}">
                <a16:creationId xmlns:a16="http://schemas.microsoft.com/office/drawing/2014/main" id="{B9210656-F0D3-470F-81DC-D6E495E3912D}"/>
              </a:ext>
            </a:extLst>
          </p:cNvPr>
          <p:cNvSpPr>
            <a:spLocks noGrp="1" noChangeArrowheads="1"/>
          </p:cNvSpPr>
          <p:nvPr>
            <p:ph type="title" idx="4294967295"/>
          </p:nvPr>
        </p:nvSpPr>
        <p:spPr>
          <a:xfrm>
            <a:off x="685800" y="1196975"/>
            <a:ext cx="5265680" cy="604837"/>
          </a:xfrm>
        </p:spPr>
        <p:txBody>
          <a:bodyPr anchor="t"/>
          <a:lstStyle/>
          <a:p>
            <a:pPr algn="l" eaLnBrk="1" hangingPunct="1"/>
            <a:r>
              <a:rPr lang="en-US" altLang="fr-FR" sz="2400" b="1" dirty="0" err="1"/>
              <a:t>L’évaluation</a:t>
            </a:r>
            <a:r>
              <a:rPr lang="en-US" altLang="fr-FR" sz="2400" b="1" dirty="0"/>
              <a:t> du </a:t>
            </a:r>
            <a:r>
              <a:rPr lang="en-US" altLang="fr-FR" sz="2400" b="1" dirty="0" err="1"/>
              <a:t>rendement</a:t>
            </a:r>
            <a:endParaRPr lang="en-US" altLang="fr-FR" sz="2400" b="1" dirty="0"/>
          </a:p>
        </p:txBody>
      </p:sp>
      <p:sp>
        <p:nvSpPr>
          <p:cNvPr id="35845" name="Placeholder 2">
            <a:extLst>
              <a:ext uri="{FF2B5EF4-FFF2-40B4-BE49-F238E27FC236}">
                <a16:creationId xmlns:a16="http://schemas.microsoft.com/office/drawing/2014/main" id="{EE1ABC6A-E593-4CA0-A5A5-9044CC5B8E6E}"/>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35846" name="ZoneTexte 5">
            <a:extLst>
              <a:ext uri="{FF2B5EF4-FFF2-40B4-BE49-F238E27FC236}">
                <a16:creationId xmlns:a16="http://schemas.microsoft.com/office/drawing/2014/main" id="{F48C258D-4677-455F-BBA6-145B425C703F}"/>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5847" name="Slide Number Placeholder 6">
            <a:extLst>
              <a:ext uri="{FF2B5EF4-FFF2-40B4-BE49-F238E27FC236}">
                <a16:creationId xmlns:a16="http://schemas.microsoft.com/office/drawing/2014/main" id="{91EE5F54-2C98-4CE1-BF1C-0EDEBE8D556B}"/>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932D1115-7007-4C00-9381-0E4D5C66E7A7}" type="slidenum">
              <a:rPr lang="fr-CA" altLang="fr-FR" sz="1400">
                <a:ea typeface="ヒラギノ角ゴ Pro W3" charset="-128"/>
              </a:rPr>
              <a:pPr algn="r">
                <a:spcBef>
                  <a:spcPct val="0"/>
                </a:spcBef>
                <a:buFontTx/>
                <a:buNone/>
              </a:pPr>
              <a:t>10</a:t>
            </a:fld>
            <a:endParaRPr lang="fr-CA" altLang="fr-FR" sz="1400">
              <a:ea typeface="ヒラギノ角ゴ Pro W3"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Slide Number Placeholder 6">
            <a:extLst>
              <a:ext uri="{FF2B5EF4-FFF2-40B4-BE49-F238E27FC236}">
                <a16:creationId xmlns:a16="http://schemas.microsoft.com/office/drawing/2014/main" id="{7284C53D-1EE7-4F0B-A852-777DFF06E3A0}"/>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12.1 </a:t>
            </a:r>
            <a:r>
              <a:rPr lang="fr-CA" altLang="fr-FR" sz="1100">
                <a:ea typeface="ヒラギノ角ゴ Pro W3" charset="-128"/>
              </a:rPr>
              <a:t>SUITE</a:t>
            </a:r>
          </a:p>
        </p:txBody>
      </p:sp>
      <p:pic>
        <p:nvPicPr>
          <p:cNvPr id="3" name="Espace réservé du contenu 2" descr="Une image contenant table&#10;&#10;Description générée automatiquement">
            <a:extLst>
              <a:ext uri="{FF2B5EF4-FFF2-40B4-BE49-F238E27FC236}">
                <a16:creationId xmlns:a16="http://schemas.microsoft.com/office/drawing/2014/main" id="{586AB275-08D6-4F34-9BB2-E1FBA73E1200}"/>
              </a:ext>
            </a:extLst>
          </p:cNvPr>
          <p:cNvPicPr>
            <a:picLocks noGrp="1" noChangeAspect="1"/>
          </p:cNvPicPr>
          <p:nvPr>
            <p:ph idx="4294967295"/>
          </p:nvPr>
        </p:nvPicPr>
        <p:blipFill>
          <a:blip r:embed="rId4"/>
          <a:stretch>
            <a:fillRect/>
          </a:stretch>
        </p:blipFill>
        <p:spPr>
          <a:xfrm>
            <a:off x="1062485" y="1988840"/>
            <a:ext cx="7019030" cy="3949427"/>
          </a:xfrm>
        </p:spPr>
      </p:pic>
      <p:sp>
        <p:nvSpPr>
          <p:cNvPr id="37892" name="Placeholder 1030">
            <a:extLst>
              <a:ext uri="{FF2B5EF4-FFF2-40B4-BE49-F238E27FC236}">
                <a16:creationId xmlns:a16="http://schemas.microsoft.com/office/drawing/2014/main" id="{75C7A733-B987-4180-B404-8F60EF0DBE4B}"/>
              </a:ext>
            </a:extLst>
          </p:cNvPr>
          <p:cNvSpPr>
            <a:spLocks noGrp="1" noChangeArrowheads="1"/>
          </p:cNvSpPr>
          <p:nvPr>
            <p:ph type="title" idx="4294967295"/>
          </p:nvPr>
        </p:nvSpPr>
        <p:spPr>
          <a:xfrm>
            <a:off x="685800" y="1196975"/>
            <a:ext cx="7772400" cy="1152525"/>
          </a:xfrm>
        </p:spPr>
        <p:txBody>
          <a:bodyPr anchor="t"/>
          <a:lstStyle/>
          <a:p>
            <a:pPr algn="l" eaLnBrk="1" hangingPunct="1"/>
            <a:r>
              <a:rPr lang="en-US" altLang="fr-FR" sz="2400" b="1"/>
              <a:t>Le développement des compétences</a:t>
            </a:r>
          </a:p>
        </p:txBody>
      </p:sp>
      <p:sp>
        <p:nvSpPr>
          <p:cNvPr id="37893" name="Placeholder 2">
            <a:extLst>
              <a:ext uri="{FF2B5EF4-FFF2-40B4-BE49-F238E27FC236}">
                <a16:creationId xmlns:a16="http://schemas.microsoft.com/office/drawing/2014/main" id="{CCC0A61C-E1E8-46A4-84FB-D295B614DBD6}"/>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37894" name="ZoneTexte 5">
            <a:extLst>
              <a:ext uri="{FF2B5EF4-FFF2-40B4-BE49-F238E27FC236}">
                <a16:creationId xmlns:a16="http://schemas.microsoft.com/office/drawing/2014/main" id="{8650C7BB-BD90-42F6-BB41-3A8C28D57742}"/>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7895" name="Slide Number Placeholder 6">
            <a:extLst>
              <a:ext uri="{FF2B5EF4-FFF2-40B4-BE49-F238E27FC236}">
                <a16:creationId xmlns:a16="http://schemas.microsoft.com/office/drawing/2014/main" id="{67F561F9-6304-44B2-94F3-4AF0F48A9593}"/>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0C9510DD-CC84-4F8C-BDD0-5A67BA52F2E6}" type="slidenum">
              <a:rPr lang="fr-CA" altLang="fr-FR" sz="1400">
                <a:ea typeface="ヒラギノ角ゴ Pro W3" charset="-128"/>
              </a:rPr>
              <a:pPr algn="r">
                <a:spcBef>
                  <a:spcPct val="0"/>
                </a:spcBef>
                <a:buFontTx/>
                <a:buNone/>
              </a:pPr>
              <a:t>11</a:t>
            </a:fld>
            <a:endParaRPr lang="fr-CA" altLang="fr-FR" sz="1400">
              <a:ea typeface="ヒラギノ角ゴ Pro W3" charset="-128"/>
            </a:endParaRPr>
          </a:p>
        </p:txBody>
      </p:sp>
    </p:spTree>
    <p:extLst>
      <p:ext uri="{BB962C8B-B14F-4D97-AF65-F5344CB8AC3E}">
        <p14:creationId xmlns:p14="http://schemas.microsoft.com/office/powerpoint/2010/main" val="273260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Slide Number Placeholder 6">
            <a:extLst>
              <a:ext uri="{FF2B5EF4-FFF2-40B4-BE49-F238E27FC236}">
                <a16:creationId xmlns:a16="http://schemas.microsoft.com/office/drawing/2014/main" id="{7284C53D-1EE7-4F0B-A852-777DFF06E3A0}"/>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12.1 </a:t>
            </a:r>
            <a:r>
              <a:rPr lang="fr-CA" altLang="fr-FR" sz="1100">
                <a:ea typeface="ヒラギノ角ゴ Pro W3" charset="-128"/>
              </a:rPr>
              <a:t>SUITE</a:t>
            </a:r>
          </a:p>
        </p:txBody>
      </p:sp>
      <p:pic>
        <p:nvPicPr>
          <p:cNvPr id="3" name="Espace réservé du contenu 2" descr="Une image contenant texte&#10;&#10;Description générée automatiquement">
            <a:extLst>
              <a:ext uri="{FF2B5EF4-FFF2-40B4-BE49-F238E27FC236}">
                <a16:creationId xmlns:a16="http://schemas.microsoft.com/office/drawing/2014/main" id="{65E79125-2243-4A97-818B-686D4DABF561}"/>
              </a:ext>
            </a:extLst>
          </p:cNvPr>
          <p:cNvPicPr>
            <a:picLocks noGrp="1" noChangeAspect="1"/>
          </p:cNvPicPr>
          <p:nvPr>
            <p:ph idx="4294967295"/>
          </p:nvPr>
        </p:nvPicPr>
        <p:blipFill>
          <a:blip r:embed="rId4"/>
          <a:stretch>
            <a:fillRect/>
          </a:stretch>
        </p:blipFill>
        <p:spPr>
          <a:xfrm>
            <a:off x="615984" y="2060848"/>
            <a:ext cx="7842216" cy="3877419"/>
          </a:xfrm>
        </p:spPr>
      </p:pic>
      <p:sp>
        <p:nvSpPr>
          <p:cNvPr id="37892" name="Placeholder 1030">
            <a:extLst>
              <a:ext uri="{FF2B5EF4-FFF2-40B4-BE49-F238E27FC236}">
                <a16:creationId xmlns:a16="http://schemas.microsoft.com/office/drawing/2014/main" id="{75C7A733-B987-4180-B404-8F60EF0DBE4B}"/>
              </a:ext>
            </a:extLst>
          </p:cNvPr>
          <p:cNvSpPr>
            <a:spLocks noGrp="1" noChangeArrowheads="1"/>
          </p:cNvSpPr>
          <p:nvPr>
            <p:ph type="title" idx="4294967295"/>
          </p:nvPr>
        </p:nvSpPr>
        <p:spPr>
          <a:xfrm>
            <a:off x="685800" y="1196975"/>
            <a:ext cx="7772400" cy="1152525"/>
          </a:xfrm>
        </p:spPr>
        <p:txBody>
          <a:bodyPr anchor="t"/>
          <a:lstStyle/>
          <a:p>
            <a:pPr algn="l" eaLnBrk="1" hangingPunct="1"/>
            <a:r>
              <a:rPr lang="en-US" altLang="fr-FR" sz="2400" b="1"/>
              <a:t>Le développement des compétences</a:t>
            </a:r>
          </a:p>
        </p:txBody>
      </p:sp>
      <p:sp>
        <p:nvSpPr>
          <p:cNvPr id="37893" name="Placeholder 2">
            <a:extLst>
              <a:ext uri="{FF2B5EF4-FFF2-40B4-BE49-F238E27FC236}">
                <a16:creationId xmlns:a16="http://schemas.microsoft.com/office/drawing/2014/main" id="{CCC0A61C-E1E8-46A4-84FB-D295B614DBD6}"/>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37894" name="ZoneTexte 5">
            <a:extLst>
              <a:ext uri="{FF2B5EF4-FFF2-40B4-BE49-F238E27FC236}">
                <a16:creationId xmlns:a16="http://schemas.microsoft.com/office/drawing/2014/main" id="{8650C7BB-BD90-42F6-BB41-3A8C28D57742}"/>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7895" name="Slide Number Placeholder 6">
            <a:extLst>
              <a:ext uri="{FF2B5EF4-FFF2-40B4-BE49-F238E27FC236}">
                <a16:creationId xmlns:a16="http://schemas.microsoft.com/office/drawing/2014/main" id="{67F561F9-6304-44B2-94F3-4AF0F48A9593}"/>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0C9510DD-CC84-4F8C-BDD0-5A67BA52F2E6}" type="slidenum">
              <a:rPr lang="fr-CA" altLang="fr-FR" sz="1400">
                <a:ea typeface="ヒラギノ角ゴ Pro W3" charset="-128"/>
              </a:rPr>
              <a:pPr algn="r">
                <a:spcBef>
                  <a:spcPct val="0"/>
                </a:spcBef>
                <a:buFontTx/>
                <a:buNone/>
              </a:pPr>
              <a:t>12</a:t>
            </a:fld>
            <a:endParaRPr lang="fr-CA" altLang="fr-FR" sz="1400">
              <a:ea typeface="ヒラギノ角ゴ Pro W3"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0F7667CF-8BD6-4A19-A5DB-67B0C85C0492}"/>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12.1 </a:t>
            </a:r>
            <a:r>
              <a:rPr lang="fr-CA" altLang="fr-FR" sz="1100">
                <a:ea typeface="ヒラギノ角ゴ Pro W3" charset="-128"/>
              </a:rPr>
              <a:t>SUITE</a:t>
            </a:r>
          </a:p>
        </p:txBody>
      </p:sp>
      <p:sp>
        <p:nvSpPr>
          <p:cNvPr id="39939" name="Placeholder 4">
            <a:extLst>
              <a:ext uri="{FF2B5EF4-FFF2-40B4-BE49-F238E27FC236}">
                <a16:creationId xmlns:a16="http://schemas.microsoft.com/office/drawing/2014/main" id="{A7045ABB-FB9C-4D8C-B129-3CCA1D7A737D}"/>
              </a:ext>
            </a:extLst>
          </p:cNvPr>
          <p:cNvSpPr>
            <a:spLocks noGrp="1" noChangeArrowheads="1"/>
          </p:cNvSpPr>
          <p:nvPr>
            <p:ph idx="4294967295"/>
          </p:nvPr>
        </p:nvSpPr>
        <p:spPr>
          <a:xfrm>
            <a:off x="685800" y="2349500"/>
            <a:ext cx="7772400" cy="3660775"/>
          </a:xfrm>
        </p:spPr>
        <p:txBody>
          <a:bodyPr/>
          <a:lstStyle/>
          <a:p>
            <a:pPr marL="0" indent="0" eaLnBrk="1" hangingPunct="1">
              <a:spcBef>
                <a:spcPts val="800"/>
              </a:spcBef>
              <a:buFontTx/>
              <a:buNone/>
            </a:pPr>
            <a:endParaRPr lang="fr-CA" altLang="fr-FR" sz="1600"/>
          </a:p>
        </p:txBody>
      </p:sp>
      <p:sp>
        <p:nvSpPr>
          <p:cNvPr id="39940" name="Placeholder 1030">
            <a:extLst>
              <a:ext uri="{FF2B5EF4-FFF2-40B4-BE49-F238E27FC236}">
                <a16:creationId xmlns:a16="http://schemas.microsoft.com/office/drawing/2014/main" id="{92398586-721C-4D0D-BC01-3FA9A4D19F0B}"/>
              </a:ext>
            </a:extLst>
          </p:cNvPr>
          <p:cNvSpPr>
            <a:spLocks noGrp="1" noChangeArrowheads="1"/>
          </p:cNvSpPr>
          <p:nvPr>
            <p:ph type="title" idx="4294967295"/>
          </p:nvPr>
        </p:nvSpPr>
        <p:spPr>
          <a:xfrm>
            <a:off x="685800" y="1196975"/>
            <a:ext cx="7772400" cy="1152525"/>
          </a:xfrm>
        </p:spPr>
        <p:txBody>
          <a:bodyPr anchor="t"/>
          <a:lstStyle/>
          <a:p>
            <a:pPr algn="l" eaLnBrk="1" hangingPunct="1"/>
            <a:r>
              <a:rPr lang="en-US" altLang="fr-FR" sz="2400" b="1"/>
              <a:t>La gestion des carrières</a:t>
            </a:r>
            <a:br>
              <a:rPr lang="en-US" altLang="fr-FR" sz="2400" b="1"/>
            </a:br>
            <a:endParaRPr lang="en-US" altLang="fr-FR" sz="2400" b="1"/>
          </a:p>
        </p:txBody>
      </p:sp>
      <p:sp>
        <p:nvSpPr>
          <p:cNvPr id="39941" name="Placeholder 2">
            <a:extLst>
              <a:ext uri="{FF2B5EF4-FFF2-40B4-BE49-F238E27FC236}">
                <a16:creationId xmlns:a16="http://schemas.microsoft.com/office/drawing/2014/main" id="{AA81D0D6-3A8B-4366-BBFB-58BB0D25FCD3}"/>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39942" name="ZoneTexte 5">
            <a:extLst>
              <a:ext uri="{FF2B5EF4-FFF2-40B4-BE49-F238E27FC236}">
                <a16:creationId xmlns:a16="http://schemas.microsoft.com/office/drawing/2014/main" id="{28FE1BC6-EC47-4B9A-80DE-BF22A94546A9}"/>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9943" name="Slide Number Placeholder 6">
            <a:extLst>
              <a:ext uri="{FF2B5EF4-FFF2-40B4-BE49-F238E27FC236}">
                <a16:creationId xmlns:a16="http://schemas.microsoft.com/office/drawing/2014/main" id="{E494143B-44E0-467E-8DB2-04487511F09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61D46AD1-3EF7-4681-AFBD-41E924D6D8E8}" type="slidenum">
              <a:rPr lang="fr-CA" altLang="fr-FR" sz="1400">
                <a:ea typeface="ヒラギノ角ゴ Pro W3" charset="-128"/>
              </a:rPr>
              <a:pPr algn="r">
                <a:spcBef>
                  <a:spcPct val="0"/>
                </a:spcBef>
                <a:buFontTx/>
                <a:buNone/>
              </a:pPr>
              <a:t>13</a:t>
            </a:fld>
            <a:endParaRPr lang="fr-CA" altLang="fr-FR" sz="1400">
              <a:ea typeface="ヒラギノ角ゴ Pro W3" charset="-128"/>
            </a:endParaRPr>
          </a:p>
        </p:txBody>
      </p:sp>
      <p:sp>
        <p:nvSpPr>
          <p:cNvPr id="39944" name="Parchemin horizontal 8">
            <a:extLst>
              <a:ext uri="{FF2B5EF4-FFF2-40B4-BE49-F238E27FC236}">
                <a16:creationId xmlns:a16="http://schemas.microsoft.com/office/drawing/2014/main" id="{74B09130-B2A5-4AD3-BD67-CE1AFCC1BC43}"/>
              </a:ext>
            </a:extLst>
          </p:cNvPr>
          <p:cNvSpPr>
            <a:spLocks noChangeArrowheads="1"/>
          </p:cNvSpPr>
          <p:nvPr/>
        </p:nvSpPr>
        <p:spPr bwMode="auto">
          <a:xfrm>
            <a:off x="687388" y="1844675"/>
            <a:ext cx="7772400" cy="4065588"/>
          </a:xfrm>
          <a:prstGeom prst="horizontalScroll">
            <a:avLst>
              <a:gd name="adj" fmla="val 12500"/>
            </a:avLst>
          </a:prstGeom>
          <a:solidFill>
            <a:srgbClr val="F0F2DB"/>
          </a:solidFill>
          <a:ln w="9525">
            <a:solidFill>
              <a:srgbClr val="D2DA7A"/>
            </a:solidFill>
            <a:round/>
            <a:headEnd/>
            <a:tailEnd/>
          </a:ln>
          <a:effectLst>
            <a:outerShdw dist="25400" dir="5400000" rotWithShape="0">
              <a:srgbClr val="808080">
                <a:alpha val="39998"/>
              </a:srgbClr>
            </a:outerShdw>
          </a:effectLst>
        </p:spPr>
        <p:txBody>
          <a:bodyPr anchor="ctr"/>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r>
              <a:rPr lang="fr-CA" altLang="fr-FR" sz="1600" dirty="0">
                <a:solidFill>
                  <a:srgbClr val="333366"/>
                </a:solidFill>
              </a:rPr>
              <a:t>L</a:t>
            </a:r>
            <a:r>
              <a:rPr lang="fr-FR" altLang="fr-FR" sz="1600" dirty="0">
                <a:solidFill>
                  <a:srgbClr val="333366"/>
                </a:solidFill>
              </a:rPr>
              <a:t>’</a:t>
            </a:r>
            <a:r>
              <a:rPr lang="fr-CA" altLang="ja-JP" sz="1600" dirty="0">
                <a:solidFill>
                  <a:srgbClr val="333366"/>
                </a:solidFill>
                <a:cs typeface="Arial" panose="020B0604020202020204" pitchFamily="34" charset="0"/>
              </a:rPr>
              <a:t>article 16 de la Charte des droits et libertés de la personne du Québec stipule clairement que « nul ne peut exercer de discrimination dans l</a:t>
            </a:r>
            <a:r>
              <a:rPr lang="fr-FR" altLang="fr-FR" sz="1600" dirty="0">
                <a:solidFill>
                  <a:srgbClr val="333366"/>
                </a:solidFill>
                <a:cs typeface="Arial" panose="020B0604020202020204" pitchFamily="34" charset="0"/>
              </a:rPr>
              <a:t>’</a:t>
            </a:r>
            <a:r>
              <a:rPr lang="fr-CA" altLang="ja-JP" sz="1600" dirty="0">
                <a:solidFill>
                  <a:srgbClr val="333366"/>
                </a:solidFill>
                <a:cs typeface="Arial" panose="020B0604020202020204" pitchFamily="34" charset="0"/>
              </a:rPr>
              <a:t>embauche, l</a:t>
            </a:r>
            <a:r>
              <a:rPr lang="fr-FR" altLang="fr-FR" sz="1600" dirty="0">
                <a:solidFill>
                  <a:srgbClr val="333366"/>
                </a:solidFill>
                <a:cs typeface="Arial" panose="020B0604020202020204" pitchFamily="34" charset="0"/>
              </a:rPr>
              <a:t>’</a:t>
            </a:r>
            <a:r>
              <a:rPr lang="fr-CA" altLang="ja-JP" sz="1600" dirty="0">
                <a:solidFill>
                  <a:srgbClr val="333366"/>
                </a:solidFill>
                <a:cs typeface="Arial" panose="020B0604020202020204" pitchFamily="34" charset="0"/>
              </a:rPr>
              <a:t>apprentissage, la durée de la période de probation, la formation professionnelle, la promotion, la mutation, le déplacement, la mise à pied, la suspension, le renvoi, les conditions de travail d</a:t>
            </a:r>
            <a:r>
              <a:rPr lang="fr-FR" altLang="fr-FR" sz="1600" dirty="0">
                <a:solidFill>
                  <a:srgbClr val="333366"/>
                </a:solidFill>
                <a:cs typeface="Arial" panose="020B0604020202020204" pitchFamily="34" charset="0"/>
              </a:rPr>
              <a:t>’</a:t>
            </a:r>
            <a:r>
              <a:rPr lang="fr-CA" altLang="ja-JP" sz="1600" dirty="0">
                <a:solidFill>
                  <a:srgbClr val="333366"/>
                </a:solidFill>
                <a:cs typeface="Arial" panose="020B0604020202020204" pitchFamily="34" charset="0"/>
              </a:rPr>
              <a:t>une personne ainsi que dans l</a:t>
            </a:r>
            <a:r>
              <a:rPr lang="fr-FR" altLang="fr-FR" sz="1600" dirty="0">
                <a:solidFill>
                  <a:srgbClr val="333366"/>
                </a:solidFill>
                <a:cs typeface="Arial" panose="020B0604020202020204" pitchFamily="34" charset="0"/>
              </a:rPr>
              <a:t>’</a:t>
            </a:r>
            <a:r>
              <a:rPr lang="fr-CA" altLang="ja-JP" sz="1600" dirty="0">
                <a:solidFill>
                  <a:srgbClr val="333366"/>
                </a:solidFill>
                <a:cs typeface="Arial" panose="020B0604020202020204" pitchFamily="34" charset="0"/>
              </a:rPr>
              <a:t>établissement de catégories ou de classification d</a:t>
            </a:r>
            <a:r>
              <a:rPr lang="fr-FR" altLang="fr-FR" sz="1600" dirty="0">
                <a:solidFill>
                  <a:srgbClr val="333366"/>
                </a:solidFill>
                <a:cs typeface="Arial" panose="020B0604020202020204" pitchFamily="34" charset="0"/>
              </a:rPr>
              <a:t>’</a:t>
            </a:r>
            <a:r>
              <a:rPr lang="fr-CA" altLang="ja-JP" sz="1600" dirty="0">
                <a:solidFill>
                  <a:srgbClr val="333366"/>
                </a:solidFill>
                <a:cs typeface="Arial" panose="020B0604020202020204" pitchFamily="34" charset="0"/>
              </a:rPr>
              <a:t>emploi ». </a:t>
            </a:r>
          </a:p>
          <a:p>
            <a:pPr eaLnBrk="1" hangingPunct="1"/>
            <a:endParaRPr lang="fr-CA" altLang="fr-FR" sz="1600" dirty="0">
              <a:solidFill>
                <a:srgbClr val="333366"/>
              </a:solidFill>
              <a:cs typeface="Arial" panose="020B0604020202020204" pitchFamily="34" charset="0"/>
            </a:endParaRPr>
          </a:p>
          <a:p>
            <a:pPr eaLnBrk="1" hangingPunct="1"/>
            <a:r>
              <a:rPr lang="fr-CA" altLang="fr-FR" sz="1600" dirty="0">
                <a:solidFill>
                  <a:srgbClr val="333366"/>
                </a:solidFill>
                <a:cs typeface="Arial" panose="020B0604020202020204" pitchFamily="34" charset="0"/>
              </a:rPr>
              <a:t>Seuls les motifs prévus aux articles 20 et 20.1 peuvent être invoqués.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FD1F5F6-04EB-46AB-AA69-231F2C491980}"/>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12.1 </a:t>
            </a:r>
            <a:r>
              <a:rPr lang="fr-CA" altLang="fr-FR" sz="1100">
                <a:ea typeface="ヒラギノ角ゴ Pro W3" charset="-128"/>
              </a:rPr>
              <a:t>SUITE</a:t>
            </a:r>
          </a:p>
        </p:txBody>
      </p:sp>
      <p:sp>
        <p:nvSpPr>
          <p:cNvPr id="41988" name="Placeholder 1030">
            <a:extLst>
              <a:ext uri="{FF2B5EF4-FFF2-40B4-BE49-F238E27FC236}">
                <a16:creationId xmlns:a16="http://schemas.microsoft.com/office/drawing/2014/main" id="{95944CEF-2D5D-46D6-87F1-BC28C289F8F3}"/>
              </a:ext>
            </a:extLst>
          </p:cNvPr>
          <p:cNvSpPr>
            <a:spLocks noGrp="1" noChangeArrowheads="1"/>
          </p:cNvSpPr>
          <p:nvPr>
            <p:ph type="title" idx="4294967295"/>
          </p:nvPr>
        </p:nvSpPr>
        <p:spPr>
          <a:xfrm>
            <a:off x="685800" y="1196975"/>
            <a:ext cx="7772400" cy="1152525"/>
          </a:xfrm>
        </p:spPr>
        <p:txBody>
          <a:bodyPr anchor="t"/>
          <a:lstStyle/>
          <a:p>
            <a:pPr algn="l" eaLnBrk="1" hangingPunct="1"/>
            <a:r>
              <a:rPr lang="en-US" altLang="fr-FR" sz="2400" b="1"/>
              <a:t>La rémunération</a:t>
            </a:r>
            <a:br>
              <a:rPr lang="en-US" altLang="fr-FR" sz="2400" b="1"/>
            </a:br>
            <a:endParaRPr lang="en-US" altLang="fr-FR" sz="2400" b="1"/>
          </a:p>
        </p:txBody>
      </p:sp>
      <p:sp>
        <p:nvSpPr>
          <p:cNvPr id="41989" name="Placeholder 2">
            <a:extLst>
              <a:ext uri="{FF2B5EF4-FFF2-40B4-BE49-F238E27FC236}">
                <a16:creationId xmlns:a16="http://schemas.microsoft.com/office/drawing/2014/main" id="{56A3DCFB-46D1-48D0-A1FA-DFF071FA4D80}"/>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41990" name="ZoneTexte 5">
            <a:extLst>
              <a:ext uri="{FF2B5EF4-FFF2-40B4-BE49-F238E27FC236}">
                <a16:creationId xmlns:a16="http://schemas.microsoft.com/office/drawing/2014/main" id="{85AFB5FF-F265-47C8-8287-9AABFA5B26F0}"/>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1991" name="Slide Number Placeholder 6">
            <a:extLst>
              <a:ext uri="{FF2B5EF4-FFF2-40B4-BE49-F238E27FC236}">
                <a16:creationId xmlns:a16="http://schemas.microsoft.com/office/drawing/2014/main" id="{B315C3EA-6028-4CB4-A576-F0B43DC542AD}"/>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491A83FB-FD7B-44A7-B812-82BB6195CCD6}" type="slidenum">
              <a:rPr lang="fr-CA" altLang="fr-FR" sz="1400">
                <a:ea typeface="ヒラギノ角ゴ Pro W3" charset="-128"/>
              </a:rPr>
              <a:pPr algn="r">
                <a:spcBef>
                  <a:spcPct val="0"/>
                </a:spcBef>
                <a:buFontTx/>
                <a:buNone/>
              </a:pPr>
              <a:t>14</a:t>
            </a:fld>
            <a:endParaRPr lang="fr-CA" altLang="fr-FR" sz="1400">
              <a:ea typeface="ヒラギノ角ゴ Pro W3" charset="-128"/>
            </a:endParaRPr>
          </a:p>
        </p:txBody>
      </p:sp>
      <p:pic>
        <p:nvPicPr>
          <p:cNvPr id="41992" name="Espace réservé du contenu 3">
            <a:extLst>
              <a:ext uri="{FF2B5EF4-FFF2-40B4-BE49-F238E27FC236}">
                <a16:creationId xmlns:a16="http://schemas.microsoft.com/office/drawing/2014/main" id="{BCC6212B-5B95-40F7-A6C2-4842E75E47D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113" y="2393950"/>
            <a:ext cx="6327775"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FD702A58-2871-4142-8FD4-04EF72EB283A}"/>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
        <p:nvSpPr>
          <p:cNvPr id="44036" name="Placeholder 1030">
            <a:extLst>
              <a:ext uri="{FF2B5EF4-FFF2-40B4-BE49-F238E27FC236}">
                <a16:creationId xmlns:a16="http://schemas.microsoft.com/office/drawing/2014/main" id="{8A601532-52D4-4E44-934F-685D0F92A0FA}"/>
              </a:ext>
            </a:extLst>
          </p:cNvPr>
          <p:cNvSpPr>
            <a:spLocks noGrp="1" noChangeArrowheads="1"/>
          </p:cNvSpPr>
          <p:nvPr>
            <p:ph type="title" idx="4294967295"/>
          </p:nvPr>
        </p:nvSpPr>
        <p:spPr>
          <a:xfrm>
            <a:off x="685800" y="1196975"/>
            <a:ext cx="7772400" cy="1152525"/>
          </a:xfrm>
        </p:spPr>
        <p:txBody>
          <a:bodyPr anchor="t"/>
          <a:lstStyle/>
          <a:p>
            <a:pPr algn="l" eaLnBrk="1" hangingPunct="1"/>
            <a:r>
              <a:rPr lang="en-US" altLang="fr-FR" sz="2400" b="1"/>
              <a:t>12.2 Les droits des employés relatifs aux conditions de travail</a:t>
            </a:r>
          </a:p>
        </p:txBody>
      </p:sp>
      <p:sp>
        <p:nvSpPr>
          <p:cNvPr id="44037" name="Placeholder 2">
            <a:extLst>
              <a:ext uri="{FF2B5EF4-FFF2-40B4-BE49-F238E27FC236}">
                <a16:creationId xmlns:a16="http://schemas.microsoft.com/office/drawing/2014/main" id="{13C1DC84-0696-4151-99BE-BA4005F91CBB}"/>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44038" name="ZoneTexte 5">
            <a:extLst>
              <a:ext uri="{FF2B5EF4-FFF2-40B4-BE49-F238E27FC236}">
                <a16:creationId xmlns:a16="http://schemas.microsoft.com/office/drawing/2014/main" id="{9A50FECB-685A-4C47-8057-B7E0C53F059D}"/>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4039" name="Slide Number Placeholder 6">
            <a:extLst>
              <a:ext uri="{FF2B5EF4-FFF2-40B4-BE49-F238E27FC236}">
                <a16:creationId xmlns:a16="http://schemas.microsoft.com/office/drawing/2014/main" id="{46C13990-1DED-4368-AADD-2D7CA15BC68C}"/>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65C01358-F7C7-4B42-A171-8DE87F1EBFAF}" type="slidenum">
              <a:rPr lang="fr-CA" altLang="fr-FR" sz="1400">
                <a:ea typeface="ヒラギノ角ゴ Pro W3" charset="-128"/>
              </a:rPr>
              <a:pPr algn="r">
                <a:spcBef>
                  <a:spcPct val="0"/>
                </a:spcBef>
                <a:buFontTx/>
                <a:buNone/>
              </a:pPr>
              <a:t>15</a:t>
            </a:fld>
            <a:endParaRPr lang="fr-CA" altLang="fr-FR" sz="1400">
              <a:ea typeface="ヒラギノ角ゴ Pro W3" charset="-128"/>
            </a:endParaRPr>
          </a:p>
        </p:txBody>
      </p:sp>
      <p:pic>
        <p:nvPicPr>
          <p:cNvPr id="44040" name="Espace réservé du contenu 3">
            <a:extLst>
              <a:ext uri="{FF2B5EF4-FFF2-40B4-BE49-F238E27FC236}">
                <a16:creationId xmlns:a16="http://schemas.microsoft.com/office/drawing/2014/main" id="{02969AB8-518C-493F-B17E-A3C0258AC42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675" y="2314575"/>
            <a:ext cx="570865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665B1124-75C5-4DF1-8E5A-6F3943191950}"/>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
        <p:nvSpPr>
          <p:cNvPr id="46084" name="Placeholder 1030">
            <a:extLst>
              <a:ext uri="{FF2B5EF4-FFF2-40B4-BE49-F238E27FC236}">
                <a16:creationId xmlns:a16="http://schemas.microsoft.com/office/drawing/2014/main" id="{90E2BABB-A902-4D51-BB14-363485E5D3F9}"/>
              </a:ext>
            </a:extLst>
          </p:cNvPr>
          <p:cNvSpPr>
            <a:spLocks noGrp="1" noChangeArrowheads="1"/>
          </p:cNvSpPr>
          <p:nvPr>
            <p:ph type="title" idx="4294967295"/>
          </p:nvPr>
        </p:nvSpPr>
        <p:spPr>
          <a:xfrm>
            <a:off x="685800" y="1196975"/>
            <a:ext cx="7772400" cy="1152525"/>
          </a:xfrm>
        </p:spPr>
        <p:txBody>
          <a:bodyPr anchor="t"/>
          <a:lstStyle/>
          <a:p>
            <a:pPr algn="l" eaLnBrk="1" hangingPunct="1"/>
            <a:r>
              <a:rPr lang="en-US" altLang="fr-FR" sz="2400" b="1"/>
              <a:t>12.3 Les employés en difficulté</a:t>
            </a:r>
          </a:p>
        </p:txBody>
      </p:sp>
      <p:sp>
        <p:nvSpPr>
          <p:cNvPr id="46085" name="Placeholder 2">
            <a:extLst>
              <a:ext uri="{FF2B5EF4-FFF2-40B4-BE49-F238E27FC236}">
                <a16:creationId xmlns:a16="http://schemas.microsoft.com/office/drawing/2014/main" id="{824BF683-810A-4964-9F28-221C58601F42}"/>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46086" name="ZoneTexte 5">
            <a:extLst>
              <a:ext uri="{FF2B5EF4-FFF2-40B4-BE49-F238E27FC236}">
                <a16:creationId xmlns:a16="http://schemas.microsoft.com/office/drawing/2014/main" id="{B7E3C246-E2E6-42CE-9E5E-7028A1FD056C}"/>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6087" name="Slide Number Placeholder 6">
            <a:extLst>
              <a:ext uri="{FF2B5EF4-FFF2-40B4-BE49-F238E27FC236}">
                <a16:creationId xmlns:a16="http://schemas.microsoft.com/office/drawing/2014/main" id="{AB47A557-0161-4000-945B-03C24A928AE5}"/>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99E000AC-8B29-4F02-87C0-488D04ACAD95}" type="slidenum">
              <a:rPr lang="fr-CA" altLang="fr-FR" sz="1400">
                <a:ea typeface="ヒラギノ角ゴ Pro W3" charset="-128"/>
              </a:rPr>
              <a:pPr algn="r">
                <a:spcBef>
                  <a:spcPct val="0"/>
                </a:spcBef>
                <a:buFontTx/>
                <a:buNone/>
              </a:pPr>
              <a:t>16</a:t>
            </a:fld>
            <a:endParaRPr lang="fr-CA" altLang="fr-FR" sz="1400">
              <a:ea typeface="ヒラギノ角ゴ Pro W3" charset="-128"/>
            </a:endParaRPr>
          </a:p>
        </p:txBody>
      </p:sp>
      <p:grpSp>
        <p:nvGrpSpPr>
          <p:cNvPr id="46088" name="Grouper 2">
            <a:extLst>
              <a:ext uri="{FF2B5EF4-FFF2-40B4-BE49-F238E27FC236}">
                <a16:creationId xmlns:a16="http://schemas.microsoft.com/office/drawing/2014/main" id="{BFFB0AC9-6EF0-4E75-B011-90E6B8412EF1}"/>
              </a:ext>
            </a:extLst>
          </p:cNvPr>
          <p:cNvGrpSpPr>
            <a:grpSpLocks/>
          </p:cNvGrpSpPr>
          <p:nvPr/>
        </p:nvGrpSpPr>
        <p:grpSpPr bwMode="auto">
          <a:xfrm>
            <a:off x="871538" y="2060575"/>
            <a:ext cx="7400925" cy="4098925"/>
            <a:chOff x="899592" y="1253331"/>
            <a:chExt cx="7459662" cy="4479925"/>
          </a:xfrm>
        </p:grpSpPr>
        <p:pic>
          <p:nvPicPr>
            <p:cNvPr id="46089" name="Espace réservé du contenu 3">
              <a:extLst>
                <a:ext uri="{FF2B5EF4-FFF2-40B4-BE49-F238E27FC236}">
                  <a16:creationId xmlns:a16="http://schemas.microsoft.com/office/drawing/2014/main" id="{D2C3033A-EAC5-4247-B948-D15451C7437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253331"/>
              <a:ext cx="7459662"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ZoneTexte 1">
              <a:extLst>
                <a:ext uri="{FF2B5EF4-FFF2-40B4-BE49-F238E27FC236}">
                  <a16:creationId xmlns:a16="http://schemas.microsoft.com/office/drawing/2014/main" id="{F0FC6259-8651-4CFF-AB30-65881869660F}"/>
                </a:ext>
              </a:extLst>
            </p:cNvPr>
            <p:cNvSpPr txBox="1">
              <a:spLocks noChangeArrowheads="1"/>
            </p:cNvSpPr>
            <p:nvPr/>
          </p:nvSpPr>
          <p:spPr bwMode="auto">
            <a:xfrm rot="-240000">
              <a:off x="2676251" y="3712184"/>
              <a:ext cx="1860979" cy="409163"/>
            </a:xfrm>
            <a:prstGeom prst="rect">
              <a:avLst/>
            </a:prstGeom>
            <a:solidFill>
              <a:srgbClr val="8ED0B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FR" altLang="fr-FR" sz="1100" b="1">
                  <a:solidFill>
                    <a:srgbClr val="333366"/>
                  </a:solidFill>
                  <a:ea typeface="ＭＳ Ｐゴシック" panose="020B0600070205080204" pitchFamily="34" charset="-128"/>
                </a:rPr>
                <a:t>Déviance par rapport </a:t>
              </a:r>
              <a:br>
                <a:rPr lang="fr-FR" altLang="fr-FR" sz="1100" b="1">
                  <a:solidFill>
                    <a:srgbClr val="333366"/>
                  </a:solidFill>
                  <a:ea typeface="ＭＳ Ｐゴシック" panose="020B0600070205080204" pitchFamily="34" charset="-128"/>
                </a:rPr>
              </a:br>
              <a:r>
                <a:rPr lang="fr-FR" altLang="fr-FR" sz="1100" b="1">
                  <a:solidFill>
                    <a:srgbClr val="333366"/>
                  </a:solidFill>
                  <a:ea typeface="ＭＳ Ｐゴシック" panose="020B0600070205080204" pitchFamily="34" charset="-128"/>
                </a:rPr>
                <a:t>aux normes sociales</a:t>
              </a:r>
            </a:p>
          </p:txBody>
        </p:sp>
        <p:sp>
          <p:nvSpPr>
            <p:cNvPr id="46091" name="ZoneTexte 7">
              <a:extLst>
                <a:ext uri="{FF2B5EF4-FFF2-40B4-BE49-F238E27FC236}">
                  <a16:creationId xmlns:a16="http://schemas.microsoft.com/office/drawing/2014/main" id="{57A58D84-B386-48D3-8518-C5C7BEE94176}"/>
                </a:ext>
              </a:extLst>
            </p:cNvPr>
            <p:cNvSpPr txBox="1">
              <a:spLocks noChangeArrowheads="1"/>
            </p:cNvSpPr>
            <p:nvPr/>
          </p:nvSpPr>
          <p:spPr bwMode="auto">
            <a:xfrm rot="-240000">
              <a:off x="2495425" y="2604500"/>
              <a:ext cx="2146960" cy="409163"/>
            </a:xfrm>
            <a:prstGeom prst="rect">
              <a:avLst/>
            </a:prstGeom>
            <a:solidFill>
              <a:srgbClr val="CFDB7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FR" altLang="fr-FR" sz="1100" b="1">
                  <a:solidFill>
                    <a:srgbClr val="333366"/>
                  </a:solidFill>
                  <a:ea typeface="ＭＳ Ｐゴシック" panose="020B0600070205080204" pitchFamily="34" charset="-128"/>
                </a:rPr>
                <a:t>Problèmes personnels et problèmes de personnalité </a:t>
              </a:r>
            </a:p>
          </p:txBody>
        </p:sp>
        <p:sp>
          <p:nvSpPr>
            <p:cNvPr id="46092" name="ZoneTexte 8">
              <a:extLst>
                <a:ext uri="{FF2B5EF4-FFF2-40B4-BE49-F238E27FC236}">
                  <a16:creationId xmlns:a16="http://schemas.microsoft.com/office/drawing/2014/main" id="{FE384F3A-6364-46E0-AECE-5C8CD8D22422}"/>
                </a:ext>
              </a:extLst>
            </p:cNvPr>
            <p:cNvSpPr txBox="1">
              <a:spLocks/>
            </p:cNvSpPr>
            <p:nvPr/>
          </p:nvSpPr>
          <p:spPr bwMode="auto">
            <a:xfrm rot="-240000">
              <a:off x="2643384" y="4296921"/>
              <a:ext cx="2048747" cy="360000"/>
            </a:xfrm>
            <a:prstGeom prst="rect">
              <a:avLst/>
            </a:prstGeom>
            <a:solidFill>
              <a:srgbClr val="99B3C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lnSpc>
                  <a:spcPct val="110000"/>
                </a:lnSpc>
                <a:spcBef>
                  <a:spcPct val="0"/>
                </a:spcBef>
                <a:spcAft>
                  <a:spcPts val="1200"/>
                </a:spcAft>
                <a:buFontTx/>
                <a:buNone/>
              </a:pPr>
              <a:r>
                <a:rPr lang="fr-FR" altLang="fr-FR" sz="1100" b="1">
                  <a:solidFill>
                    <a:srgbClr val="333366"/>
                  </a:solidFill>
                  <a:ea typeface="ＭＳ Ｐゴシック" panose="020B0600070205080204" pitchFamily="34" charset="-128"/>
                </a:rPr>
                <a:t>Problèmes de performance</a:t>
              </a:r>
            </a:p>
          </p:txBody>
        </p:sp>
        <p:sp>
          <p:nvSpPr>
            <p:cNvPr id="46093" name="ZoneTexte 9">
              <a:extLst>
                <a:ext uri="{FF2B5EF4-FFF2-40B4-BE49-F238E27FC236}">
                  <a16:creationId xmlns:a16="http://schemas.microsoft.com/office/drawing/2014/main" id="{0E6DDEC7-002B-4CDA-A6DC-9F50DC717C45}"/>
                </a:ext>
              </a:extLst>
            </p:cNvPr>
            <p:cNvSpPr txBox="1">
              <a:spLocks noChangeArrowheads="1"/>
            </p:cNvSpPr>
            <p:nvPr/>
          </p:nvSpPr>
          <p:spPr bwMode="auto">
            <a:xfrm rot="-240000">
              <a:off x="2544109" y="3161340"/>
              <a:ext cx="2090392" cy="409163"/>
            </a:xfrm>
            <a:prstGeom prst="rect">
              <a:avLst/>
            </a:prstGeom>
            <a:solidFill>
              <a:srgbClr val="8CD6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FR" altLang="fr-FR" sz="1100" b="1">
                  <a:solidFill>
                    <a:srgbClr val="333366"/>
                  </a:solidFill>
                  <a:ea typeface="ＭＳ Ｐゴシック" panose="020B0600070205080204" pitchFamily="34" charset="-128"/>
                </a:rPr>
                <a:t>Déviance par rapport aux normes de l’organisation</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665B1124-75C5-4DF1-8E5A-6F3943191950}"/>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2" name="Picture 2" descr="Timeline&#10;&#10;Description automatically generated">
            <a:extLst>
              <a:ext uri="{FF2B5EF4-FFF2-40B4-BE49-F238E27FC236}">
                <a16:creationId xmlns:a16="http://schemas.microsoft.com/office/drawing/2014/main" id="{27622FA0-5CD2-43D5-9174-6BC333515143}"/>
              </a:ext>
            </a:extLst>
          </p:cNvPr>
          <p:cNvPicPr>
            <a:picLocks noGrp="1" noChangeAspect="1"/>
          </p:cNvPicPr>
          <p:nvPr>
            <p:ph idx="4294967295"/>
          </p:nvPr>
        </p:nvPicPr>
        <p:blipFill>
          <a:blip r:embed="rId4"/>
          <a:stretch>
            <a:fillRect/>
          </a:stretch>
        </p:blipFill>
        <p:spPr>
          <a:xfrm>
            <a:off x="1590490" y="2349500"/>
            <a:ext cx="5963019" cy="3660775"/>
          </a:xfrm>
        </p:spPr>
      </p:pic>
      <p:sp>
        <p:nvSpPr>
          <p:cNvPr id="46084" name="Placeholder 1030">
            <a:extLst>
              <a:ext uri="{FF2B5EF4-FFF2-40B4-BE49-F238E27FC236}">
                <a16:creationId xmlns:a16="http://schemas.microsoft.com/office/drawing/2014/main" id="{90E2BABB-A902-4D51-BB14-363485E5D3F9}"/>
              </a:ext>
            </a:extLst>
          </p:cNvPr>
          <p:cNvSpPr>
            <a:spLocks noGrp="1" noChangeArrowheads="1"/>
          </p:cNvSpPr>
          <p:nvPr>
            <p:ph type="title" idx="4294967295"/>
          </p:nvPr>
        </p:nvSpPr>
        <p:spPr>
          <a:xfrm>
            <a:off x="685800" y="1196975"/>
            <a:ext cx="7772400" cy="1152525"/>
          </a:xfrm>
        </p:spPr>
        <p:txBody>
          <a:bodyPr anchor="t"/>
          <a:lstStyle/>
          <a:p>
            <a:pPr algn="l" eaLnBrk="1" hangingPunct="1"/>
            <a:r>
              <a:rPr lang="en-US" altLang="fr-FR" sz="2400" b="1" dirty="0" err="1"/>
              <a:t>Employé</a:t>
            </a:r>
            <a:r>
              <a:rPr lang="en-US" altLang="fr-FR" sz="2400" b="1" dirty="0"/>
              <a:t> difficile </a:t>
            </a:r>
            <a:r>
              <a:rPr lang="en-US" altLang="fr-FR" sz="2400" b="1" dirty="0" err="1"/>
              <a:t>ou</a:t>
            </a:r>
            <a:r>
              <a:rPr lang="en-US" altLang="fr-FR" sz="2400" b="1" dirty="0"/>
              <a:t> </a:t>
            </a:r>
            <a:r>
              <a:rPr lang="en-US" altLang="fr-FR" sz="2400" b="1" dirty="0" err="1"/>
              <a:t>employé</a:t>
            </a:r>
            <a:r>
              <a:rPr lang="en-US" altLang="fr-FR" sz="2400" b="1" dirty="0"/>
              <a:t> en </a:t>
            </a:r>
            <a:r>
              <a:rPr lang="en-US" altLang="fr-FR" sz="2400" b="1" dirty="0" err="1"/>
              <a:t>difficulté</a:t>
            </a:r>
            <a:r>
              <a:rPr lang="en-US" altLang="fr-FR" sz="2400" b="1" dirty="0"/>
              <a:t>?</a:t>
            </a:r>
          </a:p>
        </p:txBody>
      </p:sp>
      <p:sp>
        <p:nvSpPr>
          <p:cNvPr id="46085" name="Placeholder 2">
            <a:extLst>
              <a:ext uri="{FF2B5EF4-FFF2-40B4-BE49-F238E27FC236}">
                <a16:creationId xmlns:a16="http://schemas.microsoft.com/office/drawing/2014/main" id="{824BF683-810A-4964-9F28-221C58601F42}"/>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46086" name="ZoneTexte 5">
            <a:extLst>
              <a:ext uri="{FF2B5EF4-FFF2-40B4-BE49-F238E27FC236}">
                <a16:creationId xmlns:a16="http://schemas.microsoft.com/office/drawing/2014/main" id="{B7E3C246-E2E6-42CE-9E5E-7028A1FD056C}"/>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6087" name="Slide Number Placeholder 6">
            <a:extLst>
              <a:ext uri="{FF2B5EF4-FFF2-40B4-BE49-F238E27FC236}">
                <a16:creationId xmlns:a16="http://schemas.microsoft.com/office/drawing/2014/main" id="{AB47A557-0161-4000-945B-03C24A928AE5}"/>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99E000AC-8B29-4F02-87C0-488D04ACAD95}" type="slidenum">
              <a:rPr lang="fr-CA" altLang="fr-FR" sz="1400">
                <a:ea typeface="ヒラギノ角ゴ Pro W3" charset="-128"/>
              </a:rPr>
              <a:pPr algn="r">
                <a:spcBef>
                  <a:spcPct val="0"/>
                </a:spcBef>
                <a:buFontTx/>
                <a:buNone/>
              </a:pPr>
              <a:t>17</a:t>
            </a:fld>
            <a:endParaRPr lang="fr-CA" altLang="fr-FR" sz="1400">
              <a:ea typeface="ヒラギノ角ゴ Pro W3" charset="-128"/>
            </a:endParaRPr>
          </a:p>
        </p:txBody>
      </p:sp>
    </p:spTree>
    <p:extLst>
      <p:ext uri="{BB962C8B-B14F-4D97-AF65-F5344CB8AC3E}">
        <p14:creationId xmlns:p14="http://schemas.microsoft.com/office/powerpoint/2010/main" val="289842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Slide Number Placeholder 6">
            <a:extLst>
              <a:ext uri="{FF2B5EF4-FFF2-40B4-BE49-F238E27FC236}">
                <a16:creationId xmlns:a16="http://schemas.microsoft.com/office/drawing/2014/main" id="{C9C6F072-0A3F-4377-9CD5-07B06E957137}"/>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2" name="Picture 2" descr="A picture containing timeline&#10;&#10;Description automatically generated">
            <a:extLst>
              <a:ext uri="{FF2B5EF4-FFF2-40B4-BE49-F238E27FC236}">
                <a16:creationId xmlns:a16="http://schemas.microsoft.com/office/drawing/2014/main" id="{B51AB389-3344-4F15-8D9C-091882C8602D}"/>
              </a:ext>
            </a:extLst>
          </p:cNvPr>
          <p:cNvPicPr>
            <a:picLocks noGrp="1" noChangeAspect="1"/>
          </p:cNvPicPr>
          <p:nvPr>
            <p:ph idx="4294967295"/>
          </p:nvPr>
        </p:nvPicPr>
        <p:blipFill rotWithShape="1">
          <a:blip r:embed="rId4"/>
          <a:srcRect b="45048"/>
          <a:stretch/>
        </p:blipFill>
        <p:spPr>
          <a:xfrm>
            <a:off x="868202" y="1988840"/>
            <a:ext cx="7407596" cy="4104456"/>
          </a:xfrm>
        </p:spPr>
      </p:pic>
      <p:sp>
        <p:nvSpPr>
          <p:cNvPr id="48132" name="Placeholder 1030">
            <a:extLst>
              <a:ext uri="{FF2B5EF4-FFF2-40B4-BE49-F238E27FC236}">
                <a16:creationId xmlns:a16="http://schemas.microsoft.com/office/drawing/2014/main" id="{4FD3F270-5267-4328-80D3-FAC38F5790B6}"/>
              </a:ext>
            </a:extLst>
          </p:cNvPr>
          <p:cNvSpPr>
            <a:spLocks noGrp="1" noChangeArrowheads="1"/>
          </p:cNvSpPr>
          <p:nvPr>
            <p:ph type="title" idx="4294967295"/>
          </p:nvPr>
        </p:nvSpPr>
        <p:spPr>
          <a:xfrm>
            <a:off x="685799" y="1196975"/>
            <a:ext cx="7486601" cy="1152525"/>
          </a:xfrm>
        </p:spPr>
        <p:txBody>
          <a:bodyPr anchor="t"/>
          <a:lstStyle/>
          <a:p>
            <a:pPr algn="l" eaLnBrk="1" hangingPunct="1"/>
            <a:r>
              <a:rPr lang="en-US" altLang="fr-FR" sz="2400" b="1" dirty="0" err="1"/>
              <a:t>L’intervention</a:t>
            </a:r>
            <a:r>
              <a:rPr lang="en-US" altLang="fr-FR" sz="2400" b="1" dirty="0"/>
              <a:t> </a:t>
            </a:r>
            <a:r>
              <a:rPr lang="en-US" altLang="fr-FR" sz="2400" b="1" dirty="0" err="1"/>
              <a:t>auprès</a:t>
            </a:r>
            <a:r>
              <a:rPr lang="en-US" altLang="fr-FR" sz="2400" b="1" dirty="0"/>
              <a:t> d’un </a:t>
            </a:r>
            <a:r>
              <a:rPr lang="en-US" altLang="fr-FR" sz="2400" b="1" dirty="0" err="1"/>
              <a:t>employé</a:t>
            </a:r>
            <a:r>
              <a:rPr lang="en-US" altLang="fr-FR" sz="2400" b="1" dirty="0"/>
              <a:t> </a:t>
            </a:r>
            <a:r>
              <a:rPr lang="en-US" altLang="fr-FR" sz="2400" b="1" dirty="0" err="1"/>
              <a:t>en</a:t>
            </a:r>
            <a:r>
              <a:rPr lang="en-US" altLang="fr-FR" sz="2400" b="1" dirty="0"/>
              <a:t> </a:t>
            </a:r>
            <a:r>
              <a:rPr lang="en-US" altLang="fr-FR" sz="2400" b="1" dirty="0" err="1"/>
              <a:t>difficulté</a:t>
            </a:r>
            <a:br>
              <a:rPr lang="en-US" altLang="fr-FR" sz="2400" b="1" dirty="0"/>
            </a:br>
            <a:endParaRPr lang="en-US" altLang="fr-FR" sz="2400" b="1" dirty="0"/>
          </a:p>
        </p:txBody>
      </p:sp>
      <p:sp>
        <p:nvSpPr>
          <p:cNvPr id="48133" name="Placeholder 2">
            <a:extLst>
              <a:ext uri="{FF2B5EF4-FFF2-40B4-BE49-F238E27FC236}">
                <a16:creationId xmlns:a16="http://schemas.microsoft.com/office/drawing/2014/main" id="{0D789C83-F61B-431C-A3A8-58C51AB49253}"/>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48134" name="ZoneTexte 5">
            <a:extLst>
              <a:ext uri="{FF2B5EF4-FFF2-40B4-BE49-F238E27FC236}">
                <a16:creationId xmlns:a16="http://schemas.microsoft.com/office/drawing/2014/main" id="{331D943B-2C1A-4661-9067-E90331B762E7}"/>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8135" name="Slide Number Placeholder 6">
            <a:extLst>
              <a:ext uri="{FF2B5EF4-FFF2-40B4-BE49-F238E27FC236}">
                <a16:creationId xmlns:a16="http://schemas.microsoft.com/office/drawing/2014/main" id="{99CC96E5-4DCF-411E-A165-0347D3CD7CE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CF0EBD7-7CD7-401D-B37F-41861CE8FD07}" type="slidenum">
              <a:rPr lang="fr-CA" altLang="fr-FR" sz="1400">
                <a:ea typeface="ヒラギノ角ゴ Pro W3" charset="-128"/>
              </a:rPr>
              <a:pPr algn="r">
                <a:spcBef>
                  <a:spcPct val="0"/>
                </a:spcBef>
                <a:buFontTx/>
                <a:buNone/>
              </a:pPr>
              <a:t>18</a:t>
            </a:fld>
            <a:endParaRPr lang="fr-CA" altLang="fr-FR" sz="1400">
              <a:ea typeface="ヒラギノ角ゴ Pro W3" charset="-128"/>
            </a:endParaRPr>
          </a:p>
        </p:txBody>
      </p:sp>
      <p:sp>
        <p:nvSpPr>
          <p:cNvPr id="48136" name="Slide Number Placeholder 6">
            <a:extLst>
              <a:ext uri="{FF2B5EF4-FFF2-40B4-BE49-F238E27FC236}">
                <a16:creationId xmlns:a16="http://schemas.microsoft.com/office/drawing/2014/main" id="{EC7A8E31-35AC-48F4-9A2E-36B945CD2357}"/>
              </a:ext>
            </a:extLst>
          </p:cNvPr>
          <p:cNvSpPr txBox="1">
            <a:spLocks noGrp="1"/>
          </p:cNvSpPr>
          <p:nvPr/>
        </p:nvSpPr>
        <p:spPr bwMode="auto">
          <a:xfrm>
            <a:off x="250825" y="233363"/>
            <a:ext cx="83835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Tree>
    <p:extLst>
      <p:ext uri="{BB962C8B-B14F-4D97-AF65-F5344CB8AC3E}">
        <p14:creationId xmlns:p14="http://schemas.microsoft.com/office/powerpoint/2010/main" val="414427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Slide Number Placeholder 6">
            <a:extLst>
              <a:ext uri="{FF2B5EF4-FFF2-40B4-BE49-F238E27FC236}">
                <a16:creationId xmlns:a16="http://schemas.microsoft.com/office/drawing/2014/main" id="{C9C6F072-0A3F-4377-9CD5-07B06E957137}"/>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2" name="Picture 2" descr="A picture containing timeline&#10;&#10;Description automatically generated">
            <a:extLst>
              <a:ext uri="{FF2B5EF4-FFF2-40B4-BE49-F238E27FC236}">
                <a16:creationId xmlns:a16="http://schemas.microsoft.com/office/drawing/2014/main" id="{B51AB389-3344-4F15-8D9C-091882C8602D}"/>
              </a:ext>
            </a:extLst>
          </p:cNvPr>
          <p:cNvPicPr>
            <a:picLocks noGrp="1" noChangeAspect="1"/>
          </p:cNvPicPr>
          <p:nvPr>
            <p:ph idx="4294967295"/>
          </p:nvPr>
        </p:nvPicPr>
        <p:blipFill rotWithShape="1">
          <a:blip r:embed="rId4"/>
          <a:srcRect t="50492"/>
          <a:stretch/>
        </p:blipFill>
        <p:spPr>
          <a:xfrm>
            <a:off x="755576" y="2010090"/>
            <a:ext cx="7169924" cy="3579149"/>
          </a:xfrm>
        </p:spPr>
      </p:pic>
      <p:sp>
        <p:nvSpPr>
          <p:cNvPr id="48132" name="Placeholder 1030">
            <a:extLst>
              <a:ext uri="{FF2B5EF4-FFF2-40B4-BE49-F238E27FC236}">
                <a16:creationId xmlns:a16="http://schemas.microsoft.com/office/drawing/2014/main" id="{4FD3F270-5267-4328-80D3-FAC38F5790B6}"/>
              </a:ext>
            </a:extLst>
          </p:cNvPr>
          <p:cNvSpPr>
            <a:spLocks noGrp="1" noChangeArrowheads="1"/>
          </p:cNvSpPr>
          <p:nvPr>
            <p:ph type="title" idx="4294967295"/>
          </p:nvPr>
        </p:nvSpPr>
        <p:spPr>
          <a:xfrm>
            <a:off x="685800" y="1196975"/>
            <a:ext cx="7486600" cy="1152525"/>
          </a:xfrm>
        </p:spPr>
        <p:txBody>
          <a:bodyPr anchor="t"/>
          <a:lstStyle/>
          <a:p>
            <a:pPr algn="l" eaLnBrk="1" hangingPunct="1"/>
            <a:r>
              <a:rPr lang="en-US" altLang="fr-FR" sz="2400" b="1" dirty="0" err="1"/>
              <a:t>L’intervention</a:t>
            </a:r>
            <a:r>
              <a:rPr lang="en-US" altLang="fr-FR" sz="2400" b="1" dirty="0"/>
              <a:t> </a:t>
            </a:r>
            <a:r>
              <a:rPr lang="en-US" altLang="fr-FR" sz="2400" b="1" dirty="0" err="1"/>
              <a:t>auprès</a:t>
            </a:r>
            <a:r>
              <a:rPr lang="en-US" altLang="fr-FR" sz="2400" b="1" dirty="0"/>
              <a:t> d’un </a:t>
            </a:r>
            <a:r>
              <a:rPr lang="en-US" altLang="fr-FR" sz="2400" b="1" dirty="0" err="1"/>
              <a:t>employé</a:t>
            </a:r>
            <a:r>
              <a:rPr lang="en-US" altLang="fr-FR" sz="2400" b="1" dirty="0"/>
              <a:t> </a:t>
            </a:r>
            <a:r>
              <a:rPr lang="en-US" altLang="fr-FR" sz="2400" b="1" dirty="0" err="1"/>
              <a:t>en</a:t>
            </a:r>
            <a:r>
              <a:rPr lang="en-US" altLang="fr-FR" sz="2400" b="1" dirty="0"/>
              <a:t> </a:t>
            </a:r>
            <a:r>
              <a:rPr lang="en-US" altLang="fr-FR" sz="2400" b="1" dirty="0" err="1"/>
              <a:t>difficulté</a:t>
            </a:r>
            <a:br>
              <a:rPr lang="en-US" altLang="fr-FR" sz="2400" b="1" dirty="0"/>
            </a:br>
            <a:r>
              <a:rPr lang="en-US" altLang="fr-FR" sz="2400" b="1" dirty="0"/>
              <a:t>(suite)</a:t>
            </a:r>
          </a:p>
        </p:txBody>
      </p:sp>
      <p:sp>
        <p:nvSpPr>
          <p:cNvPr id="48133" name="Placeholder 2">
            <a:extLst>
              <a:ext uri="{FF2B5EF4-FFF2-40B4-BE49-F238E27FC236}">
                <a16:creationId xmlns:a16="http://schemas.microsoft.com/office/drawing/2014/main" id="{0D789C83-F61B-431C-A3A8-58C51AB49253}"/>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48134" name="ZoneTexte 5">
            <a:extLst>
              <a:ext uri="{FF2B5EF4-FFF2-40B4-BE49-F238E27FC236}">
                <a16:creationId xmlns:a16="http://schemas.microsoft.com/office/drawing/2014/main" id="{331D943B-2C1A-4661-9067-E90331B762E7}"/>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8135" name="Slide Number Placeholder 6">
            <a:extLst>
              <a:ext uri="{FF2B5EF4-FFF2-40B4-BE49-F238E27FC236}">
                <a16:creationId xmlns:a16="http://schemas.microsoft.com/office/drawing/2014/main" id="{99CC96E5-4DCF-411E-A165-0347D3CD7CE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CF0EBD7-7CD7-401D-B37F-41861CE8FD07}" type="slidenum">
              <a:rPr lang="fr-CA" altLang="fr-FR" sz="1400">
                <a:ea typeface="ヒラギノ角ゴ Pro W3" charset="-128"/>
              </a:rPr>
              <a:pPr algn="r">
                <a:spcBef>
                  <a:spcPct val="0"/>
                </a:spcBef>
                <a:buFontTx/>
                <a:buNone/>
              </a:pPr>
              <a:t>19</a:t>
            </a:fld>
            <a:endParaRPr lang="fr-CA" altLang="fr-FR" sz="1400">
              <a:ea typeface="ヒラギノ角ゴ Pro W3" charset="-128"/>
            </a:endParaRPr>
          </a:p>
        </p:txBody>
      </p:sp>
      <p:sp>
        <p:nvSpPr>
          <p:cNvPr id="48136" name="Slide Number Placeholder 6">
            <a:extLst>
              <a:ext uri="{FF2B5EF4-FFF2-40B4-BE49-F238E27FC236}">
                <a16:creationId xmlns:a16="http://schemas.microsoft.com/office/drawing/2014/main" id="{EC7A8E31-35AC-48F4-9A2E-36B945CD2357}"/>
              </a:ext>
            </a:extLst>
          </p:cNvPr>
          <p:cNvSpPr txBox="1">
            <a:spLocks noGrp="1"/>
          </p:cNvSpPr>
          <p:nvPr/>
        </p:nvSpPr>
        <p:spPr bwMode="auto">
          <a:xfrm>
            <a:off x="250825" y="233363"/>
            <a:ext cx="83835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Placeholder 2">
            <a:extLst>
              <a:ext uri="{FF2B5EF4-FFF2-40B4-BE49-F238E27FC236}">
                <a16:creationId xmlns:a16="http://schemas.microsoft.com/office/drawing/2014/main" id="{D22CFF0B-6847-49EF-8798-483027EDE81A}"/>
              </a:ext>
            </a:extLst>
          </p:cNvPr>
          <p:cNvSpPr>
            <a:spLocks noGrp="1" noChangeArrowheads="1"/>
          </p:cNvSpPr>
          <p:nvPr>
            <p:ph type="title" idx="4294967295"/>
          </p:nvPr>
        </p:nvSpPr>
        <p:spPr>
          <a:xfrm>
            <a:off x="1295400" y="1989138"/>
            <a:ext cx="7239000" cy="1219200"/>
          </a:xfrm>
        </p:spPr>
        <p:txBody>
          <a:bodyPr/>
          <a:lstStyle/>
          <a:p>
            <a:pPr algn="l" eaLnBrk="1" hangingPunct="1"/>
            <a:r>
              <a:rPr lang="en-US" altLang="fr-FR" sz="3600" b="1"/>
              <a:t> Chapitre 12</a:t>
            </a:r>
          </a:p>
        </p:txBody>
      </p:sp>
      <p:sp>
        <p:nvSpPr>
          <p:cNvPr id="17411" name="Placeholder 3">
            <a:extLst>
              <a:ext uri="{FF2B5EF4-FFF2-40B4-BE49-F238E27FC236}">
                <a16:creationId xmlns:a16="http://schemas.microsoft.com/office/drawing/2014/main" id="{10BAFB02-20A5-4C0F-B448-5C1FAC0C5E25}"/>
              </a:ext>
            </a:extLst>
          </p:cNvPr>
          <p:cNvSpPr>
            <a:spLocks noGrp="1" noChangeArrowheads="1"/>
          </p:cNvSpPr>
          <p:nvPr>
            <p:ph type="body" idx="4294967295"/>
          </p:nvPr>
        </p:nvSpPr>
        <p:spPr>
          <a:xfrm>
            <a:off x="1403350" y="3436938"/>
            <a:ext cx="9648825" cy="3429000"/>
          </a:xfrm>
        </p:spPr>
        <p:txBody>
          <a:bodyPr/>
          <a:lstStyle/>
          <a:p>
            <a:pPr marL="0" indent="0" eaLnBrk="1" hangingPunct="1">
              <a:buFontTx/>
              <a:buNone/>
            </a:pPr>
            <a:r>
              <a:rPr lang="fr-CA" altLang="fr-FR" sz="3600"/>
              <a:t>Le respect des droits </a:t>
            </a:r>
            <a:br>
              <a:rPr lang="fr-CA" altLang="fr-FR" sz="3600"/>
            </a:br>
            <a:r>
              <a:rPr lang="fr-CA" altLang="fr-FR" sz="3600"/>
              <a:t>des employés</a:t>
            </a:r>
          </a:p>
        </p:txBody>
      </p:sp>
      <p:sp>
        <p:nvSpPr>
          <p:cNvPr id="17412" name="ZoneTexte 1">
            <a:extLst>
              <a:ext uri="{FF2B5EF4-FFF2-40B4-BE49-F238E27FC236}">
                <a16:creationId xmlns:a16="http://schemas.microsoft.com/office/drawing/2014/main" id="{17FDD1D4-A9EF-472C-9695-CA740F2775FA}"/>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17413" name="Placeholder 2">
            <a:extLst>
              <a:ext uri="{FF2B5EF4-FFF2-40B4-BE49-F238E27FC236}">
                <a16:creationId xmlns:a16="http://schemas.microsoft.com/office/drawing/2014/main" id="{17005D17-1BAE-46DC-8D6A-D0DB533CEB50}"/>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a:solidFill>
                  <a:schemeClr val="tx2"/>
                </a:solidFill>
                <a:ea typeface="ヒラギノ角ゴ Pro W3" charset="-128"/>
              </a:rPr>
              <a:t>PARTIE 5 </a:t>
            </a:r>
            <a:r>
              <a:rPr lang="en-US" altLang="fr-FR" sz="1100" b="1">
                <a:solidFill>
                  <a:schemeClr val="tx2"/>
                </a:solidFill>
                <a:ea typeface="ヒラギノ角ゴ Pro W3" charset="-128"/>
              </a:rPr>
              <a:t>LES ASPECTS JURIDIQUES DE LA GESTION DES RESSOURCES HUMAINES</a:t>
            </a:r>
            <a:endParaRPr lang="en-US" altLang="fr-FR" sz="1200" b="1" i="1">
              <a:solidFill>
                <a:schemeClr val="tx2"/>
              </a:solidFill>
              <a:ea typeface="ヒラギノ角ゴ Pro W3"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Slide Number Placeholder 6">
            <a:extLst>
              <a:ext uri="{FF2B5EF4-FFF2-40B4-BE49-F238E27FC236}">
                <a16:creationId xmlns:a16="http://schemas.microsoft.com/office/drawing/2014/main" id="{F806B943-4354-4053-ADB0-41EDE900E8C1}"/>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
        <p:nvSpPr>
          <p:cNvPr id="50180" name="Placeholder 1030">
            <a:extLst>
              <a:ext uri="{FF2B5EF4-FFF2-40B4-BE49-F238E27FC236}">
                <a16:creationId xmlns:a16="http://schemas.microsoft.com/office/drawing/2014/main" id="{37C8E61D-2716-4B3C-B397-C802470C0D02}"/>
              </a:ext>
            </a:extLst>
          </p:cNvPr>
          <p:cNvSpPr>
            <a:spLocks noGrp="1" noChangeArrowheads="1"/>
          </p:cNvSpPr>
          <p:nvPr>
            <p:ph type="title" idx="4294967295"/>
          </p:nvPr>
        </p:nvSpPr>
        <p:spPr>
          <a:xfrm>
            <a:off x="685800" y="1196975"/>
            <a:ext cx="7940675" cy="1152525"/>
          </a:xfrm>
        </p:spPr>
        <p:txBody>
          <a:bodyPr anchor="t"/>
          <a:lstStyle/>
          <a:p>
            <a:pPr algn="l" eaLnBrk="1" hangingPunct="1"/>
            <a:r>
              <a:rPr lang="en-US" altLang="fr-FR" sz="2400" b="1"/>
              <a:t>12.4 L’équité dans les politiques organisationnelles : la notion de justice organisationnelle</a:t>
            </a:r>
            <a:br>
              <a:rPr lang="en-US" altLang="fr-FR" sz="2400" b="1"/>
            </a:br>
            <a:endParaRPr lang="en-US" altLang="fr-FR" sz="2400" b="1"/>
          </a:p>
        </p:txBody>
      </p:sp>
      <p:sp>
        <p:nvSpPr>
          <p:cNvPr id="50181" name="Placeholder 2">
            <a:extLst>
              <a:ext uri="{FF2B5EF4-FFF2-40B4-BE49-F238E27FC236}">
                <a16:creationId xmlns:a16="http://schemas.microsoft.com/office/drawing/2014/main" id="{329D1282-54AB-464E-8FC6-377FE70AFD76}"/>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50182" name="ZoneTexte 5">
            <a:extLst>
              <a:ext uri="{FF2B5EF4-FFF2-40B4-BE49-F238E27FC236}">
                <a16:creationId xmlns:a16="http://schemas.microsoft.com/office/drawing/2014/main" id="{6EB0B1E1-D1CD-430A-B80D-6078F5D4C308}"/>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0183" name="Slide Number Placeholder 6">
            <a:extLst>
              <a:ext uri="{FF2B5EF4-FFF2-40B4-BE49-F238E27FC236}">
                <a16:creationId xmlns:a16="http://schemas.microsoft.com/office/drawing/2014/main" id="{9DA237EA-992D-41B4-9A58-3BFB02E89BFD}"/>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BA64429-92E3-4B43-9826-6B56D99D97DD}" type="slidenum">
              <a:rPr lang="fr-CA" altLang="fr-FR" sz="1400">
                <a:ea typeface="ヒラギノ角ゴ Pro W3" charset="-128"/>
              </a:rPr>
              <a:pPr algn="r">
                <a:spcBef>
                  <a:spcPct val="0"/>
                </a:spcBef>
                <a:buFontTx/>
                <a:buNone/>
              </a:pPr>
              <a:t>20</a:t>
            </a:fld>
            <a:endParaRPr lang="fr-CA" altLang="fr-FR" sz="1400">
              <a:ea typeface="ヒラギノ角ゴ Pro W3" charset="-128"/>
            </a:endParaRPr>
          </a:p>
        </p:txBody>
      </p:sp>
      <p:sp>
        <p:nvSpPr>
          <p:cNvPr id="50184" name="Slide Number Placeholder 6">
            <a:extLst>
              <a:ext uri="{FF2B5EF4-FFF2-40B4-BE49-F238E27FC236}">
                <a16:creationId xmlns:a16="http://schemas.microsoft.com/office/drawing/2014/main" id="{1B6820B5-5AC1-48A2-AC64-6550E383A07C}"/>
              </a:ext>
            </a:extLst>
          </p:cNvPr>
          <p:cNvSpPr txBox="1">
            <a:spLocks noGrp="1"/>
          </p:cNvSpPr>
          <p:nvPr/>
        </p:nvSpPr>
        <p:spPr bwMode="auto">
          <a:xfrm>
            <a:off x="250825" y="233363"/>
            <a:ext cx="83835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50185" name="Image 5">
            <a:extLst>
              <a:ext uri="{FF2B5EF4-FFF2-40B4-BE49-F238E27FC236}">
                <a16:creationId xmlns:a16="http://schemas.microsoft.com/office/drawing/2014/main" id="{9EECBDA9-BA6C-4886-8CA8-27A158793A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5488" y="2351088"/>
            <a:ext cx="515302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Slide Number Placeholder 6">
            <a:extLst>
              <a:ext uri="{FF2B5EF4-FFF2-40B4-BE49-F238E27FC236}">
                <a16:creationId xmlns:a16="http://schemas.microsoft.com/office/drawing/2014/main" id="{F806B943-4354-4053-ADB0-41EDE900E8C1}"/>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
        <p:nvSpPr>
          <p:cNvPr id="50179" name="Placeholder 4">
            <a:extLst>
              <a:ext uri="{FF2B5EF4-FFF2-40B4-BE49-F238E27FC236}">
                <a16:creationId xmlns:a16="http://schemas.microsoft.com/office/drawing/2014/main" id="{7640497A-7512-431F-B07E-0A3991E62167}"/>
              </a:ext>
            </a:extLst>
          </p:cNvPr>
          <p:cNvSpPr>
            <a:spLocks noGrp="1" noChangeArrowheads="1"/>
          </p:cNvSpPr>
          <p:nvPr>
            <p:ph idx="4294967295"/>
          </p:nvPr>
        </p:nvSpPr>
        <p:spPr>
          <a:xfrm>
            <a:off x="684213" y="2349500"/>
            <a:ext cx="7772400" cy="3660775"/>
          </a:xfrm>
        </p:spPr>
        <p:txBody>
          <a:bodyPr/>
          <a:lstStyle/>
          <a:p>
            <a:pPr marL="0" indent="0" eaLnBrk="1" hangingPunct="1">
              <a:spcBef>
                <a:spcPts val="800"/>
              </a:spcBef>
              <a:buNone/>
            </a:pPr>
            <a:r>
              <a:rPr lang="fr-CA" altLang="fr-FR" sz="1600" dirty="0"/>
              <a:t>La </a:t>
            </a:r>
            <a:r>
              <a:rPr lang="fr-CA" altLang="fr-FR" sz="1600" b="1" i="1" dirty="0"/>
              <a:t>justice distributive</a:t>
            </a:r>
            <a:r>
              <a:rPr lang="fr-CA" altLang="fr-FR" sz="1600" dirty="0"/>
              <a:t> est la perception selon laquelle les décisions issues des processus organisationnels sont justes et équitables.</a:t>
            </a:r>
          </a:p>
          <a:p>
            <a:pPr marL="0" indent="0">
              <a:spcBef>
                <a:spcPts val="800"/>
              </a:spcBef>
              <a:buNone/>
            </a:pPr>
            <a:endParaRPr lang="fr-CA" altLang="fr-FR" sz="1600" dirty="0"/>
          </a:p>
          <a:p>
            <a:pPr marL="0" indent="0">
              <a:spcBef>
                <a:spcPts val="800"/>
              </a:spcBef>
              <a:buNone/>
            </a:pPr>
            <a:r>
              <a:rPr lang="fr-CA" altLang="fr-FR" sz="1600" dirty="0"/>
              <a:t>La </a:t>
            </a:r>
            <a:r>
              <a:rPr lang="fr-CA" altLang="fr-FR" sz="1600" b="1" i="1" dirty="0"/>
              <a:t>justice procédurale</a:t>
            </a:r>
            <a:r>
              <a:rPr lang="fr-CA" altLang="fr-FR" sz="1600" dirty="0"/>
              <a:t> est quant à elle la perception selon laquelle un processus a mené à une décision qui est juste et équitable.</a:t>
            </a:r>
          </a:p>
          <a:p>
            <a:pPr marL="0" indent="0">
              <a:spcBef>
                <a:spcPts val="800"/>
              </a:spcBef>
              <a:buNone/>
            </a:pPr>
            <a:endParaRPr lang="fr-CA" altLang="fr-FR" sz="1600" dirty="0"/>
          </a:p>
          <a:p>
            <a:pPr marL="0" indent="0">
              <a:spcBef>
                <a:spcPts val="800"/>
              </a:spcBef>
              <a:buNone/>
            </a:pPr>
            <a:r>
              <a:rPr lang="fr-CA" altLang="fr-FR" sz="1600" dirty="0"/>
              <a:t>La </a:t>
            </a:r>
            <a:r>
              <a:rPr lang="fr-CA" altLang="fr-FR" sz="1600" b="1" i="1" dirty="0"/>
              <a:t>justice interactionnelle</a:t>
            </a:r>
            <a:r>
              <a:rPr lang="fr-CA" altLang="fr-FR" sz="1600" dirty="0"/>
              <a:t> (ou </a:t>
            </a:r>
            <a:r>
              <a:rPr lang="fr-CA" altLang="fr-FR" sz="1600" b="1" i="1" dirty="0"/>
              <a:t>interpersonnelle</a:t>
            </a:r>
            <a:r>
              <a:rPr lang="fr-CA" altLang="fr-FR" sz="1600" dirty="0"/>
              <a:t>) est la perception qu'entretient l'employé au sujet du traitement reçu de la part de son employeur et du mode de communication de celui-ci. </a:t>
            </a:r>
          </a:p>
          <a:p>
            <a:pPr marL="0" indent="0">
              <a:spcBef>
                <a:spcPts val="800"/>
              </a:spcBef>
              <a:buNone/>
            </a:pPr>
            <a:endParaRPr lang="fr-CA" altLang="fr-FR" sz="1600" dirty="0"/>
          </a:p>
          <a:p>
            <a:pPr marL="0" indent="0">
              <a:spcBef>
                <a:spcPts val="800"/>
              </a:spcBef>
              <a:buNone/>
            </a:pPr>
            <a:r>
              <a:rPr lang="fr-CA" altLang="fr-FR" sz="1600" dirty="0"/>
              <a:t>La perception qu'entretient un employé au sujet de l'information transmise par son employeur représente la </a:t>
            </a:r>
            <a:r>
              <a:rPr lang="fr-CA" altLang="fr-FR" sz="1600" b="1" i="1" dirty="0"/>
              <a:t>justice informationnelle</a:t>
            </a:r>
            <a:r>
              <a:rPr lang="fr-CA" altLang="fr-FR" sz="1600" dirty="0"/>
              <a:t>.</a:t>
            </a:r>
          </a:p>
        </p:txBody>
      </p:sp>
      <p:sp>
        <p:nvSpPr>
          <p:cNvPr id="50180" name="Placeholder 1030">
            <a:extLst>
              <a:ext uri="{FF2B5EF4-FFF2-40B4-BE49-F238E27FC236}">
                <a16:creationId xmlns:a16="http://schemas.microsoft.com/office/drawing/2014/main" id="{37C8E61D-2716-4B3C-B397-C802470C0D02}"/>
              </a:ext>
            </a:extLst>
          </p:cNvPr>
          <p:cNvSpPr>
            <a:spLocks noGrp="1" noChangeArrowheads="1"/>
          </p:cNvSpPr>
          <p:nvPr>
            <p:ph type="title" idx="4294967295"/>
          </p:nvPr>
        </p:nvSpPr>
        <p:spPr>
          <a:xfrm>
            <a:off x="685800" y="1196975"/>
            <a:ext cx="7940675" cy="1152525"/>
          </a:xfrm>
        </p:spPr>
        <p:txBody>
          <a:bodyPr anchor="t"/>
          <a:lstStyle/>
          <a:p>
            <a:pPr algn="l" eaLnBrk="1" hangingPunct="1"/>
            <a:r>
              <a:rPr lang="en-US" altLang="fr-FR" sz="2400" b="1" dirty="0"/>
              <a:t>12.4 </a:t>
            </a:r>
            <a:r>
              <a:rPr lang="en-US" altLang="fr-FR" sz="2400" b="1" dirty="0" err="1"/>
              <a:t>L’équité</a:t>
            </a:r>
            <a:r>
              <a:rPr lang="en-US" altLang="fr-FR" sz="2400" b="1" dirty="0"/>
              <a:t> dans les politiques </a:t>
            </a:r>
            <a:r>
              <a:rPr lang="en-US" altLang="fr-FR" sz="2400" b="1" dirty="0" err="1"/>
              <a:t>organisationnelles</a:t>
            </a:r>
            <a:r>
              <a:rPr lang="en-US" altLang="fr-FR" sz="2400" b="1" dirty="0"/>
              <a:t> : </a:t>
            </a:r>
            <a:r>
              <a:rPr lang="en-US" altLang="fr-FR" sz="2400" b="1" dirty="0" err="1"/>
              <a:t>Définitions</a:t>
            </a:r>
            <a:br>
              <a:rPr lang="en-US" altLang="fr-FR" sz="2400" b="1" dirty="0"/>
            </a:br>
            <a:endParaRPr lang="en-US" altLang="fr-FR" sz="2400" b="1"/>
          </a:p>
        </p:txBody>
      </p:sp>
      <p:sp>
        <p:nvSpPr>
          <p:cNvPr id="50181" name="Placeholder 2">
            <a:extLst>
              <a:ext uri="{FF2B5EF4-FFF2-40B4-BE49-F238E27FC236}">
                <a16:creationId xmlns:a16="http://schemas.microsoft.com/office/drawing/2014/main" id="{329D1282-54AB-464E-8FC6-377FE70AFD76}"/>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50182" name="ZoneTexte 5">
            <a:extLst>
              <a:ext uri="{FF2B5EF4-FFF2-40B4-BE49-F238E27FC236}">
                <a16:creationId xmlns:a16="http://schemas.microsoft.com/office/drawing/2014/main" id="{6EB0B1E1-D1CD-430A-B80D-6078F5D4C308}"/>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0183" name="Slide Number Placeholder 6">
            <a:extLst>
              <a:ext uri="{FF2B5EF4-FFF2-40B4-BE49-F238E27FC236}">
                <a16:creationId xmlns:a16="http://schemas.microsoft.com/office/drawing/2014/main" id="{9DA237EA-992D-41B4-9A58-3BFB02E89BFD}"/>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BA64429-92E3-4B43-9826-6B56D99D97DD}" type="slidenum">
              <a:rPr lang="fr-CA" altLang="fr-FR" sz="1400">
                <a:ea typeface="ヒラギノ角ゴ Pro W3" charset="-128"/>
              </a:rPr>
              <a:pPr algn="r">
                <a:spcBef>
                  <a:spcPct val="0"/>
                </a:spcBef>
                <a:buFontTx/>
                <a:buNone/>
              </a:pPr>
              <a:t>21</a:t>
            </a:fld>
            <a:endParaRPr lang="fr-CA" altLang="fr-FR" sz="1400">
              <a:ea typeface="ヒラギノ角ゴ Pro W3" charset="-128"/>
            </a:endParaRPr>
          </a:p>
        </p:txBody>
      </p:sp>
      <p:sp>
        <p:nvSpPr>
          <p:cNvPr id="50184" name="Slide Number Placeholder 6">
            <a:extLst>
              <a:ext uri="{FF2B5EF4-FFF2-40B4-BE49-F238E27FC236}">
                <a16:creationId xmlns:a16="http://schemas.microsoft.com/office/drawing/2014/main" id="{1B6820B5-5AC1-48A2-AC64-6550E383A07C}"/>
              </a:ext>
            </a:extLst>
          </p:cNvPr>
          <p:cNvSpPr txBox="1">
            <a:spLocks noGrp="1"/>
          </p:cNvSpPr>
          <p:nvPr/>
        </p:nvSpPr>
        <p:spPr bwMode="auto">
          <a:xfrm>
            <a:off x="250825" y="233363"/>
            <a:ext cx="83835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Tree>
    <p:extLst>
      <p:ext uri="{BB962C8B-B14F-4D97-AF65-F5344CB8AC3E}">
        <p14:creationId xmlns:p14="http://schemas.microsoft.com/office/powerpoint/2010/main" val="172346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Slide Number Placeholder 6">
            <a:extLst>
              <a:ext uri="{FF2B5EF4-FFF2-40B4-BE49-F238E27FC236}">
                <a16:creationId xmlns:a16="http://schemas.microsoft.com/office/drawing/2014/main" id="{F21ACC0D-D5B7-43D6-BFD3-4E2711994B6C}"/>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
        <p:nvSpPr>
          <p:cNvPr id="52228" name="Placeholder 1030">
            <a:extLst>
              <a:ext uri="{FF2B5EF4-FFF2-40B4-BE49-F238E27FC236}">
                <a16:creationId xmlns:a16="http://schemas.microsoft.com/office/drawing/2014/main" id="{A3228E6E-6C0B-4D92-9D38-643C7D60A6E7}"/>
              </a:ext>
            </a:extLst>
          </p:cNvPr>
          <p:cNvSpPr>
            <a:spLocks noGrp="1" noChangeArrowheads="1"/>
          </p:cNvSpPr>
          <p:nvPr>
            <p:ph type="title" idx="4294967295"/>
          </p:nvPr>
        </p:nvSpPr>
        <p:spPr>
          <a:xfrm>
            <a:off x="685800" y="1196975"/>
            <a:ext cx="7940675" cy="1152525"/>
          </a:xfrm>
        </p:spPr>
        <p:txBody>
          <a:bodyPr anchor="t"/>
          <a:lstStyle/>
          <a:p>
            <a:pPr algn="l" eaLnBrk="1" hangingPunct="1"/>
            <a:r>
              <a:rPr lang="en-US" altLang="fr-FR" sz="2400" b="1"/>
              <a:t>12.5 La communication avec les employés</a:t>
            </a:r>
            <a:br>
              <a:rPr lang="en-US" altLang="fr-FR" sz="2400" b="1"/>
            </a:br>
            <a:endParaRPr lang="en-US" altLang="fr-FR" sz="2400" b="1"/>
          </a:p>
        </p:txBody>
      </p:sp>
      <p:sp>
        <p:nvSpPr>
          <p:cNvPr id="52229" name="Placeholder 2">
            <a:extLst>
              <a:ext uri="{FF2B5EF4-FFF2-40B4-BE49-F238E27FC236}">
                <a16:creationId xmlns:a16="http://schemas.microsoft.com/office/drawing/2014/main" id="{7785F313-4859-4C41-B262-F6FAAE2DEF79}"/>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52230" name="ZoneTexte 5">
            <a:extLst>
              <a:ext uri="{FF2B5EF4-FFF2-40B4-BE49-F238E27FC236}">
                <a16:creationId xmlns:a16="http://schemas.microsoft.com/office/drawing/2014/main" id="{D2A0D071-3D01-43DC-8A73-BE4FEB3E2597}"/>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2231" name="Slide Number Placeholder 6">
            <a:extLst>
              <a:ext uri="{FF2B5EF4-FFF2-40B4-BE49-F238E27FC236}">
                <a16:creationId xmlns:a16="http://schemas.microsoft.com/office/drawing/2014/main" id="{78211E68-EE8B-45D7-9BF9-1CC179C77C1E}"/>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2FF10DA0-69D2-4EFD-A0D8-20831DDB7F90}" type="slidenum">
              <a:rPr lang="fr-CA" altLang="fr-FR" sz="1400">
                <a:ea typeface="ヒラギノ角ゴ Pro W3" charset="-128"/>
              </a:rPr>
              <a:pPr algn="r">
                <a:spcBef>
                  <a:spcPct val="0"/>
                </a:spcBef>
                <a:buFontTx/>
                <a:buNone/>
              </a:pPr>
              <a:t>22</a:t>
            </a:fld>
            <a:endParaRPr lang="fr-CA" altLang="fr-FR" sz="1400">
              <a:ea typeface="ヒラギノ角ゴ Pro W3" charset="-128"/>
            </a:endParaRPr>
          </a:p>
        </p:txBody>
      </p:sp>
      <p:sp>
        <p:nvSpPr>
          <p:cNvPr id="52232" name="Slide Number Placeholder 6">
            <a:extLst>
              <a:ext uri="{FF2B5EF4-FFF2-40B4-BE49-F238E27FC236}">
                <a16:creationId xmlns:a16="http://schemas.microsoft.com/office/drawing/2014/main" id="{1C34AC0C-F0D8-4562-BFFA-ADFB33807067}"/>
              </a:ext>
            </a:extLst>
          </p:cNvPr>
          <p:cNvSpPr txBox="1">
            <a:spLocks noGrp="1"/>
          </p:cNvSpPr>
          <p:nvPr/>
        </p:nvSpPr>
        <p:spPr bwMode="auto">
          <a:xfrm>
            <a:off x="250825" y="233363"/>
            <a:ext cx="83835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52233" name="Espace réservé du contenu 3">
            <a:extLst>
              <a:ext uri="{FF2B5EF4-FFF2-40B4-BE49-F238E27FC236}">
                <a16:creationId xmlns:a16="http://schemas.microsoft.com/office/drawing/2014/main" id="{94D95C93-28D2-4F8A-8F5A-30660D5706A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2244725"/>
            <a:ext cx="6048375"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Slide Number Placeholder 6">
            <a:extLst>
              <a:ext uri="{FF2B5EF4-FFF2-40B4-BE49-F238E27FC236}">
                <a16:creationId xmlns:a16="http://schemas.microsoft.com/office/drawing/2014/main" id="{4DCAB469-E3DF-48AA-9DD1-91A87802786B}"/>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54275" name="Espace réservé du contenu 2">
            <a:extLst>
              <a:ext uri="{FF2B5EF4-FFF2-40B4-BE49-F238E27FC236}">
                <a16:creationId xmlns:a16="http://schemas.microsoft.com/office/drawing/2014/main" id="{54310245-252B-429E-9C1D-E993D4F99350}"/>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0" y="2349500"/>
            <a:ext cx="9151938" cy="3276600"/>
          </a:xfrm>
        </p:spPr>
      </p:pic>
      <p:sp>
        <p:nvSpPr>
          <p:cNvPr id="54276" name="Placeholder 1030">
            <a:extLst>
              <a:ext uri="{FF2B5EF4-FFF2-40B4-BE49-F238E27FC236}">
                <a16:creationId xmlns:a16="http://schemas.microsoft.com/office/drawing/2014/main" id="{8E241D0F-B581-463A-AF02-51CFF8980587}"/>
              </a:ext>
            </a:extLst>
          </p:cNvPr>
          <p:cNvSpPr>
            <a:spLocks noGrp="1" noChangeArrowheads="1"/>
          </p:cNvSpPr>
          <p:nvPr>
            <p:ph type="title" idx="4294967295"/>
          </p:nvPr>
        </p:nvSpPr>
        <p:spPr>
          <a:xfrm>
            <a:off x="685800" y="1196975"/>
            <a:ext cx="7940675" cy="1152525"/>
          </a:xfrm>
        </p:spPr>
        <p:txBody>
          <a:bodyPr anchor="t"/>
          <a:lstStyle/>
          <a:p>
            <a:pPr algn="l" eaLnBrk="1" hangingPunct="1"/>
            <a:r>
              <a:rPr lang="en-US" altLang="fr-FR" sz="2400" b="1" dirty="0"/>
              <a:t>Le </a:t>
            </a:r>
            <a:r>
              <a:rPr lang="en-US" altLang="fr-FR" sz="2400" b="1" dirty="0" err="1"/>
              <a:t>processus</a:t>
            </a:r>
            <a:r>
              <a:rPr lang="en-US" altLang="fr-FR" sz="2400" b="1" dirty="0"/>
              <a:t> de communication </a:t>
            </a:r>
            <a:r>
              <a:rPr lang="en-US" altLang="fr-FR" sz="2400" b="1" dirty="0" err="1"/>
              <a:t>organisationnelle</a:t>
            </a:r>
            <a:br>
              <a:rPr lang="en-US" altLang="fr-FR" sz="2400" b="1"/>
            </a:br>
            <a:endParaRPr lang="en-US" altLang="fr-FR" sz="2400" b="1"/>
          </a:p>
        </p:txBody>
      </p:sp>
      <p:sp>
        <p:nvSpPr>
          <p:cNvPr id="54277" name="Placeholder 2">
            <a:extLst>
              <a:ext uri="{FF2B5EF4-FFF2-40B4-BE49-F238E27FC236}">
                <a16:creationId xmlns:a16="http://schemas.microsoft.com/office/drawing/2014/main" id="{23E3BA1B-C56B-4FF1-9C6E-1F1A8C7A0337}"/>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dirty="0">
                <a:solidFill>
                  <a:schemeClr val="tx2"/>
                </a:solidFill>
                <a:ea typeface="ヒラギノ角ゴ Pro W3" charset="-128"/>
              </a:rPr>
              <a:t>CHAPITRE 12</a:t>
            </a:r>
            <a:r>
              <a:rPr lang="en-US" altLang="fr-FR" sz="1100" dirty="0">
                <a:solidFill>
                  <a:schemeClr val="tx2"/>
                </a:solidFill>
                <a:ea typeface="ヒラギノ角ゴ Pro W3" charset="-128"/>
              </a:rPr>
              <a:t> LE RESPECT DU DROIT DES EMPLOYÉS</a:t>
            </a:r>
            <a:endParaRPr lang="en-US" altLang="fr-FR" sz="1200" i="1" dirty="0">
              <a:solidFill>
                <a:schemeClr val="tx2"/>
              </a:solidFill>
              <a:ea typeface="ヒラギノ角ゴ Pro W3" charset="-128"/>
            </a:endParaRPr>
          </a:p>
        </p:txBody>
      </p:sp>
      <p:sp>
        <p:nvSpPr>
          <p:cNvPr id="54278" name="ZoneTexte 5">
            <a:extLst>
              <a:ext uri="{FF2B5EF4-FFF2-40B4-BE49-F238E27FC236}">
                <a16:creationId xmlns:a16="http://schemas.microsoft.com/office/drawing/2014/main" id="{D2BF6232-B64C-4568-A656-865880B501E0}"/>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4279" name="Slide Number Placeholder 6">
            <a:extLst>
              <a:ext uri="{FF2B5EF4-FFF2-40B4-BE49-F238E27FC236}">
                <a16:creationId xmlns:a16="http://schemas.microsoft.com/office/drawing/2014/main" id="{046482A5-9F5F-4AF5-800B-C5927E13BB1B}"/>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966A6E8F-552D-4A91-AE6E-9FEBD74A93E8}" type="slidenum">
              <a:rPr lang="fr-CA" altLang="fr-FR" sz="1400" dirty="0">
                <a:ea typeface="ヒラギノ角ゴ Pro W3" charset="-128"/>
              </a:rPr>
              <a:pPr algn="r">
                <a:spcBef>
                  <a:spcPct val="0"/>
                </a:spcBef>
                <a:buFontTx/>
                <a:buNone/>
              </a:pPr>
              <a:t>23</a:t>
            </a:fld>
            <a:endParaRPr lang="fr-CA" altLang="fr-FR" sz="1400" dirty="0">
              <a:ea typeface="ヒラギノ角ゴ Pro W3" charset="-128"/>
            </a:endParaRPr>
          </a:p>
        </p:txBody>
      </p:sp>
      <p:sp>
        <p:nvSpPr>
          <p:cNvPr id="54280" name="Slide Number Placeholder 6">
            <a:extLst>
              <a:ext uri="{FF2B5EF4-FFF2-40B4-BE49-F238E27FC236}">
                <a16:creationId xmlns:a16="http://schemas.microsoft.com/office/drawing/2014/main" id="{F367C1FF-9871-4748-9C36-42E50EF026E0}"/>
              </a:ext>
            </a:extLst>
          </p:cNvPr>
          <p:cNvSpPr txBox="1">
            <a:spLocks noGrp="1"/>
          </p:cNvSpPr>
          <p:nvPr/>
        </p:nvSpPr>
        <p:spPr bwMode="auto">
          <a:xfrm>
            <a:off x="250825" y="233363"/>
            <a:ext cx="83835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dirty="0">
                <a:ea typeface="ヒラギノ角ゴ Pro W3" charset="-128"/>
              </a:rPr>
              <a:t>12.5 </a:t>
            </a:r>
            <a:r>
              <a:rPr lang="fr-CA" altLang="fr-FR" sz="1100" dirty="0">
                <a:ea typeface="ヒラギノ角ゴ Pro W3" charset="-128"/>
              </a:rPr>
              <a:t>SUITE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2" name="Slide Number Placeholder 6">
            <a:extLst>
              <a:ext uri="{FF2B5EF4-FFF2-40B4-BE49-F238E27FC236}">
                <a16:creationId xmlns:a16="http://schemas.microsoft.com/office/drawing/2014/main" id="{8A460D18-FA30-49E4-99A5-60811087D9B0}"/>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
        <p:nvSpPr>
          <p:cNvPr id="56323" name="Placeholder 1030">
            <a:extLst>
              <a:ext uri="{FF2B5EF4-FFF2-40B4-BE49-F238E27FC236}">
                <a16:creationId xmlns:a16="http://schemas.microsoft.com/office/drawing/2014/main" id="{3BD44A66-573F-4A79-A3B8-72CA31ABD44A}"/>
              </a:ext>
            </a:extLst>
          </p:cNvPr>
          <p:cNvSpPr>
            <a:spLocks noGrp="1" noChangeArrowheads="1"/>
          </p:cNvSpPr>
          <p:nvPr>
            <p:ph type="title" idx="4294967295"/>
          </p:nvPr>
        </p:nvSpPr>
        <p:spPr>
          <a:xfrm>
            <a:off x="685800" y="1196975"/>
            <a:ext cx="7940675" cy="1152525"/>
          </a:xfrm>
        </p:spPr>
        <p:txBody>
          <a:bodyPr anchor="t"/>
          <a:lstStyle/>
          <a:p>
            <a:pPr algn="l" eaLnBrk="1" hangingPunct="1"/>
            <a:r>
              <a:rPr lang="en-US" altLang="fr-FR" sz="2400" b="1"/>
              <a:t>Les moyens de communication</a:t>
            </a:r>
          </a:p>
        </p:txBody>
      </p:sp>
      <p:sp>
        <p:nvSpPr>
          <p:cNvPr id="56324" name="Placeholder 2">
            <a:extLst>
              <a:ext uri="{FF2B5EF4-FFF2-40B4-BE49-F238E27FC236}">
                <a16:creationId xmlns:a16="http://schemas.microsoft.com/office/drawing/2014/main" id="{0A56FA4B-C6E9-4314-9D3E-4FF848CD3654}"/>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56325" name="ZoneTexte 5">
            <a:extLst>
              <a:ext uri="{FF2B5EF4-FFF2-40B4-BE49-F238E27FC236}">
                <a16:creationId xmlns:a16="http://schemas.microsoft.com/office/drawing/2014/main" id="{57918D3A-59D4-43F7-8794-898B193C9034}"/>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6326" name="Slide Number Placeholder 6">
            <a:extLst>
              <a:ext uri="{FF2B5EF4-FFF2-40B4-BE49-F238E27FC236}">
                <a16:creationId xmlns:a16="http://schemas.microsoft.com/office/drawing/2014/main" id="{B773971E-7701-4C62-892E-91A98FCCF35C}"/>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572599AF-6D99-4671-AEC5-DFE5B60A826E}" type="slidenum">
              <a:rPr lang="fr-CA" altLang="fr-FR" sz="1400">
                <a:ea typeface="ヒラギノ角ゴ Pro W3" charset="-128"/>
              </a:rPr>
              <a:pPr algn="r">
                <a:spcBef>
                  <a:spcPct val="0"/>
                </a:spcBef>
                <a:buFontTx/>
                <a:buNone/>
              </a:pPr>
              <a:t>24</a:t>
            </a:fld>
            <a:endParaRPr lang="fr-CA" altLang="fr-FR" sz="1400">
              <a:ea typeface="ヒラギノ角ゴ Pro W3" charset="-128"/>
            </a:endParaRPr>
          </a:p>
        </p:txBody>
      </p:sp>
      <p:sp>
        <p:nvSpPr>
          <p:cNvPr id="56327" name="Slide Number Placeholder 6">
            <a:extLst>
              <a:ext uri="{FF2B5EF4-FFF2-40B4-BE49-F238E27FC236}">
                <a16:creationId xmlns:a16="http://schemas.microsoft.com/office/drawing/2014/main" id="{9CCF806D-3E08-4024-9BA8-3C96433A9BAC}"/>
              </a:ext>
            </a:extLst>
          </p:cNvPr>
          <p:cNvSpPr txBox="1">
            <a:spLocks noGrp="1"/>
          </p:cNvSpPr>
          <p:nvPr/>
        </p:nvSpPr>
        <p:spPr bwMode="auto">
          <a:xfrm>
            <a:off x="250825" y="233363"/>
            <a:ext cx="83835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12.5 </a:t>
            </a:r>
            <a:r>
              <a:rPr lang="fr-CA" altLang="fr-FR" sz="1100">
                <a:ea typeface="ヒラギノ角ゴ Pro W3" charset="-128"/>
              </a:rPr>
              <a:t>SUITE</a:t>
            </a:r>
          </a:p>
        </p:txBody>
      </p:sp>
      <p:pic>
        <p:nvPicPr>
          <p:cNvPr id="56328" name="Espace réservé du contenu 3">
            <a:extLst>
              <a:ext uri="{FF2B5EF4-FFF2-40B4-BE49-F238E27FC236}">
                <a16:creationId xmlns:a16="http://schemas.microsoft.com/office/drawing/2014/main" id="{34AA1D3E-83D8-449E-A88A-DBF268BA222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788" y="2349500"/>
            <a:ext cx="59404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8370" name="Slide Number Placeholder 6">
            <a:extLst>
              <a:ext uri="{FF2B5EF4-FFF2-40B4-BE49-F238E27FC236}">
                <a16:creationId xmlns:a16="http://schemas.microsoft.com/office/drawing/2014/main" id="{FFA37C81-ABA4-4156-8E48-B05354549993}"/>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
        <p:nvSpPr>
          <p:cNvPr id="58371" name="Placeholder 1030">
            <a:extLst>
              <a:ext uri="{FF2B5EF4-FFF2-40B4-BE49-F238E27FC236}">
                <a16:creationId xmlns:a16="http://schemas.microsoft.com/office/drawing/2014/main" id="{639F64CC-D37B-4CAA-80D6-12DEDDB7DBE7}"/>
              </a:ext>
            </a:extLst>
          </p:cNvPr>
          <p:cNvSpPr>
            <a:spLocks noGrp="1" noChangeArrowheads="1"/>
          </p:cNvSpPr>
          <p:nvPr>
            <p:ph type="title" idx="4294967295"/>
          </p:nvPr>
        </p:nvSpPr>
        <p:spPr>
          <a:xfrm>
            <a:off x="685800" y="1196975"/>
            <a:ext cx="8134672" cy="1152525"/>
          </a:xfrm>
        </p:spPr>
        <p:txBody>
          <a:bodyPr anchor="t"/>
          <a:lstStyle/>
          <a:p>
            <a:pPr algn="l" eaLnBrk="1" hangingPunct="1"/>
            <a:r>
              <a:rPr lang="en-US" altLang="fr-FR" sz="2400" b="1" dirty="0"/>
              <a:t>Les </a:t>
            </a:r>
            <a:r>
              <a:rPr lang="en-US" altLang="fr-FR" sz="2400" b="1" dirty="0" err="1"/>
              <a:t>programmes</a:t>
            </a:r>
            <a:r>
              <a:rPr lang="en-US" altLang="fr-FR" sz="2400" b="1" dirty="0"/>
              <a:t> de communication </a:t>
            </a:r>
            <a:r>
              <a:rPr lang="en-US" altLang="fr-FR" sz="2400" b="1" dirty="0" err="1"/>
              <a:t>organisationnelle</a:t>
            </a:r>
            <a:br>
              <a:rPr lang="en-US" altLang="fr-FR" sz="2400" b="1" dirty="0"/>
            </a:br>
            <a:endParaRPr lang="en-US" altLang="fr-FR" sz="2400" b="1" dirty="0"/>
          </a:p>
        </p:txBody>
      </p:sp>
      <p:sp>
        <p:nvSpPr>
          <p:cNvPr id="58372" name="Placeholder 2">
            <a:extLst>
              <a:ext uri="{FF2B5EF4-FFF2-40B4-BE49-F238E27FC236}">
                <a16:creationId xmlns:a16="http://schemas.microsoft.com/office/drawing/2014/main" id="{A0170EFF-F3C3-4ECD-B3D9-D4E85FF14143}"/>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dirty="0">
                <a:solidFill>
                  <a:schemeClr val="tx2"/>
                </a:solidFill>
                <a:ea typeface="ヒラギノ角ゴ Pro W3" charset="-128"/>
              </a:rPr>
              <a:t>CHAPITRE 12</a:t>
            </a:r>
            <a:r>
              <a:rPr lang="en-US" altLang="fr-FR" sz="1100" dirty="0">
                <a:solidFill>
                  <a:schemeClr val="tx2"/>
                </a:solidFill>
                <a:ea typeface="ヒラギノ角ゴ Pro W3" charset="-128"/>
              </a:rPr>
              <a:t> LE RESPECT DU DROIT DES EMPLOYÉS</a:t>
            </a:r>
            <a:endParaRPr lang="en-US" altLang="fr-FR" sz="1200" i="1" dirty="0">
              <a:solidFill>
                <a:schemeClr val="tx2"/>
              </a:solidFill>
              <a:ea typeface="ヒラギノ角ゴ Pro W3" charset="-128"/>
            </a:endParaRPr>
          </a:p>
        </p:txBody>
      </p:sp>
      <p:sp>
        <p:nvSpPr>
          <p:cNvPr id="58373" name="ZoneTexte 5">
            <a:extLst>
              <a:ext uri="{FF2B5EF4-FFF2-40B4-BE49-F238E27FC236}">
                <a16:creationId xmlns:a16="http://schemas.microsoft.com/office/drawing/2014/main" id="{7A7BEDA7-BF6A-4A2D-8DFD-2C7884A7F99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8374" name="Slide Number Placeholder 6">
            <a:extLst>
              <a:ext uri="{FF2B5EF4-FFF2-40B4-BE49-F238E27FC236}">
                <a16:creationId xmlns:a16="http://schemas.microsoft.com/office/drawing/2014/main" id="{65DD3C72-30BA-439E-85E7-8A81DC8207E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4EAC2830-74AF-4F33-9D65-B6FDE0F0F0FA}" type="slidenum">
              <a:rPr lang="fr-CA" altLang="fr-FR" sz="1400" dirty="0">
                <a:ea typeface="ヒラギノ角ゴ Pro W3" charset="-128"/>
              </a:rPr>
              <a:pPr algn="r">
                <a:spcBef>
                  <a:spcPct val="0"/>
                </a:spcBef>
                <a:buFontTx/>
                <a:buNone/>
              </a:pPr>
              <a:t>25</a:t>
            </a:fld>
            <a:endParaRPr lang="fr-CA" altLang="fr-FR" sz="1400" dirty="0">
              <a:ea typeface="ヒラギノ角ゴ Pro W3" charset="-128"/>
            </a:endParaRPr>
          </a:p>
        </p:txBody>
      </p:sp>
      <p:sp>
        <p:nvSpPr>
          <p:cNvPr id="58375" name="Slide Number Placeholder 6">
            <a:extLst>
              <a:ext uri="{FF2B5EF4-FFF2-40B4-BE49-F238E27FC236}">
                <a16:creationId xmlns:a16="http://schemas.microsoft.com/office/drawing/2014/main" id="{933FF48F-6782-4B96-BFC2-8695C9F624C8}"/>
              </a:ext>
            </a:extLst>
          </p:cNvPr>
          <p:cNvSpPr txBox="1">
            <a:spLocks noGrp="1"/>
          </p:cNvSpPr>
          <p:nvPr/>
        </p:nvSpPr>
        <p:spPr bwMode="auto">
          <a:xfrm>
            <a:off x="250825" y="233363"/>
            <a:ext cx="83835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12.5 </a:t>
            </a:r>
            <a:r>
              <a:rPr lang="fr-CA" altLang="fr-FR" sz="1100">
                <a:ea typeface="ヒラギノ角ゴ Pro W3" charset="-128"/>
              </a:rPr>
              <a:t>SUITE</a:t>
            </a:r>
          </a:p>
        </p:txBody>
      </p:sp>
      <p:pic>
        <p:nvPicPr>
          <p:cNvPr id="58376" name="Espace réservé du contenu 3">
            <a:extLst>
              <a:ext uri="{FF2B5EF4-FFF2-40B4-BE49-F238E27FC236}">
                <a16:creationId xmlns:a16="http://schemas.microsoft.com/office/drawing/2014/main" id="{D5B18F7F-1E54-4861-881A-24E5CB41EE8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349500"/>
            <a:ext cx="619125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A76F5481-53ED-4D4E-A851-47BBF3C98EAA}"/>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6E780796-5D62-47D9-A018-EE5ABC090EAF}" type="slidenum">
              <a:rPr lang="fr-CA" altLang="fr-FR" sz="1400">
                <a:ea typeface="ヒラギノ角ゴ Pro W3" charset="-128"/>
              </a:rPr>
              <a:pPr algn="r">
                <a:spcBef>
                  <a:spcPct val="0"/>
                </a:spcBef>
                <a:buFontTx/>
                <a:buNone/>
              </a:pPr>
              <a:t>3</a:t>
            </a:fld>
            <a:endParaRPr lang="fr-CA" altLang="fr-FR" sz="1400">
              <a:ea typeface="ヒラギノ角ゴ Pro W3" charset="-128"/>
            </a:endParaRPr>
          </a:p>
        </p:txBody>
      </p:sp>
      <p:sp>
        <p:nvSpPr>
          <p:cNvPr id="19459" name="Placeholder 4">
            <a:extLst>
              <a:ext uri="{FF2B5EF4-FFF2-40B4-BE49-F238E27FC236}">
                <a16:creationId xmlns:a16="http://schemas.microsoft.com/office/drawing/2014/main" id="{24FAE252-B8B9-4266-A72C-187516F584FC}"/>
              </a:ext>
            </a:extLst>
          </p:cNvPr>
          <p:cNvSpPr>
            <a:spLocks noGrp="1" noChangeArrowheads="1"/>
          </p:cNvSpPr>
          <p:nvPr>
            <p:ph idx="4294967295"/>
          </p:nvPr>
        </p:nvSpPr>
        <p:spPr>
          <a:xfrm>
            <a:off x="685800" y="2030803"/>
            <a:ext cx="7772400" cy="3660775"/>
          </a:xfrm>
        </p:spPr>
        <p:txBody>
          <a:bodyPr/>
          <a:lstStyle/>
          <a:p>
            <a:pPr marL="0" indent="0">
              <a:buFontTx/>
              <a:buNone/>
            </a:pPr>
            <a:r>
              <a:rPr lang="fr-CA" altLang="fr-FR" sz="1600" b="1" dirty="0"/>
              <a:t>OBJECTIF 12A – Expliquer les droits des employés ainsi que les considérations et répercussions juridiques liées à la GRH</a:t>
            </a:r>
          </a:p>
          <a:p>
            <a:pPr marL="0" indent="0">
              <a:buFontTx/>
              <a:buNone/>
            </a:pPr>
            <a:endParaRPr lang="fr-CA" altLang="fr-FR" sz="1600" b="1" dirty="0"/>
          </a:p>
          <a:p>
            <a:pPr marL="0" indent="0" eaLnBrk="1" hangingPunct="1">
              <a:lnSpc>
                <a:spcPct val="110000"/>
              </a:lnSpc>
              <a:buFontTx/>
              <a:buNone/>
            </a:pPr>
            <a:r>
              <a:rPr lang="fr-CA" altLang="fr-FR" sz="1600" b="1" dirty="0"/>
              <a:t>12.1 	</a:t>
            </a:r>
            <a:r>
              <a:rPr lang="fr-CA" altLang="fr-FR" sz="1600" dirty="0"/>
              <a:t>Les considérations juridiques en gestion des ressources humaines</a:t>
            </a:r>
          </a:p>
          <a:p>
            <a:pPr marL="0" indent="0" eaLnBrk="1" hangingPunct="1">
              <a:lnSpc>
                <a:spcPct val="110000"/>
              </a:lnSpc>
              <a:buFontTx/>
              <a:buNone/>
            </a:pPr>
            <a:r>
              <a:rPr lang="fr-CA" altLang="fr-FR" sz="1600" b="1" dirty="0"/>
              <a:t>12.2 	</a:t>
            </a:r>
            <a:r>
              <a:rPr lang="fr-CA" altLang="fr-FR" sz="1600" dirty="0"/>
              <a:t>Les droits des employés relatifs aux conditions de travail</a:t>
            </a:r>
          </a:p>
          <a:p>
            <a:pPr marL="0" indent="0" eaLnBrk="1" hangingPunct="1">
              <a:lnSpc>
                <a:spcPct val="110000"/>
              </a:lnSpc>
              <a:buFontTx/>
              <a:buNone/>
            </a:pPr>
            <a:r>
              <a:rPr lang="fr-CA" altLang="fr-FR" sz="1600" b="1" dirty="0"/>
              <a:t>12.3 	</a:t>
            </a:r>
            <a:r>
              <a:rPr lang="fr-CA" altLang="fr-FR" sz="1600" dirty="0"/>
              <a:t>Les employés en difficulté</a:t>
            </a:r>
          </a:p>
          <a:p>
            <a:pPr marL="0" indent="0" eaLnBrk="1" hangingPunct="1">
              <a:buFontTx/>
              <a:buNone/>
            </a:pPr>
            <a:endParaRPr lang="fr-CA" altLang="fr-FR" sz="1600" b="1" dirty="0"/>
          </a:p>
          <a:p>
            <a:pPr marL="0" indent="0" eaLnBrk="1" hangingPunct="1">
              <a:buFontTx/>
              <a:buNone/>
            </a:pPr>
            <a:r>
              <a:rPr lang="fr-CA" altLang="fr-FR" sz="1600" b="1" dirty="0"/>
              <a:t>OBJECTIF 12B – Distinguer les différentes dimensions de la justice organisationnelle</a:t>
            </a:r>
          </a:p>
          <a:p>
            <a:pPr marL="0" indent="0" eaLnBrk="1" hangingPunct="1">
              <a:buFontTx/>
              <a:buNone/>
            </a:pPr>
            <a:endParaRPr lang="fr-CA" altLang="fr-FR" sz="1600" b="1" dirty="0"/>
          </a:p>
          <a:p>
            <a:pPr marL="0" indent="0" eaLnBrk="1" hangingPunct="1">
              <a:spcBef>
                <a:spcPts val="800"/>
              </a:spcBef>
              <a:buFontTx/>
              <a:buNone/>
            </a:pPr>
            <a:r>
              <a:rPr lang="fr-CA" altLang="fr-FR" sz="1600" b="1" dirty="0"/>
              <a:t>12.4</a:t>
            </a:r>
            <a:r>
              <a:rPr lang="fr-CA" altLang="fr-FR" sz="1600" dirty="0"/>
              <a:t>	L</a:t>
            </a:r>
            <a:r>
              <a:rPr lang="fr-FR" altLang="fr-FR" sz="1600" dirty="0"/>
              <a:t>’</a:t>
            </a:r>
            <a:r>
              <a:rPr lang="fr-CA" altLang="ja-JP" sz="1600" dirty="0"/>
              <a:t>équité dans les politiques organisationnelles : la notion de justice 	organisationnelle</a:t>
            </a:r>
          </a:p>
          <a:p>
            <a:pPr marL="0" indent="0" eaLnBrk="1" hangingPunct="1">
              <a:spcBef>
                <a:spcPts val="800"/>
              </a:spcBef>
              <a:buFontTx/>
              <a:buNone/>
            </a:pPr>
            <a:r>
              <a:rPr lang="fr-CA" altLang="fr-FR" sz="1600" b="1" dirty="0"/>
              <a:t>12.5</a:t>
            </a:r>
            <a:r>
              <a:rPr lang="fr-CA" altLang="fr-FR" sz="1600" dirty="0"/>
              <a:t> 	La communication avec les employés</a:t>
            </a:r>
          </a:p>
          <a:p>
            <a:pPr marL="0" indent="0">
              <a:buFontTx/>
              <a:buNone/>
            </a:pPr>
            <a:endParaRPr lang="fr-CA" altLang="fr-FR" sz="1600" b="1" dirty="0"/>
          </a:p>
          <a:p>
            <a:pPr marL="0" indent="0">
              <a:buFontTx/>
              <a:buNone/>
            </a:pPr>
            <a:endParaRPr lang="fr-CA" altLang="fr-FR" sz="1600" b="1" dirty="0"/>
          </a:p>
          <a:p>
            <a:pPr marL="0" indent="0">
              <a:buFontTx/>
              <a:buNone/>
            </a:pPr>
            <a:endParaRPr lang="fr-CA" altLang="fr-FR" sz="1600" b="1" dirty="0"/>
          </a:p>
          <a:p>
            <a:pPr marL="0" indent="0">
              <a:buFontTx/>
              <a:buNone/>
            </a:pPr>
            <a:endParaRPr lang="fr-CA" altLang="fr-FR" sz="1600" b="1" dirty="0"/>
          </a:p>
          <a:p>
            <a:pPr marL="0" indent="0">
              <a:buFontTx/>
              <a:buNone/>
            </a:pPr>
            <a:endParaRPr lang="fr-CA" altLang="fr-FR" sz="1600" b="1" dirty="0"/>
          </a:p>
          <a:p>
            <a:pPr marL="0" indent="0">
              <a:buFontTx/>
              <a:buNone/>
            </a:pPr>
            <a:endParaRPr lang="fr-CA" altLang="fr-FR" sz="1600" b="1" dirty="0"/>
          </a:p>
          <a:p>
            <a:pPr marL="0" indent="0" eaLnBrk="1" hangingPunct="1">
              <a:spcBef>
                <a:spcPts val="800"/>
              </a:spcBef>
              <a:buFontTx/>
              <a:buNone/>
            </a:pPr>
            <a:endParaRPr lang="fr-CA" altLang="fr-FR" sz="1600" dirty="0"/>
          </a:p>
        </p:txBody>
      </p:sp>
      <p:sp>
        <p:nvSpPr>
          <p:cNvPr id="19460" name="Placeholder 1030">
            <a:extLst>
              <a:ext uri="{FF2B5EF4-FFF2-40B4-BE49-F238E27FC236}">
                <a16:creationId xmlns:a16="http://schemas.microsoft.com/office/drawing/2014/main" id="{7F71F1EE-C31F-449B-9C4F-EE580F012D03}"/>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Plan de chapitre</a:t>
            </a:r>
          </a:p>
        </p:txBody>
      </p:sp>
      <p:sp>
        <p:nvSpPr>
          <p:cNvPr id="19461" name="Placeholder 2">
            <a:extLst>
              <a:ext uri="{FF2B5EF4-FFF2-40B4-BE49-F238E27FC236}">
                <a16:creationId xmlns:a16="http://schemas.microsoft.com/office/drawing/2014/main" id="{BF064918-A817-45B6-8E78-F830A757E8B2}"/>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19462" name="ZoneTexte 5">
            <a:extLst>
              <a:ext uri="{FF2B5EF4-FFF2-40B4-BE49-F238E27FC236}">
                <a16:creationId xmlns:a16="http://schemas.microsoft.com/office/drawing/2014/main" id="{3EA5EAEC-473D-4C57-8B32-BF7EA41A5EFB}"/>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Slide Number Placeholder 6">
            <a:extLst>
              <a:ext uri="{FF2B5EF4-FFF2-40B4-BE49-F238E27FC236}">
                <a16:creationId xmlns:a16="http://schemas.microsoft.com/office/drawing/2014/main" id="{0188C713-90F5-482A-B51F-E4FD0623B413}"/>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B2803C0-790F-4334-B528-07B189AC6EC1}" type="slidenum">
              <a:rPr lang="fr-CA" altLang="fr-FR" sz="1400">
                <a:ea typeface="ヒラギノ角ゴ Pro W3" charset="-128"/>
              </a:rPr>
              <a:pPr algn="r">
                <a:spcBef>
                  <a:spcPct val="0"/>
                </a:spcBef>
                <a:buFontTx/>
                <a:buNone/>
              </a:pPr>
              <a:t>4</a:t>
            </a:fld>
            <a:endParaRPr lang="fr-CA" altLang="fr-FR" sz="1400">
              <a:ea typeface="ヒラギノ角ゴ Pro W3" charset="-128"/>
            </a:endParaRPr>
          </a:p>
        </p:txBody>
      </p:sp>
      <p:sp>
        <p:nvSpPr>
          <p:cNvPr id="21508" name="Placeholder 1030">
            <a:extLst>
              <a:ext uri="{FF2B5EF4-FFF2-40B4-BE49-F238E27FC236}">
                <a16:creationId xmlns:a16="http://schemas.microsoft.com/office/drawing/2014/main" id="{5EBC3415-0C0F-4EEB-BF79-E4CA4733234D}"/>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12.1 Les considérations juridiques en gestion des ressources humaines</a:t>
            </a:r>
          </a:p>
        </p:txBody>
      </p:sp>
      <p:sp>
        <p:nvSpPr>
          <p:cNvPr id="21509" name="Placeholder 2">
            <a:extLst>
              <a:ext uri="{FF2B5EF4-FFF2-40B4-BE49-F238E27FC236}">
                <a16:creationId xmlns:a16="http://schemas.microsoft.com/office/drawing/2014/main" id="{155FF69A-965B-4B42-ABBD-9F7AA2EAEBCE}"/>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21510" name="ZoneTexte 5">
            <a:extLst>
              <a:ext uri="{FF2B5EF4-FFF2-40B4-BE49-F238E27FC236}">
                <a16:creationId xmlns:a16="http://schemas.microsoft.com/office/drawing/2014/main" id="{0943A28F-D321-4750-B4A6-9F2CA3751494}"/>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pic>
        <p:nvPicPr>
          <p:cNvPr id="21511" name="Espace réservé du contenu 3">
            <a:extLst>
              <a:ext uri="{FF2B5EF4-FFF2-40B4-BE49-F238E27FC236}">
                <a16:creationId xmlns:a16="http://schemas.microsoft.com/office/drawing/2014/main" id="{F3680ABC-9A8F-4EE3-B001-F282D726E7F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133600"/>
            <a:ext cx="6804025"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0086C3AE-8EA9-4294-B81A-84C6BD0F68A4}"/>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12.1 </a:t>
            </a:r>
            <a:r>
              <a:rPr lang="fr-CA" altLang="fr-FR" sz="1100">
                <a:ea typeface="ヒラギノ角ゴ Pro W3" charset="-128"/>
              </a:rPr>
              <a:t>SUITE</a:t>
            </a:r>
          </a:p>
        </p:txBody>
      </p:sp>
      <p:sp>
        <p:nvSpPr>
          <p:cNvPr id="23556" name="Placeholder 1030">
            <a:extLst>
              <a:ext uri="{FF2B5EF4-FFF2-40B4-BE49-F238E27FC236}">
                <a16:creationId xmlns:a16="http://schemas.microsoft.com/office/drawing/2014/main" id="{A11BE78C-8C81-45D2-AD37-21A7444F6B08}"/>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 recrutement et la sélection</a:t>
            </a:r>
          </a:p>
        </p:txBody>
      </p:sp>
      <p:sp>
        <p:nvSpPr>
          <p:cNvPr id="23557" name="Placeholder 2">
            <a:extLst>
              <a:ext uri="{FF2B5EF4-FFF2-40B4-BE49-F238E27FC236}">
                <a16:creationId xmlns:a16="http://schemas.microsoft.com/office/drawing/2014/main" id="{717EAF15-A5B6-4C95-82C9-54F8D37012AE}"/>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23558" name="ZoneTexte 5">
            <a:extLst>
              <a:ext uri="{FF2B5EF4-FFF2-40B4-BE49-F238E27FC236}">
                <a16:creationId xmlns:a16="http://schemas.microsoft.com/office/drawing/2014/main" id="{86BC4AD0-F0D8-4AA5-A7D7-AC817A26EBC5}"/>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3559" name="Slide Number Placeholder 6">
            <a:extLst>
              <a:ext uri="{FF2B5EF4-FFF2-40B4-BE49-F238E27FC236}">
                <a16:creationId xmlns:a16="http://schemas.microsoft.com/office/drawing/2014/main" id="{B86768D8-3F11-4EA9-A987-B56BF64469E7}"/>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11F0B7AB-201C-4AEA-AA38-F166B2337A4D}" type="slidenum">
              <a:rPr lang="fr-CA" altLang="fr-FR" sz="1400">
                <a:ea typeface="ヒラギノ角ゴ Pro W3" charset="-128"/>
              </a:rPr>
              <a:pPr algn="r">
                <a:spcBef>
                  <a:spcPct val="0"/>
                </a:spcBef>
                <a:buFontTx/>
                <a:buNone/>
              </a:pPr>
              <a:t>5</a:t>
            </a:fld>
            <a:endParaRPr lang="fr-CA" altLang="fr-FR" sz="1400">
              <a:ea typeface="ヒラギノ角ゴ Pro W3" charset="-128"/>
            </a:endParaRPr>
          </a:p>
        </p:txBody>
      </p:sp>
      <p:pic>
        <p:nvPicPr>
          <p:cNvPr id="23560" name="Espace réservé du contenu 3">
            <a:extLst>
              <a:ext uri="{FF2B5EF4-FFF2-40B4-BE49-F238E27FC236}">
                <a16:creationId xmlns:a16="http://schemas.microsoft.com/office/drawing/2014/main" id="{A1504488-7257-4A7B-92E4-CCD22D05755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2266950"/>
            <a:ext cx="6175375"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0086C3AE-8EA9-4294-B81A-84C6BD0F68A4}"/>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12.1 </a:t>
            </a:r>
            <a:r>
              <a:rPr lang="fr-CA" altLang="fr-FR" sz="1100">
                <a:ea typeface="ヒラギノ角ゴ Pro W3" charset="-128"/>
              </a:rPr>
              <a:t>SUITE</a:t>
            </a:r>
          </a:p>
        </p:txBody>
      </p:sp>
      <p:sp>
        <p:nvSpPr>
          <p:cNvPr id="23556" name="Placeholder 1030">
            <a:extLst>
              <a:ext uri="{FF2B5EF4-FFF2-40B4-BE49-F238E27FC236}">
                <a16:creationId xmlns:a16="http://schemas.microsoft.com/office/drawing/2014/main" id="{A11BE78C-8C81-45D2-AD37-21A7444F6B08}"/>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dirty="0"/>
              <a:t>Les </a:t>
            </a:r>
            <a:r>
              <a:rPr lang="en-US" altLang="fr-FR" sz="2400" b="1" dirty="0" err="1"/>
              <a:t>formes</a:t>
            </a:r>
            <a:r>
              <a:rPr lang="en-US" altLang="fr-FR" sz="2400" b="1" dirty="0"/>
              <a:t> de discrimination</a:t>
            </a:r>
          </a:p>
        </p:txBody>
      </p:sp>
      <p:sp>
        <p:nvSpPr>
          <p:cNvPr id="23557" name="Placeholder 2">
            <a:extLst>
              <a:ext uri="{FF2B5EF4-FFF2-40B4-BE49-F238E27FC236}">
                <a16:creationId xmlns:a16="http://schemas.microsoft.com/office/drawing/2014/main" id="{717EAF15-A5B6-4C95-82C9-54F8D37012AE}"/>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23558" name="ZoneTexte 5">
            <a:extLst>
              <a:ext uri="{FF2B5EF4-FFF2-40B4-BE49-F238E27FC236}">
                <a16:creationId xmlns:a16="http://schemas.microsoft.com/office/drawing/2014/main" id="{86BC4AD0-F0D8-4AA5-A7D7-AC817A26EBC5}"/>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3559" name="Slide Number Placeholder 6">
            <a:extLst>
              <a:ext uri="{FF2B5EF4-FFF2-40B4-BE49-F238E27FC236}">
                <a16:creationId xmlns:a16="http://schemas.microsoft.com/office/drawing/2014/main" id="{B86768D8-3F11-4EA9-A987-B56BF64469E7}"/>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11F0B7AB-201C-4AEA-AA38-F166B2337A4D}" type="slidenum">
              <a:rPr lang="fr-CA" altLang="fr-FR" sz="1400">
                <a:ea typeface="ヒラギノ角ゴ Pro W3" charset="-128"/>
              </a:rPr>
              <a:pPr algn="r">
                <a:spcBef>
                  <a:spcPct val="0"/>
                </a:spcBef>
                <a:buFontTx/>
                <a:buNone/>
              </a:pPr>
              <a:t>6</a:t>
            </a:fld>
            <a:endParaRPr lang="fr-CA" altLang="fr-FR" sz="1400">
              <a:ea typeface="ヒラギノ角ゴ Pro W3" charset="-128"/>
            </a:endParaRPr>
          </a:p>
        </p:txBody>
      </p:sp>
      <p:sp>
        <p:nvSpPr>
          <p:cNvPr id="2" name="Parchemin horizontal 8">
            <a:extLst>
              <a:ext uri="{FF2B5EF4-FFF2-40B4-BE49-F238E27FC236}">
                <a16:creationId xmlns:a16="http://schemas.microsoft.com/office/drawing/2014/main" id="{5292DCF4-DBDA-46EF-A5F1-0C2271B7F966}"/>
              </a:ext>
            </a:extLst>
          </p:cNvPr>
          <p:cNvSpPr>
            <a:spLocks noChangeArrowheads="1"/>
          </p:cNvSpPr>
          <p:nvPr/>
        </p:nvSpPr>
        <p:spPr bwMode="auto">
          <a:xfrm>
            <a:off x="411598" y="1489211"/>
            <a:ext cx="8323981" cy="4586527"/>
          </a:xfrm>
          <a:prstGeom prst="horizontalScroll">
            <a:avLst>
              <a:gd name="adj" fmla="val 12500"/>
            </a:avLst>
          </a:prstGeom>
          <a:solidFill>
            <a:srgbClr val="F0F2DB"/>
          </a:solidFill>
          <a:ln w="9525">
            <a:solidFill>
              <a:srgbClr val="D2DA7A"/>
            </a:solidFill>
            <a:round/>
            <a:headEnd/>
            <a:tailEnd/>
          </a:ln>
          <a:effectLst>
            <a:outerShdw dist="25400" dir="5400000" rotWithShape="0">
              <a:srgbClr val="808080">
                <a:alpha val="39998"/>
              </a:srgbClr>
            </a:outerShdw>
          </a:effectLst>
        </p:spPr>
        <p:txBody>
          <a:bodyPr lIns="91440" tIns="45720" rIns="91440" bIns="45720" anchor="ctr"/>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just" eaLnBrk="1" hangingPunct="1"/>
            <a:endParaRPr lang="fr-CA" sz="1400" dirty="0">
              <a:latin typeface="Gill Sans MT"/>
              <a:ea typeface="Osaka"/>
            </a:endParaRPr>
          </a:p>
          <a:p>
            <a:pPr algn="just"/>
            <a:r>
              <a:rPr lang="fr-CA" sz="1400" dirty="0">
                <a:latin typeface="Gill Sans MT"/>
                <a:ea typeface="Osaka"/>
              </a:rPr>
              <a:t>La </a:t>
            </a:r>
            <a:r>
              <a:rPr lang="fr-CA" sz="1400" b="1" dirty="0">
                <a:latin typeface="Gill Sans MT"/>
                <a:ea typeface="Osaka"/>
              </a:rPr>
              <a:t>discrimination intentionnelle (ou directe)</a:t>
            </a:r>
            <a:r>
              <a:rPr lang="fr-CA" sz="1400" dirty="0">
                <a:latin typeface="Gill Sans MT"/>
                <a:ea typeface="Osaka"/>
              </a:rPr>
              <a:t> est le traitement inégal des personnes résultant de pratiques ou de décision d'embauche, de promotion ou de congédiements. La discrimination au travail peut se fonder sur le sexe, l'âge, l'état matrimonial, la race, les croyances religieuses, ou sur toute autre caractéristique n'ayant aucun lien direct avec le rendement des employés.</a:t>
            </a:r>
            <a:endParaRPr lang="fr-CA" sz="1400" dirty="0">
              <a:latin typeface="Gill Sans MT"/>
            </a:endParaRPr>
          </a:p>
          <a:p>
            <a:pPr marL="0" indent="0" algn="just">
              <a:buNone/>
            </a:pPr>
            <a:endParaRPr lang="fr-CA" sz="1400" dirty="0">
              <a:latin typeface="Gill Sans MT"/>
              <a:ea typeface="Osaka"/>
            </a:endParaRPr>
          </a:p>
          <a:p>
            <a:pPr algn="just"/>
            <a:r>
              <a:rPr lang="fr-CA" sz="1400" dirty="0">
                <a:latin typeface="Gill Sans MT"/>
                <a:ea typeface="Osaka"/>
              </a:rPr>
              <a:t>La </a:t>
            </a:r>
            <a:r>
              <a:rPr lang="fr-CA" sz="1400" b="1" dirty="0">
                <a:latin typeface="Gill Sans MT"/>
                <a:ea typeface="Osaka"/>
              </a:rPr>
              <a:t>discrimination indirecte</a:t>
            </a:r>
            <a:r>
              <a:rPr lang="fr-CA" sz="1400" dirty="0">
                <a:latin typeface="Gill Sans MT"/>
                <a:ea typeface="Osaka"/>
              </a:rPr>
              <a:t> découle de l'application uniforme d'une norme ou d'une pratique qui, neutre à première vue, a néanmoins un effet discriminatoire auprès d'un individu ou d'une catégorie d'individus.</a:t>
            </a:r>
          </a:p>
          <a:p>
            <a:pPr marL="0" indent="0" algn="just">
              <a:buNone/>
            </a:pPr>
            <a:endParaRPr lang="fr-CA" sz="1400" dirty="0">
              <a:latin typeface="Gill Sans MT"/>
              <a:ea typeface="Osaka"/>
            </a:endParaRPr>
          </a:p>
          <a:p>
            <a:pPr algn="just"/>
            <a:r>
              <a:rPr lang="fr-CA" sz="1400" dirty="0">
                <a:latin typeface="Gill Sans MT"/>
                <a:ea typeface="Osaka"/>
              </a:rPr>
              <a:t>La </a:t>
            </a:r>
            <a:r>
              <a:rPr lang="fr-CA" sz="1400" b="1" dirty="0">
                <a:latin typeface="Gill Sans MT"/>
                <a:ea typeface="Osaka"/>
              </a:rPr>
              <a:t>discrimination systémique</a:t>
            </a:r>
            <a:r>
              <a:rPr lang="fr-CA" sz="1400" dirty="0">
                <a:latin typeface="Gill Sans MT"/>
                <a:ea typeface="Osaka"/>
              </a:rPr>
              <a:t> est définie comme « la somme d'effets d'exclusion disproportionnés qui résultent de l'effet conjugué d'attitudes empreintes de préjugés et de stéréotypes, souvent inconscients, et de politiques et de pratiques généralement adoptées sans tenir compte des caractéristiques des membres de groupes visés par l'interdiction de la discrimination ».</a:t>
            </a:r>
            <a:endParaRPr lang="fr-CA" sz="1400" dirty="0">
              <a:latin typeface="Gill Sans MT"/>
            </a:endParaRPr>
          </a:p>
          <a:p>
            <a:pPr marL="0" indent="0">
              <a:buNone/>
            </a:pPr>
            <a:endParaRPr lang="fr-CA" sz="1400" dirty="0">
              <a:latin typeface="Gill Sans MT"/>
            </a:endParaRPr>
          </a:p>
        </p:txBody>
      </p:sp>
    </p:spTree>
    <p:extLst>
      <p:ext uri="{BB962C8B-B14F-4D97-AF65-F5344CB8AC3E}">
        <p14:creationId xmlns:p14="http://schemas.microsoft.com/office/powerpoint/2010/main" val="159080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E68C2869-06A6-4CC0-B978-5807A2DAA527}"/>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12.1 </a:t>
            </a:r>
            <a:r>
              <a:rPr lang="fr-CA" altLang="fr-FR" sz="1100">
                <a:ea typeface="ヒラギノ角ゴ Pro W3" charset="-128"/>
              </a:rPr>
              <a:t>SUITE</a:t>
            </a:r>
          </a:p>
        </p:txBody>
      </p:sp>
      <p:sp>
        <p:nvSpPr>
          <p:cNvPr id="25604" name="Placeholder 1030">
            <a:extLst>
              <a:ext uri="{FF2B5EF4-FFF2-40B4-BE49-F238E27FC236}">
                <a16:creationId xmlns:a16="http://schemas.microsoft.com/office/drawing/2014/main" id="{4CE9CC22-154E-47F0-8990-8B7201C3F573}"/>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L’équité en matière d’emploi</a:t>
            </a:r>
            <a:br>
              <a:rPr lang="en-US" altLang="fr-FR" sz="2400" b="1"/>
            </a:br>
            <a:endParaRPr lang="en-US" altLang="fr-FR" sz="2400" b="1"/>
          </a:p>
        </p:txBody>
      </p:sp>
      <p:sp>
        <p:nvSpPr>
          <p:cNvPr id="25605" name="Placeholder 2">
            <a:extLst>
              <a:ext uri="{FF2B5EF4-FFF2-40B4-BE49-F238E27FC236}">
                <a16:creationId xmlns:a16="http://schemas.microsoft.com/office/drawing/2014/main" id="{B63735B5-6CE5-4B74-9475-8A694D6B5828}"/>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25606" name="ZoneTexte 5">
            <a:extLst>
              <a:ext uri="{FF2B5EF4-FFF2-40B4-BE49-F238E27FC236}">
                <a16:creationId xmlns:a16="http://schemas.microsoft.com/office/drawing/2014/main" id="{386876F4-F2E2-47ED-943C-8C8DF8873AC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5607" name="Slide Number Placeholder 6">
            <a:extLst>
              <a:ext uri="{FF2B5EF4-FFF2-40B4-BE49-F238E27FC236}">
                <a16:creationId xmlns:a16="http://schemas.microsoft.com/office/drawing/2014/main" id="{1DF3E341-2AC9-4653-8E5E-FB52C7589384}"/>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F54C7EF-0F5F-442C-95FC-C872344413C4}" type="slidenum">
              <a:rPr lang="fr-CA" altLang="fr-FR" sz="1400">
                <a:ea typeface="ヒラギノ角ゴ Pro W3" charset="-128"/>
              </a:rPr>
              <a:pPr algn="r">
                <a:spcBef>
                  <a:spcPct val="0"/>
                </a:spcBef>
                <a:buFontTx/>
                <a:buNone/>
              </a:pPr>
              <a:t>7</a:t>
            </a:fld>
            <a:endParaRPr lang="fr-CA" altLang="fr-FR" sz="1400">
              <a:ea typeface="ヒラギノ角ゴ Pro W3" charset="-128"/>
            </a:endParaRPr>
          </a:p>
        </p:txBody>
      </p:sp>
      <p:sp>
        <p:nvSpPr>
          <p:cNvPr id="25608" name="Ellipse 3">
            <a:extLst>
              <a:ext uri="{FF2B5EF4-FFF2-40B4-BE49-F238E27FC236}">
                <a16:creationId xmlns:a16="http://schemas.microsoft.com/office/drawing/2014/main" id="{79A4F6B4-A0E8-4C98-B598-34853C4DC3DB}"/>
              </a:ext>
            </a:extLst>
          </p:cNvPr>
          <p:cNvSpPr>
            <a:spLocks noChangeArrowheads="1"/>
          </p:cNvSpPr>
          <p:nvPr/>
        </p:nvSpPr>
        <p:spPr bwMode="auto">
          <a:xfrm>
            <a:off x="900113" y="2901950"/>
            <a:ext cx="3535362" cy="2027238"/>
          </a:xfrm>
          <a:prstGeom prst="roundRect">
            <a:avLst>
              <a:gd name="adj" fmla="val 16667"/>
            </a:avLst>
          </a:prstGeom>
          <a:solidFill>
            <a:srgbClr val="F0F2DB"/>
          </a:solidFill>
          <a:ln w="9525">
            <a:solidFill>
              <a:srgbClr val="E2E8EF"/>
            </a:solidFill>
            <a:round/>
            <a:headEnd/>
            <a:tailEnd/>
          </a:ln>
          <a:effectLst>
            <a:outerShdw dist="25400" dir="5400000" rotWithShape="0">
              <a:srgbClr val="808080">
                <a:alpha val="39998"/>
              </a:srgbClr>
            </a:outerShdw>
          </a:effec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buFontTx/>
              <a:buNone/>
            </a:pPr>
            <a:r>
              <a:rPr lang="fr-CA" altLang="fr-FR" sz="1600">
                <a:solidFill>
                  <a:srgbClr val="333366"/>
                </a:solidFill>
                <a:ea typeface="ＭＳ Ｐゴシック" panose="020B0600070205080204" pitchFamily="34" charset="-128"/>
                <a:cs typeface="Arial" panose="020B0604020202020204" pitchFamily="34" charset="0"/>
              </a:rPr>
              <a:t>Les lois sur l</a:t>
            </a:r>
            <a:r>
              <a:rPr lang="fr-FR" altLang="fr-FR" sz="1600">
                <a:solidFill>
                  <a:srgbClr val="333366"/>
                </a:solidFill>
                <a:ea typeface="ＭＳ Ｐゴシック" panose="020B0600070205080204" pitchFamily="34" charset="-128"/>
                <a:cs typeface="Arial" panose="020B0604020202020204" pitchFamily="34" charset="0"/>
              </a:rPr>
              <a:t>’</a:t>
            </a:r>
            <a:r>
              <a:rPr lang="fr-CA" altLang="ja-JP" sz="1600">
                <a:solidFill>
                  <a:srgbClr val="333366"/>
                </a:solidFill>
                <a:ea typeface="ＭＳ Ｐゴシック" panose="020B0600070205080204" pitchFamily="34" charset="-128"/>
                <a:cs typeface="Arial" panose="020B0604020202020204" pitchFamily="34" charset="0"/>
              </a:rPr>
              <a:t>équité en matière d</a:t>
            </a:r>
            <a:r>
              <a:rPr lang="fr-FR" altLang="fr-FR" sz="1600">
                <a:solidFill>
                  <a:srgbClr val="333366"/>
                </a:solidFill>
                <a:ea typeface="ＭＳ Ｐゴシック" panose="020B0600070205080204" pitchFamily="34" charset="-128"/>
                <a:cs typeface="Arial" panose="020B0604020202020204" pitchFamily="34" charset="0"/>
              </a:rPr>
              <a:t>’</a:t>
            </a:r>
            <a:r>
              <a:rPr lang="fr-CA" altLang="ja-JP" sz="1600">
                <a:solidFill>
                  <a:srgbClr val="333366"/>
                </a:solidFill>
                <a:ea typeface="ＭＳ Ｐゴシック" panose="020B0600070205080204" pitchFamily="34" charset="-128"/>
                <a:cs typeface="Arial" panose="020B0604020202020204" pitchFamily="34" charset="0"/>
              </a:rPr>
              <a:t>emploi visent à corriger la situation désavantageuse que connaissent certains groupes désignés, notamment les femmes, les minorités visibles et les personnes handicapées.</a:t>
            </a:r>
            <a:endParaRPr lang="fr-CA" altLang="fr-FR" sz="1600">
              <a:solidFill>
                <a:srgbClr val="333366"/>
              </a:solidFill>
              <a:ea typeface="ＭＳ Ｐゴシック" panose="020B0600070205080204" pitchFamily="34" charset="-128"/>
              <a:cs typeface="Arial" panose="020B0604020202020204" pitchFamily="34" charset="0"/>
            </a:endParaRPr>
          </a:p>
        </p:txBody>
      </p:sp>
      <p:sp>
        <p:nvSpPr>
          <p:cNvPr id="25609" name="Larme 6">
            <a:extLst>
              <a:ext uri="{FF2B5EF4-FFF2-40B4-BE49-F238E27FC236}">
                <a16:creationId xmlns:a16="http://schemas.microsoft.com/office/drawing/2014/main" id="{598B644A-00CD-4A48-B35C-9FC08996362A}"/>
              </a:ext>
            </a:extLst>
          </p:cNvPr>
          <p:cNvSpPr>
            <a:spLocks noChangeArrowheads="1"/>
          </p:cNvSpPr>
          <p:nvPr/>
        </p:nvSpPr>
        <p:spPr bwMode="auto">
          <a:xfrm>
            <a:off x="4749800" y="2073275"/>
            <a:ext cx="3241675" cy="1062038"/>
          </a:xfrm>
          <a:prstGeom prst="homePlate">
            <a:avLst>
              <a:gd name="adj" fmla="val 64918"/>
            </a:avLst>
          </a:prstGeom>
          <a:gradFill rotWithShape="1">
            <a:gsLst>
              <a:gs pos="0">
                <a:srgbClr val="F8FEC2"/>
              </a:gs>
              <a:gs pos="30000">
                <a:srgbClr val="F7FFA7"/>
              </a:gs>
              <a:gs pos="45000">
                <a:srgbClr val="F6FF9D"/>
              </a:gs>
              <a:gs pos="55000">
                <a:srgbClr val="F6FF9D"/>
              </a:gs>
              <a:gs pos="73000">
                <a:srgbClr val="F7FFA7"/>
              </a:gs>
              <a:gs pos="100000">
                <a:srgbClr val="F8FEC2"/>
              </a:gs>
            </a:gsLst>
            <a:lin ang="900000" scaled="1"/>
          </a:gradFill>
          <a:ln w="9525">
            <a:solidFill>
              <a:srgbClr val="D2DA7A"/>
            </a:solidFill>
            <a:miter lim="800000"/>
            <a:headEnd/>
            <a:tailEnd/>
          </a:ln>
          <a:effectLst>
            <a:outerShdw dist="25400" dir="5400000" rotWithShape="0">
              <a:srgbClr val="808080">
                <a:alpha val="39998"/>
              </a:srgbClr>
            </a:outerShdw>
          </a:effec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buFontTx/>
              <a:buNone/>
            </a:pPr>
            <a:r>
              <a:rPr lang="fr-CA" altLang="fr-FR" sz="1600">
                <a:solidFill>
                  <a:srgbClr val="333366"/>
                </a:solidFill>
                <a:ea typeface="ＭＳ Ｐゴシック" panose="020B0600070205080204" pitchFamily="34" charset="-128"/>
                <a:cs typeface="Arial" panose="020B0604020202020204" pitchFamily="34" charset="0"/>
              </a:rPr>
              <a:t>La partie III de la Charte des droits et libertés de la personne du Québec</a:t>
            </a:r>
          </a:p>
        </p:txBody>
      </p:sp>
      <p:sp>
        <p:nvSpPr>
          <p:cNvPr id="25610" name="Larme 7">
            <a:extLst>
              <a:ext uri="{FF2B5EF4-FFF2-40B4-BE49-F238E27FC236}">
                <a16:creationId xmlns:a16="http://schemas.microsoft.com/office/drawing/2014/main" id="{3A2A9059-A618-49D9-9B06-0A45A43B598E}"/>
              </a:ext>
            </a:extLst>
          </p:cNvPr>
          <p:cNvSpPr>
            <a:spLocks noChangeArrowheads="1"/>
          </p:cNvSpPr>
          <p:nvPr/>
        </p:nvSpPr>
        <p:spPr bwMode="auto">
          <a:xfrm>
            <a:off x="4749800" y="3346450"/>
            <a:ext cx="3241675" cy="1138238"/>
          </a:xfrm>
          <a:prstGeom prst="homePlate">
            <a:avLst>
              <a:gd name="adj" fmla="val 60572"/>
            </a:avLst>
          </a:prstGeom>
          <a:solidFill>
            <a:srgbClr val="DFF1E4"/>
          </a:solidFill>
          <a:ln w="9525">
            <a:solidFill>
              <a:srgbClr val="8DD3A0"/>
            </a:solidFill>
            <a:miter lim="800000"/>
            <a:headEnd/>
            <a:tailEnd/>
          </a:ln>
          <a:effectLst>
            <a:outerShdw dist="25400" dir="5400000" rotWithShape="0">
              <a:srgbClr val="808080">
                <a:alpha val="39998"/>
              </a:srgbClr>
            </a:outerShdw>
          </a:effec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buFontTx/>
              <a:buNone/>
            </a:pPr>
            <a:r>
              <a:rPr lang="fr-CA" altLang="fr-FR" sz="1600">
                <a:solidFill>
                  <a:srgbClr val="333366"/>
                </a:solidFill>
                <a:ea typeface="ＭＳ Ｐゴシック" panose="020B0600070205080204" pitchFamily="34" charset="-128"/>
                <a:cs typeface="Arial" panose="020B0604020202020204" pitchFamily="34" charset="0"/>
              </a:rPr>
              <a:t>Au fédéral, la Loi sur l</a:t>
            </a:r>
            <a:r>
              <a:rPr lang="fr-FR" altLang="fr-FR" sz="1600">
                <a:solidFill>
                  <a:srgbClr val="333366"/>
                </a:solidFill>
                <a:ea typeface="ＭＳ Ｐゴシック" panose="020B0600070205080204" pitchFamily="34" charset="-128"/>
                <a:cs typeface="Arial" panose="020B0604020202020204" pitchFamily="34" charset="0"/>
              </a:rPr>
              <a:t>’</a:t>
            </a:r>
            <a:r>
              <a:rPr lang="fr-CA" altLang="ja-JP" sz="1600">
                <a:solidFill>
                  <a:srgbClr val="333366"/>
                </a:solidFill>
                <a:ea typeface="ＭＳ Ｐゴシック" panose="020B0600070205080204" pitchFamily="34" charset="-128"/>
                <a:cs typeface="Arial" panose="020B0604020202020204" pitchFamily="34" charset="0"/>
              </a:rPr>
              <a:t>équité en matière d</a:t>
            </a:r>
            <a:r>
              <a:rPr lang="fr-FR" altLang="fr-FR" sz="1600">
                <a:solidFill>
                  <a:srgbClr val="333366"/>
                </a:solidFill>
                <a:ea typeface="ＭＳ Ｐゴシック" panose="020B0600070205080204" pitchFamily="34" charset="-128"/>
                <a:cs typeface="Arial" panose="020B0604020202020204" pitchFamily="34" charset="0"/>
              </a:rPr>
              <a:t>’</a:t>
            </a:r>
            <a:r>
              <a:rPr lang="fr-CA" altLang="ja-JP" sz="1600">
                <a:solidFill>
                  <a:srgbClr val="333366"/>
                </a:solidFill>
                <a:ea typeface="ＭＳ Ｐゴシック" panose="020B0600070205080204" pitchFamily="34" charset="-128"/>
                <a:cs typeface="Arial" panose="020B0604020202020204" pitchFamily="34" charset="0"/>
              </a:rPr>
              <a:t>emploi</a:t>
            </a:r>
            <a:endParaRPr lang="fr-CA" altLang="fr-FR" sz="1600">
              <a:solidFill>
                <a:srgbClr val="333366"/>
              </a:solidFill>
              <a:ea typeface="ＭＳ Ｐゴシック" panose="020B0600070205080204" pitchFamily="34" charset="-128"/>
              <a:cs typeface="Arial" panose="020B0604020202020204" pitchFamily="34" charset="0"/>
            </a:endParaRPr>
          </a:p>
        </p:txBody>
      </p:sp>
      <p:sp>
        <p:nvSpPr>
          <p:cNvPr id="25611" name="Larme 8">
            <a:extLst>
              <a:ext uri="{FF2B5EF4-FFF2-40B4-BE49-F238E27FC236}">
                <a16:creationId xmlns:a16="http://schemas.microsoft.com/office/drawing/2014/main" id="{81444BD6-BCCA-460B-A8DD-8FDF7839FC52}"/>
              </a:ext>
            </a:extLst>
          </p:cNvPr>
          <p:cNvSpPr>
            <a:spLocks noChangeArrowheads="1"/>
          </p:cNvSpPr>
          <p:nvPr/>
        </p:nvSpPr>
        <p:spPr bwMode="auto">
          <a:xfrm>
            <a:off x="4749800" y="4727575"/>
            <a:ext cx="3241675" cy="1143000"/>
          </a:xfrm>
          <a:prstGeom prst="homePlate">
            <a:avLst>
              <a:gd name="adj" fmla="val 60320"/>
            </a:avLst>
          </a:prstGeom>
          <a:solidFill>
            <a:srgbClr val="E2E8EF"/>
          </a:solidFill>
          <a:ln w="9525">
            <a:solidFill>
              <a:srgbClr val="9FB8CD"/>
            </a:solidFill>
            <a:miter lim="800000"/>
            <a:headEnd/>
            <a:tailEnd/>
          </a:ln>
          <a:effectLst>
            <a:outerShdw dist="25400" dir="5400000" rotWithShape="0">
              <a:srgbClr val="808080">
                <a:alpha val="39998"/>
              </a:srgbClr>
            </a:outerShdw>
          </a:effec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buFontTx/>
              <a:buNone/>
            </a:pPr>
            <a:r>
              <a:rPr lang="fr-CA" altLang="fr-FR" sz="1600">
                <a:solidFill>
                  <a:srgbClr val="333366"/>
                </a:solidFill>
                <a:ea typeface="ＭＳ Ｐゴシック" panose="020B0600070205080204" pitchFamily="34" charset="-128"/>
                <a:cs typeface="Arial" panose="020B0604020202020204" pitchFamily="34" charset="0"/>
              </a:rPr>
              <a:t>Le Programme de contrats fédéraux, ou programme d</a:t>
            </a:r>
            <a:r>
              <a:rPr lang="fr-FR" altLang="fr-FR" sz="1600">
                <a:solidFill>
                  <a:srgbClr val="333366"/>
                </a:solidFill>
                <a:ea typeface="ＭＳ Ｐゴシック" panose="020B0600070205080204" pitchFamily="34" charset="-128"/>
                <a:cs typeface="Arial" panose="020B0604020202020204" pitchFamily="34" charset="0"/>
              </a:rPr>
              <a:t>’</a:t>
            </a:r>
            <a:r>
              <a:rPr lang="fr-CA" altLang="ja-JP" sz="1600">
                <a:solidFill>
                  <a:srgbClr val="333366"/>
                </a:solidFill>
                <a:ea typeface="ＭＳ Ｐゴシック" panose="020B0600070205080204" pitchFamily="34" charset="-128"/>
                <a:cs typeface="Arial" panose="020B0604020202020204" pitchFamily="34" charset="0"/>
              </a:rPr>
              <a:t>obligation contractuelle d</a:t>
            </a:r>
            <a:r>
              <a:rPr lang="fr-FR" altLang="fr-FR" sz="1600">
                <a:solidFill>
                  <a:srgbClr val="333366"/>
                </a:solidFill>
                <a:ea typeface="ＭＳ Ｐゴシック" panose="020B0600070205080204" pitchFamily="34" charset="-128"/>
                <a:cs typeface="Arial" panose="020B0604020202020204" pitchFamily="34" charset="0"/>
              </a:rPr>
              <a:t>’</a:t>
            </a:r>
            <a:r>
              <a:rPr lang="fr-CA" altLang="ja-JP" sz="1600">
                <a:solidFill>
                  <a:srgbClr val="333366"/>
                </a:solidFill>
                <a:ea typeface="ＭＳ Ｐゴシック" panose="020B0600070205080204" pitchFamily="34" charset="-128"/>
                <a:cs typeface="Arial" panose="020B0604020202020204" pitchFamily="34" charset="0"/>
              </a:rPr>
              <a:t>équité en emploi</a:t>
            </a:r>
            <a:endParaRPr lang="fr-CA" altLang="fr-FR" sz="1600">
              <a:solidFill>
                <a:srgbClr val="333366"/>
              </a:solidFill>
              <a:ea typeface="ＭＳ Ｐゴシック" panose="020B0600070205080204" pitchFamily="34" charset="-128"/>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E68C2869-06A6-4CC0-B978-5807A2DAA527}"/>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12.1 </a:t>
            </a:r>
            <a:r>
              <a:rPr lang="fr-CA" altLang="fr-FR" sz="1100">
                <a:ea typeface="ヒラギノ角ゴ Pro W3" charset="-128"/>
              </a:rPr>
              <a:t>SUITE</a:t>
            </a:r>
          </a:p>
        </p:txBody>
      </p:sp>
      <p:sp>
        <p:nvSpPr>
          <p:cNvPr id="25604" name="Placeholder 1030">
            <a:extLst>
              <a:ext uri="{FF2B5EF4-FFF2-40B4-BE49-F238E27FC236}">
                <a16:creationId xmlns:a16="http://schemas.microsoft.com/office/drawing/2014/main" id="{4CE9CC22-154E-47F0-8990-8B7201C3F573}"/>
              </a:ext>
            </a:extLst>
          </p:cNvPr>
          <p:cNvSpPr>
            <a:spLocks noGrp="1" noChangeArrowheads="1"/>
          </p:cNvSpPr>
          <p:nvPr>
            <p:ph type="title" idx="4294967295"/>
          </p:nvPr>
        </p:nvSpPr>
        <p:spPr>
          <a:xfrm>
            <a:off x="685800" y="1004489"/>
            <a:ext cx="7772400" cy="431800"/>
          </a:xfrm>
        </p:spPr>
        <p:txBody>
          <a:bodyPr anchor="t"/>
          <a:lstStyle/>
          <a:p>
            <a:pPr algn="l" eaLnBrk="1" hangingPunct="1"/>
            <a:r>
              <a:rPr lang="en-US" altLang="fr-FR" sz="2400" b="1" dirty="0"/>
              <a:t>Les </a:t>
            </a:r>
            <a:r>
              <a:rPr lang="en-US" altLang="fr-FR" sz="2400" b="1" dirty="0" err="1"/>
              <a:t>lois</a:t>
            </a:r>
            <a:r>
              <a:rPr lang="en-US" altLang="fr-FR" sz="2400" b="1" dirty="0"/>
              <a:t> </a:t>
            </a:r>
            <a:r>
              <a:rPr lang="en-US" altLang="fr-FR" sz="2400" b="1" dirty="0" err="1"/>
              <a:t>fédérale</a:t>
            </a:r>
            <a:r>
              <a:rPr lang="en-US" altLang="fr-FR" sz="2400" b="1" dirty="0"/>
              <a:t> et </a:t>
            </a:r>
            <a:r>
              <a:rPr lang="en-US" altLang="fr-FR" sz="2400" b="1" dirty="0" err="1"/>
              <a:t>provinciale</a:t>
            </a:r>
            <a:r>
              <a:rPr lang="en-US" altLang="fr-FR" sz="2400" b="1" dirty="0"/>
              <a:t> </a:t>
            </a:r>
            <a:r>
              <a:rPr lang="en-US" altLang="fr-FR" sz="2400" b="1" dirty="0" err="1"/>
              <a:t>prohibant</a:t>
            </a:r>
            <a:r>
              <a:rPr lang="en-US" altLang="fr-FR" sz="2400" b="1" dirty="0"/>
              <a:t> la discrimination dans </a:t>
            </a:r>
            <a:r>
              <a:rPr lang="en-US" altLang="fr-FR" sz="2400" b="1" dirty="0" err="1"/>
              <a:t>l'emploi</a:t>
            </a:r>
            <a:br>
              <a:rPr lang="en-US" altLang="fr-FR" sz="2400" b="1" dirty="0"/>
            </a:br>
            <a:endParaRPr lang="en-US" altLang="fr-FR" sz="2400" b="1" dirty="0"/>
          </a:p>
        </p:txBody>
      </p:sp>
      <p:sp>
        <p:nvSpPr>
          <p:cNvPr id="25605" name="Placeholder 2">
            <a:extLst>
              <a:ext uri="{FF2B5EF4-FFF2-40B4-BE49-F238E27FC236}">
                <a16:creationId xmlns:a16="http://schemas.microsoft.com/office/drawing/2014/main" id="{B63735B5-6CE5-4B74-9475-8A694D6B5828}"/>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25606" name="ZoneTexte 5">
            <a:extLst>
              <a:ext uri="{FF2B5EF4-FFF2-40B4-BE49-F238E27FC236}">
                <a16:creationId xmlns:a16="http://schemas.microsoft.com/office/drawing/2014/main" id="{386876F4-F2E2-47ED-943C-8C8DF8873AC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5607" name="Slide Number Placeholder 6">
            <a:extLst>
              <a:ext uri="{FF2B5EF4-FFF2-40B4-BE49-F238E27FC236}">
                <a16:creationId xmlns:a16="http://schemas.microsoft.com/office/drawing/2014/main" id="{1DF3E341-2AC9-4653-8E5E-FB52C7589384}"/>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F54C7EF-0F5F-442C-95FC-C872344413C4}" type="slidenum">
              <a:rPr lang="fr-CA" altLang="fr-FR" sz="1400">
                <a:ea typeface="ヒラギノ角ゴ Pro W3" charset="-128"/>
              </a:rPr>
              <a:pPr algn="r">
                <a:spcBef>
                  <a:spcPct val="0"/>
                </a:spcBef>
                <a:buFontTx/>
                <a:buNone/>
              </a:pPr>
              <a:t>8</a:t>
            </a:fld>
            <a:endParaRPr lang="fr-CA" altLang="fr-FR" sz="1400">
              <a:ea typeface="ヒラギノ角ゴ Pro W3" charset="-128"/>
            </a:endParaRPr>
          </a:p>
        </p:txBody>
      </p:sp>
      <p:pic>
        <p:nvPicPr>
          <p:cNvPr id="2" name="Image 5" descr="Text&#10;&#10;Description automatically generated">
            <a:extLst>
              <a:ext uri="{FF2B5EF4-FFF2-40B4-BE49-F238E27FC236}">
                <a16:creationId xmlns:a16="http://schemas.microsoft.com/office/drawing/2014/main" id="{FDB7C3E5-28E5-4069-805B-3E5A9200E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055" y="1870290"/>
            <a:ext cx="5489889" cy="4484142"/>
          </a:xfrm>
          <a:prstGeom prst="rect">
            <a:avLst/>
          </a:prstGeom>
          <a:noFill/>
          <a:ln>
            <a:noFill/>
          </a:ln>
          <a:effectLst>
            <a:outerShdw blurRad="508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87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21E7A6FB-09AD-43AD-B2F5-1EC589BB9390}"/>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12.1 </a:t>
            </a:r>
            <a:r>
              <a:rPr lang="fr-CA" altLang="fr-FR" sz="1100">
                <a:ea typeface="ヒラギノ角ゴ Pro W3" charset="-128"/>
              </a:rPr>
              <a:t>SUITE</a:t>
            </a:r>
          </a:p>
        </p:txBody>
      </p:sp>
      <p:sp>
        <p:nvSpPr>
          <p:cNvPr id="31748" name="Placeholder 1030">
            <a:extLst>
              <a:ext uri="{FF2B5EF4-FFF2-40B4-BE49-F238E27FC236}">
                <a16:creationId xmlns:a16="http://schemas.microsoft.com/office/drawing/2014/main" id="{3D8FDF62-FC39-44DC-B71F-5554079EFCDF}"/>
              </a:ext>
            </a:extLst>
          </p:cNvPr>
          <p:cNvSpPr>
            <a:spLocks noGrp="1" noChangeArrowheads="1"/>
          </p:cNvSpPr>
          <p:nvPr>
            <p:ph type="title" idx="4294967295"/>
          </p:nvPr>
        </p:nvSpPr>
        <p:spPr>
          <a:xfrm>
            <a:off x="688556" y="1025018"/>
            <a:ext cx="7766888" cy="1152525"/>
          </a:xfrm>
        </p:spPr>
        <p:txBody>
          <a:bodyPr anchor="t"/>
          <a:lstStyle/>
          <a:p>
            <a:pPr algn="l" eaLnBrk="1" hangingPunct="1"/>
            <a:r>
              <a:rPr lang="en-US" altLang="fr-FR" sz="2400" b="1" dirty="0"/>
              <a:t>Les </a:t>
            </a:r>
            <a:r>
              <a:rPr lang="en-US" altLang="fr-FR" sz="2400" b="1" dirty="0" err="1"/>
              <a:t>considérations</a:t>
            </a:r>
            <a:r>
              <a:rPr lang="en-US" altLang="fr-FR" sz="2400" b="1" dirty="0"/>
              <a:t> </a:t>
            </a:r>
            <a:r>
              <a:rPr lang="en-US" altLang="fr-FR" sz="2400" b="1" dirty="0" err="1"/>
              <a:t>juridiques</a:t>
            </a:r>
            <a:r>
              <a:rPr lang="en-US" altLang="fr-FR" sz="2400" b="1" dirty="0"/>
              <a:t> </a:t>
            </a:r>
            <a:r>
              <a:rPr lang="en-US" altLang="fr-FR" sz="2400" b="1" dirty="0" err="1"/>
              <a:t>propres</a:t>
            </a:r>
            <a:r>
              <a:rPr lang="en-US" altLang="fr-FR" sz="2400" b="1" dirty="0"/>
              <a:t> au </a:t>
            </a:r>
            <a:r>
              <a:rPr lang="en-US" altLang="fr-FR" sz="2400" b="1" dirty="0" err="1"/>
              <a:t>processus</a:t>
            </a:r>
            <a:r>
              <a:rPr lang="en-US" altLang="fr-FR" sz="2400" b="1" dirty="0"/>
              <a:t> de </a:t>
            </a:r>
            <a:r>
              <a:rPr lang="en-US" altLang="fr-FR" sz="2400" b="1" dirty="0" err="1"/>
              <a:t>sélection</a:t>
            </a:r>
            <a:br>
              <a:rPr lang="en-US" altLang="fr-FR" sz="2400" b="1" dirty="0"/>
            </a:br>
            <a:endParaRPr lang="en-US" altLang="fr-FR" sz="2400" b="1" dirty="0"/>
          </a:p>
        </p:txBody>
      </p:sp>
      <p:sp>
        <p:nvSpPr>
          <p:cNvPr id="31749" name="Placeholder 2">
            <a:extLst>
              <a:ext uri="{FF2B5EF4-FFF2-40B4-BE49-F238E27FC236}">
                <a16:creationId xmlns:a16="http://schemas.microsoft.com/office/drawing/2014/main" id="{DA6DA5C1-183E-43C5-91BC-AE095E31105E}"/>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12</a:t>
            </a:r>
            <a:r>
              <a:rPr lang="en-US" altLang="fr-FR" sz="1100">
                <a:solidFill>
                  <a:schemeClr val="tx2"/>
                </a:solidFill>
                <a:ea typeface="ヒラギノ角ゴ Pro W3" charset="-128"/>
              </a:rPr>
              <a:t> LE RESPECT DU DROIT DES EMPLOYÉS</a:t>
            </a:r>
            <a:endParaRPr lang="en-US" altLang="fr-FR" sz="1200" i="1">
              <a:solidFill>
                <a:schemeClr val="tx2"/>
              </a:solidFill>
              <a:ea typeface="ヒラギノ角ゴ Pro W3" charset="-128"/>
            </a:endParaRPr>
          </a:p>
        </p:txBody>
      </p:sp>
      <p:sp>
        <p:nvSpPr>
          <p:cNvPr id="31750" name="ZoneTexte 5">
            <a:extLst>
              <a:ext uri="{FF2B5EF4-FFF2-40B4-BE49-F238E27FC236}">
                <a16:creationId xmlns:a16="http://schemas.microsoft.com/office/drawing/2014/main" id="{8B7BCF8F-FB5C-4DCA-96CC-D3D86F6E237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1751" name="Slide Number Placeholder 6">
            <a:extLst>
              <a:ext uri="{FF2B5EF4-FFF2-40B4-BE49-F238E27FC236}">
                <a16:creationId xmlns:a16="http://schemas.microsoft.com/office/drawing/2014/main" id="{156B70D1-780D-4B1F-9BBC-C8BC353BC18A}"/>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6FEB27F-A960-4A50-8B93-9EBBA4DB4BEB}" type="slidenum">
              <a:rPr lang="fr-CA" altLang="fr-FR" sz="1400">
                <a:ea typeface="ヒラギノ角ゴ Pro W3" charset="-128"/>
              </a:rPr>
              <a:pPr algn="r">
                <a:spcBef>
                  <a:spcPct val="0"/>
                </a:spcBef>
                <a:buFontTx/>
                <a:buNone/>
              </a:pPr>
              <a:t>9</a:t>
            </a:fld>
            <a:endParaRPr lang="fr-CA" altLang="fr-FR" sz="1400">
              <a:ea typeface="ヒラギノ角ゴ Pro W3" charset="-128"/>
            </a:endParaRPr>
          </a:p>
        </p:txBody>
      </p:sp>
      <p:pic>
        <p:nvPicPr>
          <p:cNvPr id="2" name="Image 4">
            <a:extLst>
              <a:ext uri="{FF2B5EF4-FFF2-40B4-BE49-F238E27FC236}">
                <a16:creationId xmlns:a16="http://schemas.microsoft.com/office/drawing/2014/main" id="{F5CCE72F-01EB-43D6-9C9D-984368525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764" y="1966512"/>
            <a:ext cx="6397422" cy="4389732"/>
          </a:xfrm>
          <a:prstGeom prst="rect">
            <a:avLst/>
          </a:prstGeom>
          <a:noFill/>
          <a:ln>
            <a:noFill/>
          </a:ln>
          <a:effectLst>
            <a:outerShdw blurRad="508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586840"/>
      </p:ext>
    </p:extLst>
  </p:cSld>
  <p:clrMapOvr>
    <a:masterClrMapping/>
  </p:clrMapOvr>
</p:sld>
</file>

<file path=ppt/theme/theme1.xml><?xml version="1.0" encoding="utf-8"?>
<a:theme xmlns:a="http://schemas.openxmlformats.org/drawingml/2006/main" name="Modele_physique_xxi TOME_A">
  <a:themeElements>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lgn="r" eaLnBrk="1" hangingPunct="1">
          <a:spcBef>
            <a:spcPct val="0"/>
          </a:spcBef>
          <a:buFontTx/>
          <a:buNone/>
          <a:defRPr sz="1100" b="1" dirty="0">
            <a:solidFill>
              <a:schemeClr val="tx2"/>
            </a:solidFill>
            <a:ea typeface="ヒラギノ角ゴ Pro W3" panose="020B0300000000000000"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EEF6307B67264E8C171B4715F369EA" ma:contentTypeVersion="12" ma:contentTypeDescription="Create a new document." ma:contentTypeScope="" ma:versionID="2b40045fb8d89b348f6a2bf9622bd4ca">
  <xsd:schema xmlns:xsd="http://www.w3.org/2001/XMLSchema" xmlns:xs="http://www.w3.org/2001/XMLSchema" xmlns:p="http://schemas.microsoft.com/office/2006/metadata/properties" xmlns:ns3="52004f63-f070-4f41-b1e2-ce4fca413533" xmlns:ns4="0ee35f27-655c-47c2-90f1-692ebe9f4ad8" targetNamespace="http://schemas.microsoft.com/office/2006/metadata/properties" ma:root="true" ma:fieldsID="95c1ffec81674acb2667323be209df98" ns3:_="" ns4:_="">
    <xsd:import namespace="52004f63-f070-4f41-b1e2-ce4fca413533"/>
    <xsd:import namespace="0ee35f27-655c-47c2-90f1-692ebe9f4a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04f63-f070-4f41-b1e2-ce4fca413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e35f27-655c-47c2-90f1-692ebe9f4a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A630EB-3299-4B25-83C1-6F16448ACF77}">
  <ds:schemaRefs>
    <ds:schemaRef ds:uri="http://schemas.microsoft.com/sharepoint/v3/contenttype/forms"/>
  </ds:schemaRefs>
</ds:datastoreItem>
</file>

<file path=customXml/itemProps2.xml><?xml version="1.0" encoding="utf-8"?>
<ds:datastoreItem xmlns:ds="http://schemas.openxmlformats.org/officeDocument/2006/customXml" ds:itemID="{55EC580D-58CA-4E53-9B22-469D16433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04f63-f070-4f41-b1e2-ce4fca413533"/>
    <ds:schemaRef ds:uri="0ee35f27-655c-47c2-90f1-692ebe9f4a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41B7F5-A25B-41D7-ABD1-9116B98B8466}">
  <ds:schemaRefs>
    <ds:schemaRef ds:uri="http://purl.org/dc/elements/1.1/"/>
    <ds:schemaRef ds:uri="http://schemas.microsoft.com/office/2006/metadata/properties"/>
    <ds:schemaRef ds:uri="0ee35f27-655c-47c2-90f1-692ebe9f4ad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2004f63-f070-4f41-b1e2-ce4fca41353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Modele_physique_xxi TOME_A.pot</Template>
  <TotalTime>1122</TotalTime>
  <Words>1560</Words>
  <Application>Microsoft Office PowerPoint</Application>
  <PresentationFormat>Affichage à l'écran (4:3)</PresentationFormat>
  <Paragraphs>197</Paragraphs>
  <Slides>25</Slides>
  <Notes>25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25</vt:i4>
      </vt:variant>
    </vt:vector>
  </HeadingPairs>
  <TitlesOfParts>
    <vt:vector size="28" baseType="lpstr">
      <vt:lpstr>Arial</vt:lpstr>
      <vt:lpstr>Gill Sans MT</vt:lpstr>
      <vt:lpstr>Modele_physique_xxi TOME_A</vt:lpstr>
      <vt:lpstr>Présentation PowerPoint</vt:lpstr>
      <vt:lpstr> Chapitre 12</vt:lpstr>
      <vt:lpstr>Plan de chapitre</vt:lpstr>
      <vt:lpstr>12.1 Les considérations juridiques en gestion des ressources humaines</vt:lpstr>
      <vt:lpstr>Le recrutement et la sélection</vt:lpstr>
      <vt:lpstr>Les formes de discrimination</vt:lpstr>
      <vt:lpstr>L’équité en matière d’emploi </vt:lpstr>
      <vt:lpstr>Les lois fédérale et provinciale prohibant la discrimination dans l'emploi </vt:lpstr>
      <vt:lpstr>Les considérations juridiques propres au processus de sélection </vt:lpstr>
      <vt:lpstr>L’évaluation du rendement</vt:lpstr>
      <vt:lpstr>Le développement des compétences</vt:lpstr>
      <vt:lpstr>Le développement des compétences</vt:lpstr>
      <vt:lpstr>La gestion des carrières </vt:lpstr>
      <vt:lpstr>La rémunération </vt:lpstr>
      <vt:lpstr>12.2 Les droits des employés relatifs aux conditions de travail</vt:lpstr>
      <vt:lpstr>12.3 Les employés en difficulté</vt:lpstr>
      <vt:lpstr>Employé difficile ou employé en difficulté?</vt:lpstr>
      <vt:lpstr>L’intervention auprès d’un employé en difficulté </vt:lpstr>
      <vt:lpstr>L’intervention auprès d’un employé en difficulté (suite)</vt:lpstr>
      <vt:lpstr>12.4 L’équité dans les politiques organisationnelles : la notion de justice organisationnelle </vt:lpstr>
      <vt:lpstr>12.4 L’équité dans les politiques organisationnelles : Définitions </vt:lpstr>
      <vt:lpstr>12.5 La communication avec les employés </vt:lpstr>
      <vt:lpstr>Le processus de communication organisationnelle </vt:lpstr>
      <vt:lpstr>Les moyens de communication</vt:lpstr>
      <vt:lpstr>Les programmes de communication organisationnelle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Martin Tremblay</dc:creator>
  <cp:lastModifiedBy>Hennequart, Pauline</cp:lastModifiedBy>
  <cp:revision>288</cp:revision>
  <cp:lastPrinted>2012-11-19T20:15:19Z</cp:lastPrinted>
  <dcterms:created xsi:type="dcterms:W3CDTF">2010-06-17T13:05:13Z</dcterms:created>
  <dcterms:modified xsi:type="dcterms:W3CDTF">2023-06-13T14:43:11Z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0x01010060EEF6307B67264E8C171B4715F369EA</vt:lpwstr>
  </property>
</Properties>
</file>