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35"/>
  </p:notesMasterIdLst>
  <p:handoutMasterIdLst>
    <p:handoutMasterId r:id="rId36"/>
  </p:handoutMasterIdLst>
  <p:sldIdLst>
    <p:sldId id="256" r:id="rId5"/>
    <p:sldId id="257" r:id="rId6"/>
    <p:sldId id="260" r:id="rId7"/>
    <p:sldId id="340" r:id="rId8"/>
    <p:sldId id="333" r:id="rId9"/>
    <p:sldId id="336" r:id="rId10"/>
    <p:sldId id="335" r:id="rId11"/>
    <p:sldId id="334" r:id="rId12"/>
    <p:sldId id="337" r:id="rId13"/>
    <p:sldId id="338" r:id="rId14"/>
    <p:sldId id="339" r:id="rId15"/>
    <p:sldId id="341" r:id="rId16"/>
    <p:sldId id="362" r:id="rId17"/>
    <p:sldId id="342" r:id="rId18"/>
    <p:sldId id="343" r:id="rId19"/>
    <p:sldId id="344" r:id="rId20"/>
    <p:sldId id="345" r:id="rId21"/>
    <p:sldId id="346" r:id="rId22"/>
    <p:sldId id="347" r:id="rId23"/>
    <p:sldId id="348" r:id="rId24"/>
    <p:sldId id="349" r:id="rId25"/>
    <p:sldId id="351" r:id="rId26"/>
    <p:sldId id="352" r:id="rId27"/>
    <p:sldId id="353" r:id="rId28"/>
    <p:sldId id="354" r:id="rId29"/>
    <p:sldId id="355" r:id="rId30"/>
    <p:sldId id="357" r:id="rId31"/>
    <p:sldId id="358" r:id="rId32"/>
    <p:sldId id="359" r:id="rId33"/>
    <p:sldId id="360" r:id="rId34"/>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48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8" clrIdx="0"/>
  <p:cmAuthor id="2" name="Hugues-O. Blouin" initials="HOB" lastIdx="26" clrIdx="1"/>
  <p:cmAuthor id="3" name="marion.cote@umontreal.ca" initials="ma" lastIdx="8" clrIdx="2">
    <p:extLst>
      <p:ext uri="{19B8F6BF-5375-455C-9EA6-DF929625EA0E}">
        <p15:presenceInfo xmlns:p15="http://schemas.microsoft.com/office/powerpoint/2012/main" userId="S::urn:spo:guest#marion.cote@umontreal.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8D626-C943-F5AB-6BE0-CD88B75123CA}" v="2" dt="2020-12-14T15:09:05.248"/>
    <p1510:client id="{5E45EB9C-F617-44EA-9887-9A0D42EFA4F7}" v="20" dt="2020-12-14T15:05:27.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4740"/>
  </p:normalViewPr>
  <p:slideViewPr>
    <p:cSldViewPr>
      <p:cViewPr varScale="1">
        <p:scale>
          <a:sx n="100" d="100"/>
          <a:sy n="100" d="100"/>
        </p:scale>
        <p:origin x="1272" y="90"/>
      </p:cViewPr>
      <p:guideLst>
        <p:guide orient="horz" pos="148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ulx, Geneviève/Anais" userId="S::genevieve-anais.proulx@pearsonerpi.com::939a8915-ac43-415b-81d1-435d231b953e" providerId="AD" clId="Web-{54F8D626-C943-F5AB-6BE0-CD88B75123CA}"/>
    <pc:docChg chg="modSld">
      <pc:chgData name="Proulx, Geneviève/Anais" userId="S::genevieve-anais.proulx@pearsonerpi.com::939a8915-ac43-415b-81d1-435d231b953e" providerId="AD" clId="Web-{54F8D626-C943-F5AB-6BE0-CD88B75123CA}" dt="2020-12-14T15:09:05.248" v="1" actId="20577"/>
      <pc:docMkLst>
        <pc:docMk/>
      </pc:docMkLst>
      <pc:sldChg chg="modSp">
        <pc:chgData name="Proulx, Geneviève/Anais" userId="S::genevieve-anais.proulx@pearsonerpi.com::939a8915-ac43-415b-81d1-435d231b953e" providerId="AD" clId="Web-{54F8D626-C943-F5AB-6BE0-CD88B75123CA}" dt="2020-12-14T15:09:05.248" v="1" actId="20577"/>
        <pc:sldMkLst>
          <pc:docMk/>
          <pc:sldMk cId="0" sldId="360"/>
        </pc:sldMkLst>
        <pc:spChg chg="mod">
          <ac:chgData name="Proulx, Geneviève/Anais" userId="S::genevieve-anais.proulx@pearsonerpi.com::939a8915-ac43-415b-81d1-435d231b953e" providerId="AD" clId="Web-{54F8D626-C943-F5AB-6BE0-CD88B75123CA}" dt="2020-12-14T15:09:05.248" v="1" actId="20577"/>
          <ac:spMkLst>
            <pc:docMk/>
            <pc:sldMk cId="0" sldId="360"/>
            <ac:spMk id="74755" creationId="{255E8564-C8A0-46B1-8F71-6AD78BE3A86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09T21:51:40.967" idx="8">
    <p:pos x="10" y="10"/>
    <p:text>Objectifs ajoutés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0-11-10T11:46:07.692" idx="20">
    <p:pos x="5752" y="1417"/>
    <p:text>Encadré remplacé</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7A81A8-9762-4918-A22F-78E4D7BAA14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8195" name="Rectangle 3">
            <a:extLst>
              <a:ext uri="{FF2B5EF4-FFF2-40B4-BE49-F238E27FC236}">
                <a16:creationId xmlns:a16="http://schemas.microsoft.com/office/drawing/2014/main" id="{2160ADB1-572E-47BE-9443-3F7FE3C1E95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8196" name="Rectangle 4">
            <a:extLst>
              <a:ext uri="{FF2B5EF4-FFF2-40B4-BE49-F238E27FC236}">
                <a16:creationId xmlns:a16="http://schemas.microsoft.com/office/drawing/2014/main" id="{7E513B51-38DA-42D7-8A62-25444375AEE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8197" name="Rectangle 5">
            <a:extLst>
              <a:ext uri="{FF2B5EF4-FFF2-40B4-BE49-F238E27FC236}">
                <a16:creationId xmlns:a16="http://schemas.microsoft.com/office/drawing/2014/main" id="{ACE5FE1E-55DD-4841-A5AD-6B95D4BE1A2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BB98F7E-BAFC-4955-8101-1825E491A96E}"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27A75B7-7A30-4D79-84B6-5EB19C734F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7171" name="Rectangle 3">
            <a:extLst>
              <a:ext uri="{FF2B5EF4-FFF2-40B4-BE49-F238E27FC236}">
                <a16:creationId xmlns:a16="http://schemas.microsoft.com/office/drawing/2014/main" id="{833E6AB0-995A-4A2D-9498-943C5314906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13316" name="Placeholder 4">
            <a:extLst>
              <a:ext uri="{FF2B5EF4-FFF2-40B4-BE49-F238E27FC236}">
                <a16:creationId xmlns:a16="http://schemas.microsoft.com/office/drawing/2014/main" id="{8A338203-AD5D-41F2-A8C3-4941659555D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0827BF33-1113-4C8D-9CCA-4B5C91F7348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7174" name="Rectangle 6">
            <a:extLst>
              <a:ext uri="{FF2B5EF4-FFF2-40B4-BE49-F238E27FC236}">
                <a16:creationId xmlns:a16="http://schemas.microsoft.com/office/drawing/2014/main" id="{9E7015F2-25B7-46FF-BA0D-B81B72584F8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7175" name="Rectangle 7">
            <a:extLst>
              <a:ext uri="{FF2B5EF4-FFF2-40B4-BE49-F238E27FC236}">
                <a16:creationId xmlns:a16="http://schemas.microsoft.com/office/drawing/2014/main" id="{7A603E82-DD72-4226-9B06-758DD31E8CE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F409278-C0BD-4102-A084-5815EA26BFFB}" type="slidenum">
              <a:rPr lang="fr-CA" altLang="fr-FR"/>
              <a:pPr/>
              <a:t>‹N°›</a:t>
            </a:fld>
            <a:endParaRPr lang="fr-CA" alt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pitchFamily="-12" charset="-128"/>
      </a:defRPr>
    </a:lvl1pPr>
    <a:lvl2pPr marL="4572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1026">
            <a:extLst>
              <a:ext uri="{FF2B5EF4-FFF2-40B4-BE49-F238E27FC236}">
                <a16:creationId xmlns:a16="http://schemas.microsoft.com/office/drawing/2014/main" id="{9E853145-1E31-4656-88F2-52779591B7BF}"/>
              </a:ext>
            </a:extLst>
          </p:cNvPr>
          <p:cNvSpPr>
            <a:spLocks noGrp="1" noRot="1" noChangeAspect="1" noChangeArrowheads="1" noTextEdit="1"/>
          </p:cNvSpPr>
          <p:nvPr>
            <p:ph type="sldImg"/>
          </p:nvPr>
        </p:nvSpPr>
        <p:spPr>
          <a:ln/>
        </p:spPr>
      </p:sp>
      <p:sp>
        <p:nvSpPr>
          <p:cNvPr id="16386" name="Placeholder 1027">
            <a:extLst>
              <a:ext uri="{FF2B5EF4-FFF2-40B4-BE49-F238E27FC236}">
                <a16:creationId xmlns:a16="http://schemas.microsoft.com/office/drawing/2014/main" id="{9F81ECAA-6553-44F5-88B8-F959CEA27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1026">
            <a:extLst>
              <a:ext uri="{FF2B5EF4-FFF2-40B4-BE49-F238E27FC236}">
                <a16:creationId xmlns:a16="http://schemas.microsoft.com/office/drawing/2014/main" id="{6C471677-7B5A-4066-BDA1-AE470260927F}"/>
              </a:ext>
            </a:extLst>
          </p:cNvPr>
          <p:cNvSpPr>
            <a:spLocks noGrp="1" noRot="1" noChangeAspect="1" noChangeArrowheads="1" noTextEdit="1"/>
          </p:cNvSpPr>
          <p:nvPr>
            <p:ph type="sldImg"/>
          </p:nvPr>
        </p:nvSpPr>
        <p:spPr>
          <a:solidFill>
            <a:srgbClr val="FFFFFF"/>
          </a:solidFill>
          <a:ln/>
        </p:spPr>
      </p:sp>
      <p:sp>
        <p:nvSpPr>
          <p:cNvPr id="34818" name="Rectangle 1027">
            <a:extLst>
              <a:ext uri="{FF2B5EF4-FFF2-40B4-BE49-F238E27FC236}">
                <a16:creationId xmlns:a16="http://schemas.microsoft.com/office/drawing/2014/main" id="{1A3A980C-6663-45F6-84AF-E46F73BB50C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CDEEA927-3DA2-46CD-93C7-094FE1234EE5}"/>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622343FD-06AC-46DF-BBBD-9C814144CCC9}"/>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026">
            <a:extLst>
              <a:ext uri="{FF2B5EF4-FFF2-40B4-BE49-F238E27FC236}">
                <a16:creationId xmlns:a16="http://schemas.microsoft.com/office/drawing/2014/main" id="{81AC69CA-7106-4B80-B35C-E642C0CB7D7F}"/>
              </a:ext>
            </a:extLst>
          </p:cNvPr>
          <p:cNvSpPr>
            <a:spLocks noGrp="1" noRot="1" noChangeAspect="1" noChangeArrowheads="1" noTextEdit="1"/>
          </p:cNvSpPr>
          <p:nvPr>
            <p:ph type="sldImg"/>
          </p:nvPr>
        </p:nvSpPr>
        <p:spPr>
          <a:solidFill>
            <a:srgbClr val="FFFFFF"/>
          </a:solidFill>
          <a:ln/>
        </p:spPr>
      </p:sp>
      <p:sp>
        <p:nvSpPr>
          <p:cNvPr id="38914" name="Rectangle 1027">
            <a:extLst>
              <a:ext uri="{FF2B5EF4-FFF2-40B4-BE49-F238E27FC236}">
                <a16:creationId xmlns:a16="http://schemas.microsoft.com/office/drawing/2014/main" id="{63439C38-F5C9-401B-B731-7C59A3BF822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1026">
            <a:extLst>
              <a:ext uri="{FF2B5EF4-FFF2-40B4-BE49-F238E27FC236}">
                <a16:creationId xmlns:a16="http://schemas.microsoft.com/office/drawing/2014/main" id="{323C966F-0903-4E3C-AD94-21196F1BFE49}"/>
              </a:ext>
            </a:extLst>
          </p:cNvPr>
          <p:cNvSpPr>
            <a:spLocks noGrp="1" noRot="1" noChangeAspect="1" noChangeArrowheads="1" noTextEdit="1"/>
          </p:cNvSpPr>
          <p:nvPr>
            <p:ph type="sldImg"/>
          </p:nvPr>
        </p:nvSpPr>
        <p:spPr>
          <a:solidFill>
            <a:srgbClr val="FFFFFF"/>
          </a:solidFill>
          <a:ln/>
        </p:spPr>
      </p:sp>
      <p:sp>
        <p:nvSpPr>
          <p:cNvPr id="40962" name="Rectangle 1027">
            <a:extLst>
              <a:ext uri="{FF2B5EF4-FFF2-40B4-BE49-F238E27FC236}">
                <a16:creationId xmlns:a16="http://schemas.microsoft.com/office/drawing/2014/main" id="{2CDB00D6-EC81-4618-B86B-8D1D43C953D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243186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1026">
            <a:extLst>
              <a:ext uri="{FF2B5EF4-FFF2-40B4-BE49-F238E27FC236}">
                <a16:creationId xmlns:a16="http://schemas.microsoft.com/office/drawing/2014/main" id="{323C966F-0903-4E3C-AD94-21196F1BFE49}"/>
              </a:ext>
            </a:extLst>
          </p:cNvPr>
          <p:cNvSpPr>
            <a:spLocks noGrp="1" noRot="1" noChangeAspect="1" noChangeArrowheads="1" noTextEdit="1"/>
          </p:cNvSpPr>
          <p:nvPr>
            <p:ph type="sldImg"/>
          </p:nvPr>
        </p:nvSpPr>
        <p:spPr>
          <a:solidFill>
            <a:srgbClr val="FFFFFF"/>
          </a:solidFill>
          <a:ln/>
        </p:spPr>
      </p:sp>
      <p:sp>
        <p:nvSpPr>
          <p:cNvPr id="40962" name="Rectangle 1027">
            <a:extLst>
              <a:ext uri="{FF2B5EF4-FFF2-40B4-BE49-F238E27FC236}">
                <a16:creationId xmlns:a16="http://schemas.microsoft.com/office/drawing/2014/main" id="{2CDB00D6-EC81-4618-B86B-8D1D43C953D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1026">
            <a:extLst>
              <a:ext uri="{FF2B5EF4-FFF2-40B4-BE49-F238E27FC236}">
                <a16:creationId xmlns:a16="http://schemas.microsoft.com/office/drawing/2014/main" id="{EF2AE87C-E8EA-479D-9030-FA273D652D0B}"/>
              </a:ext>
            </a:extLst>
          </p:cNvPr>
          <p:cNvSpPr>
            <a:spLocks noGrp="1" noRot="1" noChangeAspect="1" noChangeArrowheads="1" noTextEdit="1"/>
          </p:cNvSpPr>
          <p:nvPr>
            <p:ph type="sldImg"/>
          </p:nvPr>
        </p:nvSpPr>
        <p:spPr>
          <a:solidFill>
            <a:srgbClr val="FFFFFF"/>
          </a:solidFill>
          <a:ln/>
        </p:spPr>
      </p:sp>
      <p:sp>
        <p:nvSpPr>
          <p:cNvPr id="43010" name="Rectangle 1027">
            <a:extLst>
              <a:ext uri="{FF2B5EF4-FFF2-40B4-BE49-F238E27FC236}">
                <a16:creationId xmlns:a16="http://schemas.microsoft.com/office/drawing/2014/main" id="{C2E7BC0B-A8BA-43B7-9B0E-CA73F132C97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026">
            <a:extLst>
              <a:ext uri="{FF2B5EF4-FFF2-40B4-BE49-F238E27FC236}">
                <a16:creationId xmlns:a16="http://schemas.microsoft.com/office/drawing/2014/main" id="{835EF666-069A-4F29-89E9-8F1ED387AE74}"/>
              </a:ext>
            </a:extLst>
          </p:cNvPr>
          <p:cNvSpPr>
            <a:spLocks noGrp="1" noRot="1" noChangeAspect="1" noChangeArrowheads="1" noTextEdit="1"/>
          </p:cNvSpPr>
          <p:nvPr>
            <p:ph type="sldImg"/>
          </p:nvPr>
        </p:nvSpPr>
        <p:spPr>
          <a:solidFill>
            <a:srgbClr val="FFFFFF"/>
          </a:solidFill>
          <a:ln/>
        </p:spPr>
      </p:sp>
      <p:sp>
        <p:nvSpPr>
          <p:cNvPr id="45058" name="Rectangle 1027">
            <a:extLst>
              <a:ext uri="{FF2B5EF4-FFF2-40B4-BE49-F238E27FC236}">
                <a16:creationId xmlns:a16="http://schemas.microsoft.com/office/drawing/2014/main" id="{FD52785A-4479-4FC2-AB5D-845D300C957F}"/>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026">
            <a:extLst>
              <a:ext uri="{FF2B5EF4-FFF2-40B4-BE49-F238E27FC236}">
                <a16:creationId xmlns:a16="http://schemas.microsoft.com/office/drawing/2014/main" id="{14620F1B-83C7-435A-85A7-16CA3E00E1B2}"/>
              </a:ext>
            </a:extLst>
          </p:cNvPr>
          <p:cNvSpPr>
            <a:spLocks noGrp="1" noRot="1" noChangeAspect="1" noChangeArrowheads="1" noTextEdit="1"/>
          </p:cNvSpPr>
          <p:nvPr>
            <p:ph type="sldImg"/>
          </p:nvPr>
        </p:nvSpPr>
        <p:spPr>
          <a:solidFill>
            <a:srgbClr val="FFFFFF"/>
          </a:solidFill>
          <a:ln/>
        </p:spPr>
      </p:sp>
      <p:sp>
        <p:nvSpPr>
          <p:cNvPr id="47106" name="Rectangle 1027">
            <a:extLst>
              <a:ext uri="{FF2B5EF4-FFF2-40B4-BE49-F238E27FC236}">
                <a16:creationId xmlns:a16="http://schemas.microsoft.com/office/drawing/2014/main" id="{480B7CEA-CFF2-41C9-905B-314D7BA90F1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1026">
            <a:extLst>
              <a:ext uri="{FF2B5EF4-FFF2-40B4-BE49-F238E27FC236}">
                <a16:creationId xmlns:a16="http://schemas.microsoft.com/office/drawing/2014/main" id="{47A782F1-7ADB-4734-BD44-B906044E02E3}"/>
              </a:ext>
            </a:extLst>
          </p:cNvPr>
          <p:cNvSpPr>
            <a:spLocks noGrp="1" noRot="1" noChangeAspect="1" noChangeArrowheads="1" noTextEdit="1"/>
          </p:cNvSpPr>
          <p:nvPr>
            <p:ph type="sldImg"/>
          </p:nvPr>
        </p:nvSpPr>
        <p:spPr>
          <a:solidFill>
            <a:srgbClr val="FFFFFF"/>
          </a:solidFill>
          <a:ln/>
        </p:spPr>
      </p:sp>
      <p:sp>
        <p:nvSpPr>
          <p:cNvPr id="49154" name="Rectangle 1027">
            <a:extLst>
              <a:ext uri="{FF2B5EF4-FFF2-40B4-BE49-F238E27FC236}">
                <a16:creationId xmlns:a16="http://schemas.microsoft.com/office/drawing/2014/main" id="{790E788D-28BF-4484-B9C4-34B5DA2BB71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1026">
            <a:extLst>
              <a:ext uri="{FF2B5EF4-FFF2-40B4-BE49-F238E27FC236}">
                <a16:creationId xmlns:a16="http://schemas.microsoft.com/office/drawing/2014/main" id="{F98D0A3D-5231-4AF1-93C7-F38546DA6FB6}"/>
              </a:ext>
            </a:extLst>
          </p:cNvPr>
          <p:cNvSpPr>
            <a:spLocks noGrp="1" noRot="1" noChangeAspect="1" noChangeArrowheads="1" noTextEdit="1"/>
          </p:cNvSpPr>
          <p:nvPr>
            <p:ph type="sldImg"/>
          </p:nvPr>
        </p:nvSpPr>
        <p:spPr>
          <a:solidFill>
            <a:srgbClr val="FFFFFF"/>
          </a:solidFill>
          <a:ln/>
        </p:spPr>
      </p:sp>
      <p:sp>
        <p:nvSpPr>
          <p:cNvPr id="51202" name="Rectangle 1027">
            <a:extLst>
              <a:ext uri="{FF2B5EF4-FFF2-40B4-BE49-F238E27FC236}">
                <a16:creationId xmlns:a16="http://schemas.microsoft.com/office/drawing/2014/main" id="{E1A005BE-9223-4FBF-B015-E9087914DBC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1026">
            <a:extLst>
              <a:ext uri="{FF2B5EF4-FFF2-40B4-BE49-F238E27FC236}">
                <a16:creationId xmlns:a16="http://schemas.microsoft.com/office/drawing/2014/main" id="{8838922A-D933-45D5-BBDD-AEDBC8B4F9F9}"/>
              </a:ext>
            </a:extLst>
          </p:cNvPr>
          <p:cNvSpPr>
            <a:spLocks noGrp="1" noRot="1" noChangeAspect="1" noChangeArrowheads="1" noTextEdit="1"/>
          </p:cNvSpPr>
          <p:nvPr>
            <p:ph type="sldImg"/>
          </p:nvPr>
        </p:nvSpPr>
        <p:spPr>
          <a:ln/>
        </p:spPr>
      </p:sp>
      <p:sp>
        <p:nvSpPr>
          <p:cNvPr id="18434" name="Rectangle 1027">
            <a:extLst>
              <a:ext uri="{FF2B5EF4-FFF2-40B4-BE49-F238E27FC236}">
                <a16:creationId xmlns:a16="http://schemas.microsoft.com/office/drawing/2014/main" id="{C6DEA7AE-3C0D-49F0-9275-F4B2769438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a:latin typeface="Arial" panose="020B0604020202020204" pitchFamily="34" charset="0"/>
                <a:ea typeface="ヒラギノ角ゴ Pro W3" charset="-128"/>
              </a:rPr>
              <a:t>Dupliquez la diapositive pour ajouter une autre page de partie ou de chapitre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1026">
            <a:extLst>
              <a:ext uri="{FF2B5EF4-FFF2-40B4-BE49-F238E27FC236}">
                <a16:creationId xmlns:a16="http://schemas.microsoft.com/office/drawing/2014/main" id="{22CDF076-F16A-4512-AB60-062E1A5BD0C9}"/>
              </a:ext>
            </a:extLst>
          </p:cNvPr>
          <p:cNvSpPr>
            <a:spLocks noGrp="1" noRot="1" noChangeAspect="1" noChangeArrowheads="1" noTextEdit="1"/>
          </p:cNvSpPr>
          <p:nvPr>
            <p:ph type="sldImg"/>
          </p:nvPr>
        </p:nvSpPr>
        <p:spPr>
          <a:solidFill>
            <a:srgbClr val="FFFFFF"/>
          </a:solidFill>
          <a:ln/>
        </p:spPr>
      </p:sp>
      <p:sp>
        <p:nvSpPr>
          <p:cNvPr id="53250" name="Rectangle 1027">
            <a:extLst>
              <a:ext uri="{FF2B5EF4-FFF2-40B4-BE49-F238E27FC236}">
                <a16:creationId xmlns:a16="http://schemas.microsoft.com/office/drawing/2014/main" id="{738F606F-73AB-449F-86B2-6F95A4477E7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1026">
            <a:extLst>
              <a:ext uri="{FF2B5EF4-FFF2-40B4-BE49-F238E27FC236}">
                <a16:creationId xmlns:a16="http://schemas.microsoft.com/office/drawing/2014/main" id="{DEB0F76C-B793-4B7E-94F7-BA0AB1719936}"/>
              </a:ext>
            </a:extLst>
          </p:cNvPr>
          <p:cNvSpPr>
            <a:spLocks noGrp="1" noRot="1" noChangeAspect="1" noChangeArrowheads="1" noTextEdit="1"/>
          </p:cNvSpPr>
          <p:nvPr>
            <p:ph type="sldImg"/>
          </p:nvPr>
        </p:nvSpPr>
        <p:spPr>
          <a:solidFill>
            <a:srgbClr val="FFFFFF"/>
          </a:solidFill>
          <a:ln/>
        </p:spPr>
      </p:sp>
      <p:sp>
        <p:nvSpPr>
          <p:cNvPr id="55298" name="Rectangle 1027">
            <a:extLst>
              <a:ext uri="{FF2B5EF4-FFF2-40B4-BE49-F238E27FC236}">
                <a16:creationId xmlns:a16="http://schemas.microsoft.com/office/drawing/2014/main" id="{CF1C3135-6BB6-4921-8783-CF596E3A99B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ceholder 1026">
            <a:extLst>
              <a:ext uri="{FF2B5EF4-FFF2-40B4-BE49-F238E27FC236}">
                <a16:creationId xmlns:a16="http://schemas.microsoft.com/office/drawing/2014/main" id="{A189AAC9-E47A-4317-8A2E-3CFEDAA2F475}"/>
              </a:ext>
            </a:extLst>
          </p:cNvPr>
          <p:cNvSpPr>
            <a:spLocks noGrp="1" noRot="1" noChangeAspect="1" noChangeArrowheads="1" noTextEdit="1"/>
          </p:cNvSpPr>
          <p:nvPr>
            <p:ph type="sldImg"/>
          </p:nvPr>
        </p:nvSpPr>
        <p:spPr>
          <a:solidFill>
            <a:srgbClr val="FFFFFF"/>
          </a:solidFill>
          <a:ln/>
        </p:spPr>
      </p:sp>
      <p:sp>
        <p:nvSpPr>
          <p:cNvPr id="59394" name="Rectangle 1027">
            <a:extLst>
              <a:ext uri="{FF2B5EF4-FFF2-40B4-BE49-F238E27FC236}">
                <a16:creationId xmlns:a16="http://schemas.microsoft.com/office/drawing/2014/main" id="{B13C33BD-3A63-442A-BD98-EEB72BAF4E3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laceholder 1026">
            <a:extLst>
              <a:ext uri="{FF2B5EF4-FFF2-40B4-BE49-F238E27FC236}">
                <a16:creationId xmlns:a16="http://schemas.microsoft.com/office/drawing/2014/main" id="{A32CE273-FF75-442F-9CF8-D9EA6B3BD5D3}"/>
              </a:ext>
            </a:extLst>
          </p:cNvPr>
          <p:cNvSpPr>
            <a:spLocks noGrp="1" noRot="1" noChangeAspect="1" noChangeArrowheads="1" noTextEdit="1"/>
          </p:cNvSpPr>
          <p:nvPr>
            <p:ph type="sldImg"/>
          </p:nvPr>
        </p:nvSpPr>
        <p:spPr>
          <a:solidFill>
            <a:srgbClr val="FFFFFF"/>
          </a:solidFill>
          <a:ln/>
        </p:spPr>
      </p:sp>
      <p:sp>
        <p:nvSpPr>
          <p:cNvPr id="61442" name="Rectangle 1027">
            <a:extLst>
              <a:ext uri="{FF2B5EF4-FFF2-40B4-BE49-F238E27FC236}">
                <a16:creationId xmlns:a16="http://schemas.microsoft.com/office/drawing/2014/main" id="{7C33513B-F951-4C66-BF7A-3661080299B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ceholder 1026">
            <a:extLst>
              <a:ext uri="{FF2B5EF4-FFF2-40B4-BE49-F238E27FC236}">
                <a16:creationId xmlns:a16="http://schemas.microsoft.com/office/drawing/2014/main" id="{9B47F504-04CD-46A6-9A71-4CEB0F81CDDD}"/>
              </a:ext>
            </a:extLst>
          </p:cNvPr>
          <p:cNvSpPr>
            <a:spLocks noGrp="1" noRot="1" noChangeAspect="1" noChangeArrowheads="1" noTextEdit="1"/>
          </p:cNvSpPr>
          <p:nvPr>
            <p:ph type="sldImg"/>
          </p:nvPr>
        </p:nvSpPr>
        <p:spPr>
          <a:solidFill>
            <a:srgbClr val="FFFFFF"/>
          </a:solidFill>
          <a:ln/>
        </p:spPr>
      </p:sp>
      <p:sp>
        <p:nvSpPr>
          <p:cNvPr id="63490" name="Rectangle 1027">
            <a:extLst>
              <a:ext uri="{FF2B5EF4-FFF2-40B4-BE49-F238E27FC236}">
                <a16:creationId xmlns:a16="http://schemas.microsoft.com/office/drawing/2014/main" id="{9E038FE5-B7C0-4AB1-B9DD-72870296A3A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ceholder 1026">
            <a:extLst>
              <a:ext uri="{FF2B5EF4-FFF2-40B4-BE49-F238E27FC236}">
                <a16:creationId xmlns:a16="http://schemas.microsoft.com/office/drawing/2014/main" id="{7FC3ADC5-9E29-4443-B34A-176F734D8370}"/>
              </a:ext>
            </a:extLst>
          </p:cNvPr>
          <p:cNvSpPr>
            <a:spLocks noGrp="1" noRot="1" noChangeAspect="1" noChangeArrowheads="1" noTextEdit="1"/>
          </p:cNvSpPr>
          <p:nvPr>
            <p:ph type="sldImg"/>
          </p:nvPr>
        </p:nvSpPr>
        <p:spPr>
          <a:solidFill>
            <a:srgbClr val="FFFFFF"/>
          </a:solidFill>
          <a:ln/>
        </p:spPr>
      </p:sp>
      <p:sp>
        <p:nvSpPr>
          <p:cNvPr id="65538" name="Rectangle 1027">
            <a:extLst>
              <a:ext uri="{FF2B5EF4-FFF2-40B4-BE49-F238E27FC236}">
                <a16:creationId xmlns:a16="http://schemas.microsoft.com/office/drawing/2014/main" id="{4A55A4E2-C83D-4C49-A0EE-D712FC13256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ceholder 1026">
            <a:extLst>
              <a:ext uri="{FF2B5EF4-FFF2-40B4-BE49-F238E27FC236}">
                <a16:creationId xmlns:a16="http://schemas.microsoft.com/office/drawing/2014/main" id="{B8C42504-BF4C-425D-96E7-92FACBA37C66}"/>
              </a:ext>
            </a:extLst>
          </p:cNvPr>
          <p:cNvSpPr>
            <a:spLocks noGrp="1" noRot="1" noChangeAspect="1" noChangeArrowheads="1" noTextEdit="1"/>
          </p:cNvSpPr>
          <p:nvPr>
            <p:ph type="sldImg"/>
          </p:nvPr>
        </p:nvSpPr>
        <p:spPr>
          <a:solidFill>
            <a:srgbClr val="FFFFFF"/>
          </a:solidFill>
          <a:ln/>
        </p:spPr>
      </p:sp>
      <p:sp>
        <p:nvSpPr>
          <p:cNvPr id="67586" name="Rectangle 1027">
            <a:extLst>
              <a:ext uri="{FF2B5EF4-FFF2-40B4-BE49-F238E27FC236}">
                <a16:creationId xmlns:a16="http://schemas.microsoft.com/office/drawing/2014/main" id="{18696522-D8AE-4B95-8180-A885059E44E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1026">
            <a:extLst>
              <a:ext uri="{FF2B5EF4-FFF2-40B4-BE49-F238E27FC236}">
                <a16:creationId xmlns:a16="http://schemas.microsoft.com/office/drawing/2014/main" id="{C8396D85-13C4-4FCB-817C-51EE2CFA2E87}"/>
              </a:ext>
            </a:extLst>
          </p:cNvPr>
          <p:cNvSpPr>
            <a:spLocks noGrp="1" noRot="1" noChangeAspect="1" noChangeArrowheads="1" noTextEdit="1"/>
          </p:cNvSpPr>
          <p:nvPr>
            <p:ph type="sldImg"/>
          </p:nvPr>
        </p:nvSpPr>
        <p:spPr>
          <a:solidFill>
            <a:srgbClr val="FFFFFF"/>
          </a:solidFill>
          <a:ln/>
        </p:spPr>
      </p:sp>
      <p:sp>
        <p:nvSpPr>
          <p:cNvPr id="69634" name="Rectangle 1027">
            <a:extLst>
              <a:ext uri="{FF2B5EF4-FFF2-40B4-BE49-F238E27FC236}">
                <a16:creationId xmlns:a16="http://schemas.microsoft.com/office/drawing/2014/main" id="{9631641F-E8A1-4606-803F-A1BD64DF234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Placeholder 1026">
            <a:extLst>
              <a:ext uri="{FF2B5EF4-FFF2-40B4-BE49-F238E27FC236}">
                <a16:creationId xmlns:a16="http://schemas.microsoft.com/office/drawing/2014/main" id="{9C199A42-B4F8-41DA-83EA-39371C1F00D6}"/>
              </a:ext>
            </a:extLst>
          </p:cNvPr>
          <p:cNvSpPr>
            <a:spLocks noGrp="1" noRot="1" noChangeAspect="1" noChangeArrowheads="1" noTextEdit="1"/>
          </p:cNvSpPr>
          <p:nvPr>
            <p:ph type="sldImg"/>
          </p:nvPr>
        </p:nvSpPr>
        <p:spPr>
          <a:solidFill>
            <a:srgbClr val="FFFFFF"/>
          </a:solidFill>
          <a:ln/>
        </p:spPr>
      </p:sp>
      <p:sp>
        <p:nvSpPr>
          <p:cNvPr id="71682" name="Rectangle 1027">
            <a:extLst>
              <a:ext uri="{FF2B5EF4-FFF2-40B4-BE49-F238E27FC236}">
                <a16:creationId xmlns:a16="http://schemas.microsoft.com/office/drawing/2014/main" id="{5715A2C4-52CD-4757-9382-3EE9B58D599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ceholder 1026">
            <a:extLst>
              <a:ext uri="{FF2B5EF4-FFF2-40B4-BE49-F238E27FC236}">
                <a16:creationId xmlns:a16="http://schemas.microsoft.com/office/drawing/2014/main" id="{8EAF4F03-9CB7-49B6-B2EF-6FFE48E7D6BB}"/>
              </a:ext>
            </a:extLst>
          </p:cNvPr>
          <p:cNvSpPr>
            <a:spLocks noGrp="1" noRot="1" noChangeAspect="1" noChangeArrowheads="1" noTextEdit="1"/>
          </p:cNvSpPr>
          <p:nvPr>
            <p:ph type="sldImg"/>
          </p:nvPr>
        </p:nvSpPr>
        <p:spPr>
          <a:solidFill>
            <a:srgbClr val="FFFFFF"/>
          </a:solidFill>
          <a:ln/>
        </p:spPr>
      </p:sp>
      <p:sp>
        <p:nvSpPr>
          <p:cNvPr id="73730" name="Rectangle 1027">
            <a:extLst>
              <a:ext uri="{FF2B5EF4-FFF2-40B4-BE49-F238E27FC236}">
                <a16:creationId xmlns:a16="http://schemas.microsoft.com/office/drawing/2014/main" id="{80FABFEA-4FBE-4086-AF55-7C30D653D56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1026">
            <a:extLst>
              <a:ext uri="{FF2B5EF4-FFF2-40B4-BE49-F238E27FC236}">
                <a16:creationId xmlns:a16="http://schemas.microsoft.com/office/drawing/2014/main" id="{43417CA6-B1F3-4296-8111-460FD7158AA6}"/>
              </a:ext>
            </a:extLst>
          </p:cNvPr>
          <p:cNvSpPr>
            <a:spLocks noGrp="1" noRot="1" noChangeAspect="1" noChangeArrowheads="1" noTextEdit="1"/>
          </p:cNvSpPr>
          <p:nvPr>
            <p:ph type="sldImg"/>
          </p:nvPr>
        </p:nvSpPr>
        <p:spPr>
          <a:solidFill>
            <a:srgbClr val="FFFFFF"/>
          </a:solidFill>
          <a:ln/>
        </p:spPr>
      </p:sp>
      <p:sp>
        <p:nvSpPr>
          <p:cNvPr id="20482" name="Rectangle 1027">
            <a:extLst>
              <a:ext uri="{FF2B5EF4-FFF2-40B4-BE49-F238E27FC236}">
                <a16:creationId xmlns:a16="http://schemas.microsoft.com/office/drawing/2014/main" id="{40085FC7-6CAC-40EC-8C7D-F99842988AE1}"/>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ceholder 1026">
            <a:extLst>
              <a:ext uri="{FF2B5EF4-FFF2-40B4-BE49-F238E27FC236}">
                <a16:creationId xmlns:a16="http://schemas.microsoft.com/office/drawing/2014/main" id="{4F653689-265D-4AD3-8BE5-3626BAF5BE59}"/>
              </a:ext>
            </a:extLst>
          </p:cNvPr>
          <p:cNvSpPr>
            <a:spLocks noGrp="1" noRot="1" noChangeAspect="1" noChangeArrowheads="1" noTextEdit="1"/>
          </p:cNvSpPr>
          <p:nvPr>
            <p:ph type="sldImg"/>
          </p:nvPr>
        </p:nvSpPr>
        <p:spPr>
          <a:solidFill>
            <a:srgbClr val="FFFFFF"/>
          </a:solidFill>
          <a:ln/>
        </p:spPr>
      </p:sp>
      <p:sp>
        <p:nvSpPr>
          <p:cNvPr id="75778" name="Rectangle 1027">
            <a:extLst>
              <a:ext uri="{FF2B5EF4-FFF2-40B4-BE49-F238E27FC236}">
                <a16:creationId xmlns:a16="http://schemas.microsoft.com/office/drawing/2014/main" id="{BF2B0209-3E9B-438E-8770-B667EE1F863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1026">
            <a:extLst>
              <a:ext uri="{FF2B5EF4-FFF2-40B4-BE49-F238E27FC236}">
                <a16:creationId xmlns:a16="http://schemas.microsoft.com/office/drawing/2014/main" id="{A747D18C-8CBE-4EF3-9986-2687607983F3}"/>
              </a:ext>
            </a:extLst>
          </p:cNvPr>
          <p:cNvSpPr>
            <a:spLocks noGrp="1" noRot="1" noChangeAspect="1" noChangeArrowheads="1" noTextEdit="1"/>
          </p:cNvSpPr>
          <p:nvPr>
            <p:ph type="sldImg"/>
          </p:nvPr>
        </p:nvSpPr>
        <p:spPr>
          <a:solidFill>
            <a:srgbClr val="FFFFFF"/>
          </a:solidFill>
          <a:ln/>
        </p:spPr>
      </p:sp>
      <p:sp>
        <p:nvSpPr>
          <p:cNvPr id="22530" name="Rectangle 1027">
            <a:extLst>
              <a:ext uri="{FF2B5EF4-FFF2-40B4-BE49-F238E27FC236}">
                <a16:creationId xmlns:a16="http://schemas.microsoft.com/office/drawing/2014/main" id="{7A9BF516-1AC7-4A96-9A4D-4479B0488A13}"/>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026">
            <a:extLst>
              <a:ext uri="{FF2B5EF4-FFF2-40B4-BE49-F238E27FC236}">
                <a16:creationId xmlns:a16="http://schemas.microsoft.com/office/drawing/2014/main" id="{CDC8E89E-B4AF-4A5A-B9C5-95C70E969971}"/>
              </a:ext>
            </a:extLst>
          </p:cNvPr>
          <p:cNvSpPr>
            <a:spLocks noGrp="1" noRot="1" noChangeAspect="1" noChangeArrowheads="1" noTextEdit="1"/>
          </p:cNvSpPr>
          <p:nvPr>
            <p:ph type="sldImg"/>
          </p:nvPr>
        </p:nvSpPr>
        <p:spPr>
          <a:solidFill>
            <a:srgbClr val="FFFFFF"/>
          </a:solidFill>
          <a:ln/>
        </p:spPr>
      </p:sp>
      <p:sp>
        <p:nvSpPr>
          <p:cNvPr id="24578" name="Rectangle 1027">
            <a:extLst>
              <a:ext uri="{FF2B5EF4-FFF2-40B4-BE49-F238E27FC236}">
                <a16:creationId xmlns:a16="http://schemas.microsoft.com/office/drawing/2014/main" id="{DC83CD6D-3D00-444F-BA68-F70B95030EF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1026">
            <a:extLst>
              <a:ext uri="{FF2B5EF4-FFF2-40B4-BE49-F238E27FC236}">
                <a16:creationId xmlns:a16="http://schemas.microsoft.com/office/drawing/2014/main" id="{A07F93A5-643C-4BDA-AE02-0651360C4A49}"/>
              </a:ext>
            </a:extLst>
          </p:cNvPr>
          <p:cNvSpPr>
            <a:spLocks noGrp="1" noRot="1" noChangeAspect="1" noChangeArrowheads="1" noTextEdit="1"/>
          </p:cNvSpPr>
          <p:nvPr>
            <p:ph type="sldImg"/>
          </p:nvPr>
        </p:nvSpPr>
        <p:spPr>
          <a:solidFill>
            <a:srgbClr val="FFFFFF"/>
          </a:solidFill>
          <a:ln/>
        </p:spPr>
      </p:sp>
      <p:sp>
        <p:nvSpPr>
          <p:cNvPr id="28674" name="Rectangle 1027">
            <a:extLst>
              <a:ext uri="{FF2B5EF4-FFF2-40B4-BE49-F238E27FC236}">
                <a16:creationId xmlns:a16="http://schemas.microsoft.com/office/drawing/2014/main" id="{15A45EEA-8889-4D91-B004-8F247D6E3465}"/>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1026">
            <a:extLst>
              <a:ext uri="{FF2B5EF4-FFF2-40B4-BE49-F238E27FC236}">
                <a16:creationId xmlns:a16="http://schemas.microsoft.com/office/drawing/2014/main" id="{6BB9C184-5F25-4D1B-9EA2-9A79F2CC2084}"/>
              </a:ext>
            </a:extLst>
          </p:cNvPr>
          <p:cNvSpPr>
            <a:spLocks noGrp="1" noRot="1" noChangeAspect="1" noChangeArrowheads="1" noTextEdit="1"/>
          </p:cNvSpPr>
          <p:nvPr>
            <p:ph type="sldImg"/>
          </p:nvPr>
        </p:nvSpPr>
        <p:spPr>
          <a:solidFill>
            <a:srgbClr val="FFFFFF"/>
          </a:solidFill>
          <a:ln/>
        </p:spPr>
      </p:sp>
      <p:sp>
        <p:nvSpPr>
          <p:cNvPr id="26626" name="Rectangle 1027">
            <a:extLst>
              <a:ext uri="{FF2B5EF4-FFF2-40B4-BE49-F238E27FC236}">
                <a16:creationId xmlns:a16="http://schemas.microsoft.com/office/drawing/2014/main" id="{FFCBDEE9-EF98-41CD-86C1-1D3B37F4882E}"/>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1026">
            <a:extLst>
              <a:ext uri="{FF2B5EF4-FFF2-40B4-BE49-F238E27FC236}">
                <a16:creationId xmlns:a16="http://schemas.microsoft.com/office/drawing/2014/main" id="{8E1B7390-8C09-4063-9263-7E9E204A0493}"/>
              </a:ext>
            </a:extLst>
          </p:cNvPr>
          <p:cNvSpPr>
            <a:spLocks noGrp="1" noRot="1" noChangeAspect="1" noChangeArrowheads="1" noTextEdit="1"/>
          </p:cNvSpPr>
          <p:nvPr>
            <p:ph type="sldImg"/>
          </p:nvPr>
        </p:nvSpPr>
        <p:spPr>
          <a:solidFill>
            <a:srgbClr val="FFFFFF"/>
          </a:solidFill>
          <a:ln/>
        </p:spPr>
      </p:sp>
      <p:sp>
        <p:nvSpPr>
          <p:cNvPr id="30722" name="Rectangle 1027">
            <a:extLst>
              <a:ext uri="{FF2B5EF4-FFF2-40B4-BE49-F238E27FC236}">
                <a16:creationId xmlns:a16="http://schemas.microsoft.com/office/drawing/2014/main" id="{20720314-84F4-4016-A90B-19781C3D3F5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1026">
            <a:extLst>
              <a:ext uri="{FF2B5EF4-FFF2-40B4-BE49-F238E27FC236}">
                <a16:creationId xmlns:a16="http://schemas.microsoft.com/office/drawing/2014/main" id="{D515D6EB-2392-4774-AB07-AC12012DB15B}"/>
              </a:ext>
            </a:extLst>
          </p:cNvPr>
          <p:cNvSpPr>
            <a:spLocks noGrp="1" noRot="1" noChangeAspect="1" noChangeArrowheads="1" noTextEdit="1"/>
          </p:cNvSpPr>
          <p:nvPr>
            <p:ph type="sldImg"/>
          </p:nvPr>
        </p:nvSpPr>
        <p:spPr>
          <a:solidFill>
            <a:srgbClr val="FFFFFF"/>
          </a:solidFill>
          <a:ln/>
        </p:spPr>
      </p:sp>
      <p:sp>
        <p:nvSpPr>
          <p:cNvPr id="32770" name="Rectangle 1027">
            <a:extLst>
              <a:ext uri="{FF2B5EF4-FFF2-40B4-BE49-F238E27FC236}">
                <a16:creationId xmlns:a16="http://schemas.microsoft.com/office/drawing/2014/main" id="{39FC757C-B329-4DBB-995E-83565090BEC4}"/>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143000"/>
          </a:xfrm>
        </p:spPr>
        <p:txBody>
          <a:bodyPr/>
          <a:lstStyle>
            <a:lvl1pPr>
              <a:defRPr/>
            </a:lvl1pPr>
          </a:lstStyle>
          <a:p>
            <a:r>
              <a:rPr lang="de-DE"/>
              <a:t>Cliquez et modifiez le titre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Cliquez pour modifier le style des sous-titres du masque</a:t>
            </a:r>
          </a:p>
        </p:txBody>
      </p:sp>
      <p:sp>
        <p:nvSpPr>
          <p:cNvPr id="4" name="Rectangle 4">
            <a:extLst>
              <a:ext uri="{FF2B5EF4-FFF2-40B4-BE49-F238E27FC236}">
                <a16:creationId xmlns:a16="http://schemas.microsoft.com/office/drawing/2014/main" id="{AF24EFD5-6276-4D2A-9106-DFCB8BCDBC2E}"/>
              </a:ext>
            </a:extLst>
          </p:cNvPr>
          <p:cNvSpPr>
            <a:spLocks noGrp="1" noChangeArrowheads="1"/>
          </p:cNvSpPr>
          <p:nvPr>
            <p:ph type="dt" sz="half" idx="10"/>
          </p:nvPr>
        </p:nvSpPr>
        <p:spPr/>
        <p:txBody>
          <a:bodyPr/>
          <a:lstStyle>
            <a:lvl1pPr>
              <a:defRPr/>
            </a:lvl1pPr>
          </a:lstStyle>
          <a:p>
            <a:pPr>
              <a:defRPr/>
            </a:pPr>
            <a:fld id="{A2E416E4-29F8-4792-9AB0-DF985A6ED0F5}" type="datetime1">
              <a:rPr lang="fr-CA" altLang="fr-FR"/>
              <a:pPr>
                <a:defRPr/>
              </a:pPr>
              <a:t>13/06/23</a:t>
            </a:fld>
            <a:endParaRPr lang="de-DE" altLang="fr-FR" dirty="0"/>
          </a:p>
        </p:txBody>
      </p:sp>
      <p:sp>
        <p:nvSpPr>
          <p:cNvPr id="5" name="Rectangle 5">
            <a:extLst>
              <a:ext uri="{FF2B5EF4-FFF2-40B4-BE49-F238E27FC236}">
                <a16:creationId xmlns:a16="http://schemas.microsoft.com/office/drawing/2014/main" id="{0F7D43B8-6348-4FFB-A66C-A3D8C0533665}"/>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F5997DAC-8768-4B8C-8D87-F104AB2EF4BB}"/>
              </a:ext>
            </a:extLst>
          </p:cNvPr>
          <p:cNvSpPr>
            <a:spLocks noGrp="1" noChangeArrowheads="1"/>
          </p:cNvSpPr>
          <p:nvPr>
            <p:ph type="sldNum" sz="quarter" idx="12"/>
          </p:nvPr>
        </p:nvSpPr>
        <p:spPr/>
        <p:txBody>
          <a:bodyPr/>
          <a:lstStyle>
            <a:lvl1pPr>
              <a:defRPr/>
            </a:lvl1pPr>
          </a:lstStyle>
          <a:p>
            <a:fld id="{DF3EFB24-C0C4-4461-96BD-DCED1C0DF174}" type="slidenum">
              <a:rPr lang="de-DE" altLang="fr-FR"/>
              <a:pPr/>
              <a:t>‹N°›</a:t>
            </a:fld>
            <a:endParaRPr lang="de-DE" altLang="fr-FR"/>
          </a:p>
        </p:txBody>
      </p:sp>
    </p:spTree>
    <p:extLst>
      <p:ext uri="{BB962C8B-B14F-4D97-AF65-F5344CB8AC3E}">
        <p14:creationId xmlns:p14="http://schemas.microsoft.com/office/powerpoint/2010/main" val="305683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FF5522FE-A5BD-425C-9D38-12CE3DB19A3F}"/>
              </a:ext>
            </a:extLst>
          </p:cNvPr>
          <p:cNvSpPr>
            <a:spLocks noGrp="1" noChangeArrowheads="1"/>
          </p:cNvSpPr>
          <p:nvPr>
            <p:ph type="dt" sz="half" idx="10"/>
          </p:nvPr>
        </p:nvSpPr>
        <p:spPr>
          <a:ln/>
        </p:spPr>
        <p:txBody>
          <a:bodyPr/>
          <a:lstStyle>
            <a:lvl1pPr>
              <a:defRPr/>
            </a:lvl1pPr>
          </a:lstStyle>
          <a:p>
            <a:pPr>
              <a:defRPr/>
            </a:pPr>
            <a:fld id="{EC9557C4-D76E-40D3-B0ED-B0DAD62363B1}"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1BFE6F54-F3F4-4DA2-A59F-4FE546FD991F}"/>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28E0323B-8675-4E8D-81F3-8FD510BA2973}"/>
              </a:ext>
            </a:extLst>
          </p:cNvPr>
          <p:cNvSpPr>
            <a:spLocks noGrp="1" noChangeArrowheads="1"/>
          </p:cNvSpPr>
          <p:nvPr>
            <p:ph type="sldNum" sz="quarter" idx="12"/>
          </p:nvPr>
        </p:nvSpPr>
        <p:spPr>
          <a:ln/>
        </p:spPr>
        <p:txBody>
          <a:bodyPr/>
          <a:lstStyle>
            <a:lvl1pPr>
              <a:defRPr/>
            </a:lvl1pPr>
          </a:lstStyle>
          <a:p>
            <a:fld id="{EBF992FE-B579-4CF9-A3CC-434B6C320CCC}" type="slidenum">
              <a:rPr lang="fr-CA" altLang="fr-FR"/>
              <a:pPr/>
              <a:t>‹N°›</a:t>
            </a:fld>
            <a:endParaRPr lang="fr-CA" altLang="fr-FR"/>
          </a:p>
        </p:txBody>
      </p:sp>
    </p:spTree>
    <p:extLst>
      <p:ext uri="{BB962C8B-B14F-4D97-AF65-F5344CB8AC3E}">
        <p14:creationId xmlns:p14="http://schemas.microsoft.com/office/powerpoint/2010/main" val="25707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FC25FE56-B4D0-4575-ADC0-AB7A634325EE}"/>
              </a:ext>
            </a:extLst>
          </p:cNvPr>
          <p:cNvSpPr>
            <a:spLocks noGrp="1" noChangeArrowheads="1"/>
          </p:cNvSpPr>
          <p:nvPr>
            <p:ph type="dt" sz="half" idx="10"/>
          </p:nvPr>
        </p:nvSpPr>
        <p:spPr>
          <a:ln/>
        </p:spPr>
        <p:txBody>
          <a:bodyPr/>
          <a:lstStyle>
            <a:lvl1pPr>
              <a:defRPr/>
            </a:lvl1pPr>
          </a:lstStyle>
          <a:p>
            <a:pPr>
              <a:defRPr/>
            </a:pPr>
            <a:fld id="{FDBB723F-D156-4DE2-A6DB-D16BD786CF6A}"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DFFAF318-BFCD-44CE-AE2E-33E33187D61F}"/>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8BCDFEF9-DF77-4271-84BF-80C39F23AAD1}"/>
              </a:ext>
            </a:extLst>
          </p:cNvPr>
          <p:cNvSpPr>
            <a:spLocks noGrp="1" noChangeArrowheads="1"/>
          </p:cNvSpPr>
          <p:nvPr>
            <p:ph type="sldNum" sz="quarter" idx="12"/>
          </p:nvPr>
        </p:nvSpPr>
        <p:spPr>
          <a:ln/>
        </p:spPr>
        <p:txBody>
          <a:bodyPr/>
          <a:lstStyle>
            <a:lvl1pPr>
              <a:defRPr/>
            </a:lvl1pPr>
          </a:lstStyle>
          <a:p>
            <a:fld id="{FFA2F845-8B66-4B60-8F9F-3518C8B467E8}" type="slidenum">
              <a:rPr lang="fr-CA" altLang="fr-FR"/>
              <a:pPr/>
              <a:t>‹N°›</a:t>
            </a:fld>
            <a:endParaRPr lang="fr-CA" altLang="fr-FR"/>
          </a:p>
        </p:txBody>
      </p:sp>
    </p:spTree>
    <p:extLst>
      <p:ext uri="{BB962C8B-B14F-4D97-AF65-F5344CB8AC3E}">
        <p14:creationId xmlns:p14="http://schemas.microsoft.com/office/powerpoint/2010/main" val="162863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3FE1DCA3-1946-4302-A468-EF116EAC799C}"/>
              </a:ext>
            </a:extLst>
          </p:cNvPr>
          <p:cNvSpPr>
            <a:spLocks noGrp="1" noChangeArrowheads="1"/>
          </p:cNvSpPr>
          <p:nvPr>
            <p:ph type="dt" sz="half" idx="10"/>
          </p:nvPr>
        </p:nvSpPr>
        <p:spPr>
          <a:ln/>
        </p:spPr>
        <p:txBody>
          <a:bodyPr/>
          <a:lstStyle>
            <a:lvl1pPr>
              <a:defRPr/>
            </a:lvl1pPr>
          </a:lstStyle>
          <a:p>
            <a:pPr>
              <a:defRPr/>
            </a:pPr>
            <a:fld id="{8DF44725-A902-4FC2-9E0E-E6281C6D4680}"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904FBD52-AA44-4C3E-BD4B-2A14470EA080}"/>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DE17F8F3-4919-485C-8677-249AA06F2A4D}"/>
              </a:ext>
            </a:extLst>
          </p:cNvPr>
          <p:cNvSpPr>
            <a:spLocks noGrp="1" noChangeArrowheads="1"/>
          </p:cNvSpPr>
          <p:nvPr>
            <p:ph type="sldNum" sz="quarter" idx="12"/>
          </p:nvPr>
        </p:nvSpPr>
        <p:spPr>
          <a:ln/>
        </p:spPr>
        <p:txBody>
          <a:bodyPr/>
          <a:lstStyle>
            <a:lvl1pPr>
              <a:defRPr/>
            </a:lvl1pPr>
          </a:lstStyle>
          <a:p>
            <a:fld id="{48AF33CC-7A37-4100-85C2-B7A752528E5D}" type="slidenum">
              <a:rPr lang="fr-CA" altLang="fr-FR"/>
              <a:pPr/>
              <a:t>‹N°›</a:t>
            </a:fld>
            <a:endParaRPr lang="fr-CA" altLang="fr-FR"/>
          </a:p>
        </p:txBody>
      </p:sp>
    </p:spTree>
    <p:extLst>
      <p:ext uri="{BB962C8B-B14F-4D97-AF65-F5344CB8AC3E}">
        <p14:creationId xmlns:p14="http://schemas.microsoft.com/office/powerpoint/2010/main" val="309022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sp>
        <p:nvSpPr>
          <p:cNvPr id="4" name="Rectangle 4">
            <a:extLst>
              <a:ext uri="{FF2B5EF4-FFF2-40B4-BE49-F238E27FC236}">
                <a16:creationId xmlns:a16="http://schemas.microsoft.com/office/drawing/2014/main" id="{BC760A4B-69BB-4931-9AC6-AF5E8B098919}"/>
              </a:ext>
            </a:extLst>
          </p:cNvPr>
          <p:cNvSpPr>
            <a:spLocks noGrp="1" noChangeArrowheads="1"/>
          </p:cNvSpPr>
          <p:nvPr>
            <p:ph type="dt" sz="half" idx="10"/>
          </p:nvPr>
        </p:nvSpPr>
        <p:spPr>
          <a:ln/>
        </p:spPr>
        <p:txBody>
          <a:bodyPr/>
          <a:lstStyle>
            <a:lvl1pPr>
              <a:defRPr/>
            </a:lvl1pPr>
          </a:lstStyle>
          <a:p>
            <a:pPr>
              <a:defRPr/>
            </a:pPr>
            <a:fld id="{A9F0DF62-23B1-4885-AFDC-C1AD2160E938}"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05A748B2-B33F-46BD-BFDD-102F45C3921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96B6636A-1384-4825-8C58-333467F6DC08}"/>
              </a:ext>
            </a:extLst>
          </p:cNvPr>
          <p:cNvSpPr>
            <a:spLocks noGrp="1" noChangeArrowheads="1"/>
          </p:cNvSpPr>
          <p:nvPr>
            <p:ph type="sldNum" sz="quarter" idx="12"/>
          </p:nvPr>
        </p:nvSpPr>
        <p:spPr>
          <a:ln/>
        </p:spPr>
        <p:txBody>
          <a:bodyPr/>
          <a:lstStyle>
            <a:lvl1pPr>
              <a:defRPr/>
            </a:lvl1pPr>
          </a:lstStyle>
          <a:p>
            <a:fld id="{4E59435D-3A61-4A92-BBA1-BF1EC5D1FABF}" type="slidenum">
              <a:rPr lang="fr-CA" altLang="fr-FR"/>
              <a:pPr/>
              <a:t>‹N°›</a:t>
            </a:fld>
            <a:endParaRPr lang="fr-CA" altLang="fr-FR"/>
          </a:p>
        </p:txBody>
      </p:sp>
    </p:spTree>
    <p:extLst>
      <p:ext uri="{BB962C8B-B14F-4D97-AF65-F5344CB8AC3E}">
        <p14:creationId xmlns:p14="http://schemas.microsoft.com/office/powerpoint/2010/main" val="419744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Rectangle 4">
            <a:extLst>
              <a:ext uri="{FF2B5EF4-FFF2-40B4-BE49-F238E27FC236}">
                <a16:creationId xmlns:a16="http://schemas.microsoft.com/office/drawing/2014/main" id="{0876AF82-D489-4675-BDC1-3A11AC62127E}"/>
              </a:ext>
            </a:extLst>
          </p:cNvPr>
          <p:cNvSpPr>
            <a:spLocks noGrp="1" noChangeArrowheads="1"/>
          </p:cNvSpPr>
          <p:nvPr>
            <p:ph type="dt" sz="half" idx="10"/>
          </p:nvPr>
        </p:nvSpPr>
        <p:spPr>
          <a:ln/>
        </p:spPr>
        <p:txBody>
          <a:bodyPr/>
          <a:lstStyle>
            <a:lvl1pPr>
              <a:defRPr/>
            </a:lvl1pPr>
          </a:lstStyle>
          <a:p>
            <a:pPr>
              <a:defRPr/>
            </a:pPr>
            <a:fld id="{2C4F2466-FA10-4F06-80F6-A0EC3F967206}"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6C5C07CF-F34D-4C06-8961-524FABBC974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73DC2F14-D6BE-438E-BECB-5127E621C7CA}"/>
              </a:ext>
            </a:extLst>
          </p:cNvPr>
          <p:cNvSpPr>
            <a:spLocks noGrp="1" noChangeArrowheads="1"/>
          </p:cNvSpPr>
          <p:nvPr>
            <p:ph type="sldNum" sz="quarter" idx="12"/>
          </p:nvPr>
        </p:nvSpPr>
        <p:spPr>
          <a:ln/>
        </p:spPr>
        <p:txBody>
          <a:bodyPr/>
          <a:lstStyle>
            <a:lvl1pPr>
              <a:defRPr/>
            </a:lvl1pPr>
          </a:lstStyle>
          <a:p>
            <a:fld id="{042C65ED-8ED0-4379-AB53-D1A06E3626FD}" type="slidenum">
              <a:rPr lang="fr-CA" altLang="fr-FR"/>
              <a:pPr/>
              <a:t>‹N°›</a:t>
            </a:fld>
            <a:endParaRPr lang="fr-CA" altLang="fr-FR"/>
          </a:p>
        </p:txBody>
      </p:sp>
    </p:spTree>
    <p:extLst>
      <p:ext uri="{BB962C8B-B14F-4D97-AF65-F5344CB8AC3E}">
        <p14:creationId xmlns:p14="http://schemas.microsoft.com/office/powerpoint/2010/main" val="32295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Rectangle 4">
            <a:extLst>
              <a:ext uri="{FF2B5EF4-FFF2-40B4-BE49-F238E27FC236}">
                <a16:creationId xmlns:a16="http://schemas.microsoft.com/office/drawing/2014/main" id="{872BB75A-918B-4F2F-82A1-B9DB9BBD2538}"/>
              </a:ext>
            </a:extLst>
          </p:cNvPr>
          <p:cNvSpPr>
            <a:spLocks noGrp="1" noChangeArrowheads="1"/>
          </p:cNvSpPr>
          <p:nvPr>
            <p:ph type="dt" sz="half" idx="10"/>
          </p:nvPr>
        </p:nvSpPr>
        <p:spPr>
          <a:ln/>
        </p:spPr>
        <p:txBody>
          <a:bodyPr/>
          <a:lstStyle>
            <a:lvl1pPr>
              <a:defRPr/>
            </a:lvl1pPr>
          </a:lstStyle>
          <a:p>
            <a:pPr>
              <a:defRPr/>
            </a:pPr>
            <a:fld id="{C35137A0-A4F6-4BAD-AB10-6C8DB85DDEF1}" type="datetime1">
              <a:rPr lang="fr-CA" altLang="fr-FR"/>
              <a:pPr>
                <a:defRPr/>
              </a:pPr>
              <a:t>13/06/23</a:t>
            </a:fld>
            <a:endParaRPr lang="fr-CA" altLang="fr-FR" dirty="0"/>
          </a:p>
        </p:txBody>
      </p:sp>
      <p:sp>
        <p:nvSpPr>
          <p:cNvPr id="8" name="Rectangle 5">
            <a:extLst>
              <a:ext uri="{FF2B5EF4-FFF2-40B4-BE49-F238E27FC236}">
                <a16:creationId xmlns:a16="http://schemas.microsoft.com/office/drawing/2014/main" id="{4C27B766-D577-487F-A31F-A5F09A8C5BFE}"/>
              </a:ext>
            </a:extLst>
          </p:cNvPr>
          <p:cNvSpPr>
            <a:spLocks noGrp="1" noChangeArrowheads="1"/>
          </p:cNvSpPr>
          <p:nvPr>
            <p:ph type="ftr" sz="quarter" idx="11"/>
          </p:nvPr>
        </p:nvSpPr>
        <p:spPr>
          <a:ln/>
        </p:spPr>
        <p:txBody>
          <a:bodyPr/>
          <a:lstStyle>
            <a:lvl1pPr>
              <a:defRPr/>
            </a:lvl1pPr>
          </a:lstStyle>
          <a:p>
            <a:pPr>
              <a:defRPr/>
            </a:pPr>
            <a:endParaRPr lang="fr-CA"/>
          </a:p>
        </p:txBody>
      </p:sp>
      <p:sp>
        <p:nvSpPr>
          <p:cNvPr id="9" name="Rectangle 6">
            <a:extLst>
              <a:ext uri="{FF2B5EF4-FFF2-40B4-BE49-F238E27FC236}">
                <a16:creationId xmlns:a16="http://schemas.microsoft.com/office/drawing/2014/main" id="{3595CD29-E6A8-4930-BF7B-4AD509B5F26B}"/>
              </a:ext>
            </a:extLst>
          </p:cNvPr>
          <p:cNvSpPr>
            <a:spLocks noGrp="1" noChangeArrowheads="1"/>
          </p:cNvSpPr>
          <p:nvPr>
            <p:ph type="sldNum" sz="quarter" idx="12"/>
          </p:nvPr>
        </p:nvSpPr>
        <p:spPr>
          <a:ln/>
        </p:spPr>
        <p:txBody>
          <a:bodyPr/>
          <a:lstStyle>
            <a:lvl1pPr>
              <a:defRPr/>
            </a:lvl1pPr>
          </a:lstStyle>
          <a:p>
            <a:fld id="{AECDD9A7-D20E-4ACD-845C-B0FBB8ED69F0}" type="slidenum">
              <a:rPr lang="fr-CA" altLang="fr-FR"/>
              <a:pPr/>
              <a:t>‹N°›</a:t>
            </a:fld>
            <a:endParaRPr lang="fr-CA" altLang="fr-FR"/>
          </a:p>
        </p:txBody>
      </p:sp>
    </p:spTree>
    <p:extLst>
      <p:ext uri="{BB962C8B-B14F-4D97-AF65-F5344CB8AC3E}">
        <p14:creationId xmlns:p14="http://schemas.microsoft.com/office/powerpoint/2010/main" val="331872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Rectangle 4">
            <a:extLst>
              <a:ext uri="{FF2B5EF4-FFF2-40B4-BE49-F238E27FC236}">
                <a16:creationId xmlns:a16="http://schemas.microsoft.com/office/drawing/2014/main" id="{7F39DEB5-2B49-48A9-85BC-276D8C60BD6C}"/>
              </a:ext>
            </a:extLst>
          </p:cNvPr>
          <p:cNvSpPr>
            <a:spLocks noGrp="1" noChangeArrowheads="1"/>
          </p:cNvSpPr>
          <p:nvPr>
            <p:ph type="dt" sz="half" idx="10"/>
          </p:nvPr>
        </p:nvSpPr>
        <p:spPr>
          <a:ln/>
        </p:spPr>
        <p:txBody>
          <a:bodyPr/>
          <a:lstStyle>
            <a:lvl1pPr>
              <a:defRPr/>
            </a:lvl1pPr>
          </a:lstStyle>
          <a:p>
            <a:pPr>
              <a:defRPr/>
            </a:pPr>
            <a:fld id="{EEB30555-DA6B-4D73-8588-18EFEC28AE99}" type="datetime1">
              <a:rPr lang="fr-CA" altLang="fr-FR"/>
              <a:pPr>
                <a:defRPr/>
              </a:pPr>
              <a:t>13/06/23</a:t>
            </a:fld>
            <a:endParaRPr lang="fr-CA" altLang="fr-FR" dirty="0"/>
          </a:p>
        </p:txBody>
      </p:sp>
      <p:sp>
        <p:nvSpPr>
          <p:cNvPr id="4" name="Rectangle 5">
            <a:extLst>
              <a:ext uri="{FF2B5EF4-FFF2-40B4-BE49-F238E27FC236}">
                <a16:creationId xmlns:a16="http://schemas.microsoft.com/office/drawing/2014/main" id="{08633B77-D0E8-4915-8B5B-960EF6D580BD}"/>
              </a:ext>
            </a:extLst>
          </p:cNvPr>
          <p:cNvSpPr>
            <a:spLocks noGrp="1" noChangeArrowheads="1"/>
          </p:cNvSpPr>
          <p:nvPr>
            <p:ph type="ftr" sz="quarter" idx="11"/>
          </p:nvPr>
        </p:nvSpPr>
        <p:spPr>
          <a:ln/>
        </p:spPr>
        <p:txBody>
          <a:bodyPr/>
          <a:lstStyle>
            <a:lvl1pPr>
              <a:defRPr/>
            </a:lvl1pPr>
          </a:lstStyle>
          <a:p>
            <a:pPr>
              <a:defRPr/>
            </a:pPr>
            <a:endParaRPr lang="fr-CA"/>
          </a:p>
        </p:txBody>
      </p:sp>
      <p:sp>
        <p:nvSpPr>
          <p:cNvPr id="5" name="Rectangle 6">
            <a:extLst>
              <a:ext uri="{FF2B5EF4-FFF2-40B4-BE49-F238E27FC236}">
                <a16:creationId xmlns:a16="http://schemas.microsoft.com/office/drawing/2014/main" id="{C75CCCE3-65C5-4051-BBFE-95E2AA43404B}"/>
              </a:ext>
            </a:extLst>
          </p:cNvPr>
          <p:cNvSpPr>
            <a:spLocks noGrp="1" noChangeArrowheads="1"/>
          </p:cNvSpPr>
          <p:nvPr>
            <p:ph type="sldNum" sz="quarter" idx="12"/>
          </p:nvPr>
        </p:nvSpPr>
        <p:spPr>
          <a:ln/>
        </p:spPr>
        <p:txBody>
          <a:bodyPr/>
          <a:lstStyle>
            <a:lvl1pPr>
              <a:defRPr/>
            </a:lvl1pPr>
          </a:lstStyle>
          <a:p>
            <a:fld id="{A53B1A3C-AD77-4E38-B9CF-C8A2BB08A8E2}" type="slidenum">
              <a:rPr lang="fr-CA" altLang="fr-FR"/>
              <a:pPr/>
              <a:t>‹N°›</a:t>
            </a:fld>
            <a:endParaRPr lang="fr-CA" altLang="fr-FR"/>
          </a:p>
        </p:txBody>
      </p:sp>
    </p:spTree>
    <p:extLst>
      <p:ext uri="{BB962C8B-B14F-4D97-AF65-F5344CB8AC3E}">
        <p14:creationId xmlns:p14="http://schemas.microsoft.com/office/powerpoint/2010/main" val="276656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64ECE8-DB07-4B31-8DCE-9508EB50A96C}"/>
              </a:ext>
            </a:extLst>
          </p:cNvPr>
          <p:cNvSpPr>
            <a:spLocks noGrp="1" noChangeArrowheads="1"/>
          </p:cNvSpPr>
          <p:nvPr>
            <p:ph type="dt" sz="half" idx="10"/>
          </p:nvPr>
        </p:nvSpPr>
        <p:spPr>
          <a:ln/>
        </p:spPr>
        <p:txBody>
          <a:bodyPr/>
          <a:lstStyle>
            <a:lvl1pPr>
              <a:defRPr/>
            </a:lvl1pPr>
          </a:lstStyle>
          <a:p>
            <a:pPr>
              <a:defRPr/>
            </a:pPr>
            <a:fld id="{D5383614-C425-4982-9E0A-95C3F5893B15}" type="datetime1">
              <a:rPr lang="fr-CA" altLang="fr-FR"/>
              <a:pPr>
                <a:defRPr/>
              </a:pPr>
              <a:t>13/06/23</a:t>
            </a:fld>
            <a:endParaRPr lang="fr-CA" altLang="fr-FR" dirty="0"/>
          </a:p>
        </p:txBody>
      </p:sp>
      <p:sp>
        <p:nvSpPr>
          <p:cNvPr id="3" name="Rectangle 5">
            <a:extLst>
              <a:ext uri="{FF2B5EF4-FFF2-40B4-BE49-F238E27FC236}">
                <a16:creationId xmlns:a16="http://schemas.microsoft.com/office/drawing/2014/main" id="{F4029344-6BF2-4319-9F98-D6BA8C57DBC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4" name="Rectangle 6">
            <a:extLst>
              <a:ext uri="{FF2B5EF4-FFF2-40B4-BE49-F238E27FC236}">
                <a16:creationId xmlns:a16="http://schemas.microsoft.com/office/drawing/2014/main" id="{260071CA-EEA5-4E1C-96B6-53861C812C34}"/>
              </a:ext>
            </a:extLst>
          </p:cNvPr>
          <p:cNvSpPr>
            <a:spLocks noGrp="1" noChangeArrowheads="1"/>
          </p:cNvSpPr>
          <p:nvPr>
            <p:ph type="sldNum" sz="quarter" idx="12"/>
          </p:nvPr>
        </p:nvSpPr>
        <p:spPr>
          <a:ln/>
        </p:spPr>
        <p:txBody>
          <a:bodyPr/>
          <a:lstStyle>
            <a:lvl1pPr>
              <a:defRPr/>
            </a:lvl1pPr>
          </a:lstStyle>
          <a:p>
            <a:fld id="{43EA55AF-44CB-4B0F-AC7B-10BB3181A807}" type="slidenum">
              <a:rPr lang="fr-CA" altLang="fr-FR"/>
              <a:pPr/>
              <a:t>‹N°›</a:t>
            </a:fld>
            <a:endParaRPr lang="fr-CA" altLang="fr-FR"/>
          </a:p>
        </p:txBody>
      </p:sp>
    </p:spTree>
    <p:extLst>
      <p:ext uri="{BB962C8B-B14F-4D97-AF65-F5344CB8AC3E}">
        <p14:creationId xmlns:p14="http://schemas.microsoft.com/office/powerpoint/2010/main" val="338201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9D51509F-288A-41CD-9990-DF65917E9D22}"/>
              </a:ext>
            </a:extLst>
          </p:cNvPr>
          <p:cNvSpPr>
            <a:spLocks noGrp="1" noChangeArrowheads="1"/>
          </p:cNvSpPr>
          <p:nvPr>
            <p:ph type="dt" sz="half" idx="10"/>
          </p:nvPr>
        </p:nvSpPr>
        <p:spPr>
          <a:ln/>
        </p:spPr>
        <p:txBody>
          <a:bodyPr/>
          <a:lstStyle>
            <a:lvl1pPr>
              <a:defRPr/>
            </a:lvl1pPr>
          </a:lstStyle>
          <a:p>
            <a:pPr>
              <a:defRPr/>
            </a:pPr>
            <a:fld id="{2BF9035C-8B70-471A-9E52-7D6FBC3D6373}"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3C3C7B41-2460-41A3-9FF2-BB36C78BB4CD}"/>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7C04FC08-4C6A-433C-992A-BDD3EB6883DE}"/>
              </a:ext>
            </a:extLst>
          </p:cNvPr>
          <p:cNvSpPr>
            <a:spLocks noGrp="1" noChangeArrowheads="1"/>
          </p:cNvSpPr>
          <p:nvPr>
            <p:ph type="sldNum" sz="quarter" idx="12"/>
          </p:nvPr>
        </p:nvSpPr>
        <p:spPr>
          <a:ln/>
        </p:spPr>
        <p:txBody>
          <a:bodyPr/>
          <a:lstStyle>
            <a:lvl1pPr>
              <a:defRPr/>
            </a:lvl1pPr>
          </a:lstStyle>
          <a:p>
            <a:fld id="{5FAA32AC-EAF3-4C9B-AA80-B96A6C054F8A}" type="slidenum">
              <a:rPr lang="fr-CA" altLang="fr-FR"/>
              <a:pPr/>
              <a:t>‹N°›</a:t>
            </a:fld>
            <a:endParaRPr lang="fr-CA" altLang="fr-FR"/>
          </a:p>
        </p:txBody>
      </p:sp>
    </p:spTree>
    <p:extLst>
      <p:ext uri="{BB962C8B-B14F-4D97-AF65-F5344CB8AC3E}">
        <p14:creationId xmlns:p14="http://schemas.microsoft.com/office/powerpoint/2010/main" val="138370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9B3BA535-A507-49C0-98AB-0C87EBE44A6D}"/>
              </a:ext>
            </a:extLst>
          </p:cNvPr>
          <p:cNvSpPr>
            <a:spLocks noGrp="1" noChangeArrowheads="1"/>
          </p:cNvSpPr>
          <p:nvPr>
            <p:ph type="dt" sz="half" idx="10"/>
          </p:nvPr>
        </p:nvSpPr>
        <p:spPr>
          <a:ln/>
        </p:spPr>
        <p:txBody>
          <a:bodyPr/>
          <a:lstStyle>
            <a:lvl1pPr>
              <a:defRPr/>
            </a:lvl1pPr>
          </a:lstStyle>
          <a:p>
            <a:pPr>
              <a:defRPr/>
            </a:pPr>
            <a:fld id="{E12844A3-CF9D-41CF-92C1-5AE317999ABD}"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D4ADF7E9-BEDD-4713-8C6E-A0A2BC606F93}"/>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42EDA4AF-1FE0-4FF9-A9D9-332AC0B3D51B}"/>
              </a:ext>
            </a:extLst>
          </p:cNvPr>
          <p:cNvSpPr>
            <a:spLocks noGrp="1" noChangeArrowheads="1"/>
          </p:cNvSpPr>
          <p:nvPr>
            <p:ph type="sldNum" sz="quarter" idx="12"/>
          </p:nvPr>
        </p:nvSpPr>
        <p:spPr>
          <a:ln/>
        </p:spPr>
        <p:txBody>
          <a:bodyPr/>
          <a:lstStyle>
            <a:lvl1pPr>
              <a:defRPr/>
            </a:lvl1pPr>
          </a:lstStyle>
          <a:p>
            <a:fld id="{9D8BCC3F-22B4-4C2B-B6DC-6A5B904C60DD}" type="slidenum">
              <a:rPr lang="fr-CA" altLang="fr-FR"/>
              <a:pPr/>
              <a:t>‹N°›</a:t>
            </a:fld>
            <a:endParaRPr lang="fr-CA" altLang="fr-FR"/>
          </a:p>
        </p:txBody>
      </p:sp>
    </p:spTree>
    <p:extLst>
      <p:ext uri="{BB962C8B-B14F-4D97-AF65-F5344CB8AC3E}">
        <p14:creationId xmlns:p14="http://schemas.microsoft.com/office/powerpoint/2010/main" val="226627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4577CB-1A4F-474A-9D37-2FB44492F76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sp>
        <p:nvSpPr>
          <p:cNvPr id="1027" name="Rectangle 3">
            <a:extLst>
              <a:ext uri="{FF2B5EF4-FFF2-40B4-BE49-F238E27FC236}">
                <a16:creationId xmlns:a16="http://schemas.microsoft.com/office/drawing/2014/main" id="{B6C366D9-851D-49DF-B314-72D5BFE99A4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28676" name="Rectangle 4">
            <a:extLst>
              <a:ext uri="{FF2B5EF4-FFF2-40B4-BE49-F238E27FC236}">
                <a16:creationId xmlns:a16="http://schemas.microsoft.com/office/drawing/2014/main" id="{D6BB5D98-B725-42CB-AFE8-816B0BFF0C9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Osaka" panose="020B0600000000000000" pitchFamily="34" charset="-128"/>
              </a:defRPr>
            </a:lvl1pPr>
          </a:lstStyle>
          <a:p>
            <a:pPr>
              <a:defRPr/>
            </a:pPr>
            <a:fld id="{571AECA2-EB25-4EBB-9944-77042765F35C}" type="datetime1">
              <a:rPr lang="fr-CA" altLang="fr-FR"/>
              <a:pPr>
                <a:defRPr/>
              </a:pPr>
              <a:t>13/06/23</a:t>
            </a:fld>
            <a:endParaRPr lang="fr-CA" altLang="fr-FR" dirty="0"/>
          </a:p>
        </p:txBody>
      </p:sp>
      <p:sp>
        <p:nvSpPr>
          <p:cNvPr id="28677" name="Rectangle 5">
            <a:extLst>
              <a:ext uri="{FF2B5EF4-FFF2-40B4-BE49-F238E27FC236}">
                <a16:creationId xmlns:a16="http://schemas.microsoft.com/office/drawing/2014/main" id="{350036EC-F2C2-4AC1-8379-44CF6D0A16E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Osaka" charset="-128"/>
                <a:cs typeface="Osaka" charset="-128"/>
              </a:defRPr>
            </a:lvl1pPr>
          </a:lstStyle>
          <a:p>
            <a:pPr>
              <a:defRPr/>
            </a:pPr>
            <a:endParaRPr lang="fr-CA"/>
          </a:p>
        </p:txBody>
      </p:sp>
      <p:sp>
        <p:nvSpPr>
          <p:cNvPr id="28678" name="Rectangle 6">
            <a:extLst>
              <a:ext uri="{FF2B5EF4-FFF2-40B4-BE49-F238E27FC236}">
                <a16:creationId xmlns:a16="http://schemas.microsoft.com/office/drawing/2014/main" id="{08CCE5E2-3A4A-4B7F-A3C7-C4E41A53437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fld id="{FC06BB90-A853-4421-9771-19ECCD1C476D}"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4001"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2pPr>
      <a:lvl3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3pPr>
      <a:lvl4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4pPr>
      <a:lvl5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5pPr>
      <a:lvl6pPr marL="457200" algn="ctr" rtl="0" fontAlgn="base">
        <a:spcBef>
          <a:spcPct val="0"/>
        </a:spcBef>
        <a:spcAft>
          <a:spcPct val="0"/>
        </a:spcAft>
        <a:defRPr sz="4400">
          <a:solidFill>
            <a:schemeClr val="tx2"/>
          </a:solidFill>
          <a:latin typeface="Arial" charset="0"/>
          <a:ea typeface="Osaka" pitchFamily="-92" charset="-128"/>
          <a:cs typeface="Osaka" pitchFamily="-92" charset="-128"/>
        </a:defRPr>
      </a:lvl6pPr>
      <a:lvl7pPr marL="914400" algn="ctr" rtl="0" fontAlgn="base">
        <a:spcBef>
          <a:spcPct val="0"/>
        </a:spcBef>
        <a:spcAft>
          <a:spcPct val="0"/>
        </a:spcAft>
        <a:defRPr sz="4400">
          <a:solidFill>
            <a:schemeClr val="tx2"/>
          </a:solidFill>
          <a:latin typeface="Arial" charset="0"/>
          <a:ea typeface="Osaka" pitchFamily="-92" charset="-128"/>
          <a:cs typeface="Osaka" pitchFamily="-92" charset="-128"/>
        </a:defRPr>
      </a:lvl7pPr>
      <a:lvl8pPr marL="1371600" algn="ctr" rtl="0" fontAlgn="base">
        <a:spcBef>
          <a:spcPct val="0"/>
        </a:spcBef>
        <a:spcAft>
          <a:spcPct val="0"/>
        </a:spcAft>
        <a:defRPr sz="4400">
          <a:solidFill>
            <a:schemeClr val="tx2"/>
          </a:solidFill>
          <a:latin typeface="Arial" charset="0"/>
          <a:ea typeface="Osaka" pitchFamily="-92" charset="-128"/>
          <a:cs typeface="Osaka" pitchFamily="-92" charset="-128"/>
        </a:defRPr>
      </a:lvl8pPr>
      <a:lvl9pPr marL="1828800" algn="ctr" rtl="0" fontAlgn="base">
        <a:spcBef>
          <a:spcPct val="0"/>
        </a:spcBef>
        <a:spcAft>
          <a:spcPct val="0"/>
        </a:spcAft>
        <a:defRPr sz="4400">
          <a:solidFill>
            <a:schemeClr val="tx2"/>
          </a:solidFill>
          <a:latin typeface="Arial" charset="0"/>
          <a:ea typeface="Osaka" pitchFamily="-92" charset="-128"/>
          <a:cs typeface="Osaka"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Users/marie-clauderochon/Documents/Scribe%20Atout/ERPI/Gestion%20ress.%20hum./Compagnon%20Web/Fichiers%20a&#768;%20traiter/Images%20chapitres/Ch6_p18.jpg"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Image 2">
            <a:extLst>
              <a:ext uri="{FF2B5EF4-FFF2-40B4-BE49-F238E27FC236}">
                <a16:creationId xmlns:a16="http://schemas.microsoft.com/office/drawing/2014/main" id="{7792BBB6-B495-403E-BBF6-E7722F21D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249488"/>
            <a:ext cx="9118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6">
            <a:extLst>
              <a:ext uri="{FF2B5EF4-FFF2-40B4-BE49-F238E27FC236}">
                <a16:creationId xmlns:a16="http://schemas.microsoft.com/office/drawing/2014/main" id="{99EE0E15-5CAA-451D-9074-FF36692F9D9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61889D3-E74A-4731-8DE0-947F8BA258C6}" type="slidenum">
              <a:rPr lang="fr-CA" altLang="fr-FR" sz="1400">
                <a:ea typeface="ヒラギノ角ゴ Pro W3" charset="-128"/>
              </a:rPr>
              <a:pPr algn="r">
                <a:spcBef>
                  <a:spcPct val="0"/>
                </a:spcBef>
                <a:buFontTx/>
                <a:buNone/>
              </a:pPr>
              <a:t>10</a:t>
            </a:fld>
            <a:endParaRPr lang="fr-CA" altLang="fr-FR" sz="1400">
              <a:ea typeface="ヒラギノ角ゴ Pro W3" charset="-128"/>
            </a:endParaRPr>
          </a:p>
        </p:txBody>
      </p:sp>
      <p:sp>
        <p:nvSpPr>
          <p:cNvPr id="33796" name="Placeholder 1030">
            <a:extLst>
              <a:ext uri="{FF2B5EF4-FFF2-40B4-BE49-F238E27FC236}">
                <a16:creationId xmlns:a16="http://schemas.microsoft.com/office/drawing/2014/main" id="{228D2B3A-4566-40A7-BE1F-D2163EADE5C2}"/>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critères de sélection</a:t>
            </a:r>
            <a:br>
              <a:rPr lang="en-US" altLang="fr-FR" sz="2400" b="1"/>
            </a:br>
            <a:r>
              <a:rPr lang="en-US" altLang="fr-FR" sz="2000"/>
              <a:t>Définir avec précision les critères de succès associés au poste</a:t>
            </a:r>
            <a:br>
              <a:rPr lang="en-US" altLang="fr-FR" sz="2400" b="1"/>
            </a:br>
            <a:endParaRPr lang="en-US" altLang="fr-FR" sz="2400" b="1"/>
          </a:p>
        </p:txBody>
      </p:sp>
      <p:sp>
        <p:nvSpPr>
          <p:cNvPr id="33797" name="Placeholder 2">
            <a:extLst>
              <a:ext uri="{FF2B5EF4-FFF2-40B4-BE49-F238E27FC236}">
                <a16:creationId xmlns:a16="http://schemas.microsoft.com/office/drawing/2014/main" id="{B3E0554F-AD18-4733-B928-F76CE2F6E38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33798" name="ZoneTexte 5">
            <a:extLst>
              <a:ext uri="{FF2B5EF4-FFF2-40B4-BE49-F238E27FC236}">
                <a16:creationId xmlns:a16="http://schemas.microsoft.com/office/drawing/2014/main" id="{7B79F0F8-2661-47A7-A7E6-84224BB3FDA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3799" name="Placeholder 2">
            <a:extLst>
              <a:ext uri="{FF2B5EF4-FFF2-40B4-BE49-F238E27FC236}">
                <a16:creationId xmlns:a16="http://schemas.microsoft.com/office/drawing/2014/main" id="{CAEE0C55-B088-4873-9D6B-BD686CF7BC6E}"/>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A7807B74-CFD8-4CA4-9DB7-38F83A11E4A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43208426-D0BC-47A9-A95E-0FEC22478BA5}" type="slidenum">
              <a:rPr lang="fr-CA" altLang="fr-FR" sz="1400">
                <a:ea typeface="ヒラギノ角ゴ Pro W3" charset="-128"/>
              </a:rPr>
              <a:pPr algn="r">
                <a:spcBef>
                  <a:spcPct val="0"/>
                </a:spcBef>
                <a:buFontTx/>
                <a:buNone/>
              </a:pPr>
              <a:t>11</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52B4ECF1-2B81-47D6-9031-3F84D539AF71}"/>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prédicteurs</a:t>
            </a:r>
          </a:p>
        </p:txBody>
      </p:sp>
      <p:sp>
        <p:nvSpPr>
          <p:cNvPr id="35844" name="Placeholder 2">
            <a:extLst>
              <a:ext uri="{FF2B5EF4-FFF2-40B4-BE49-F238E27FC236}">
                <a16:creationId xmlns:a16="http://schemas.microsoft.com/office/drawing/2014/main" id="{6E22AEC1-B8D8-4E23-B83E-EFEDF385C81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35845" name="ZoneTexte 5">
            <a:extLst>
              <a:ext uri="{FF2B5EF4-FFF2-40B4-BE49-F238E27FC236}">
                <a16:creationId xmlns:a16="http://schemas.microsoft.com/office/drawing/2014/main" id="{5FB5ED62-3EB3-4720-B154-61F5B5DD848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Placeholder 2">
            <a:extLst>
              <a:ext uri="{FF2B5EF4-FFF2-40B4-BE49-F238E27FC236}">
                <a16:creationId xmlns:a16="http://schemas.microsoft.com/office/drawing/2014/main" id="{B22C4A19-C427-452E-9DAD-13C41A81287E}"/>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35847" name="Espace réservé du contenu 3">
            <a:extLst>
              <a:ext uri="{FF2B5EF4-FFF2-40B4-BE49-F238E27FC236}">
                <a16:creationId xmlns:a16="http://schemas.microsoft.com/office/drawing/2014/main" id="{DF012977-CB2C-4469-A10A-E43244CA9B1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1854200"/>
            <a:ext cx="7354888"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1F14F43F-4F79-4C01-AD33-8F854B472AD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84BEE2E0-F3D8-4635-8F84-BA39865EDE8D}" type="slidenum">
              <a:rPr lang="fr-CA" altLang="fr-FR" sz="1400">
                <a:ea typeface="ヒラギノ角ゴ Pro W3" charset="-128"/>
              </a:rPr>
              <a:pPr algn="r">
                <a:spcBef>
                  <a:spcPct val="0"/>
                </a:spcBef>
                <a:buFontTx/>
                <a:buNone/>
              </a:pPr>
              <a:t>12</a:t>
            </a:fld>
            <a:endParaRPr lang="fr-CA" altLang="fr-FR" sz="1400">
              <a:ea typeface="ヒラギノ角ゴ Pro W3" charset="-128"/>
            </a:endParaRPr>
          </a:p>
        </p:txBody>
      </p:sp>
      <p:sp>
        <p:nvSpPr>
          <p:cNvPr id="37891" name="Placeholder 1030">
            <a:extLst>
              <a:ext uri="{FF2B5EF4-FFF2-40B4-BE49-F238E27FC236}">
                <a16:creationId xmlns:a16="http://schemas.microsoft.com/office/drawing/2014/main" id="{E560B6D6-C8C0-4157-A22C-4E919B2120B6}"/>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L’approche par compétences</a:t>
            </a:r>
          </a:p>
        </p:txBody>
      </p:sp>
      <p:sp>
        <p:nvSpPr>
          <p:cNvPr id="37892" name="Placeholder 2">
            <a:extLst>
              <a:ext uri="{FF2B5EF4-FFF2-40B4-BE49-F238E27FC236}">
                <a16:creationId xmlns:a16="http://schemas.microsoft.com/office/drawing/2014/main" id="{C951FB20-E0FA-46AE-B413-A0204BBF5D7B}"/>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37893" name="ZoneTexte 5">
            <a:extLst>
              <a:ext uri="{FF2B5EF4-FFF2-40B4-BE49-F238E27FC236}">
                <a16:creationId xmlns:a16="http://schemas.microsoft.com/office/drawing/2014/main" id="{092776D4-813E-40B6-8F1A-3DE5A92E959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7894" name="Placeholder 2">
            <a:extLst>
              <a:ext uri="{FF2B5EF4-FFF2-40B4-BE49-F238E27FC236}">
                <a16:creationId xmlns:a16="http://schemas.microsoft.com/office/drawing/2014/main" id="{97396775-674F-4C70-8D5F-935C1353E45A}"/>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2" name="Picture 2" descr="Table&#10;&#10;Description automatically generated">
            <a:extLst>
              <a:ext uri="{FF2B5EF4-FFF2-40B4-BE49-F238E27FC236}">
                <a16:creationId xmlns:a16="http://schemas.microsoft.com/office/drawing/2014/main" id="{717819D1-1E16-4ECE-A704-ACA3B7187ED7}"/>
              </a:ext>
            </a:extLst>
          </p:cNvPr>
          <p:cNvPicPr>
            <a:picLocks noChangeAspect="1"/>
          </p:cNvPicPr>
          <p:nvPr/>
        </p:nvPicPr>
        <p:blipFill>
          <a:blip r:embed="rId4"/>
          <a:stretch>
            <a:fillRect/>
          </a:stretch>
        </p:blipFill>
        <p:spPr>
          <a:xfrm>
            <a:off x="1166997" y="1759765"/>
            <a:ext cx="6658448" cy="43109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Parchemin vertical 10">
            <a:extLst>
              <a:ext uri="{FF2B5EF4-FFF2-40B4-BE49-F238E27FC236}">
                <a16:creationId xmlns:a16="http://schemas.microsoft.com/office/drawing/2014/main" id="{37301B9D-8A94-4F5D-9CF3-8C4153DAE54D}"/>
              </a:ext>
            </a:extLst>
          </p:cNvPr>
          <p:cNvSpPr>
            <a:spLocks noChangeArrowheads="1"/>
          </p:cNvSpPr>
          <p:nvPr/>
        </p:nvSpPr>
        <p:spPr bwMode="auto">
          <a:xfrm>
            <a:off x="630642" y="1906465"/>
            <a:ext cx="7687424" cy="3715941"/>
          </a:xfrm>
          <a:prstGeom prst="verticalScroll">
            <a:avLst>
              <a:gd name="adj" fmla="val 12500"/>
            </a:avLst>
          </a:prstGeom>
          <a:solidFill>
            <a:srgbClr val="F0F2DB"/>
          </a:solidFill>
          <a:ln w="9525">
            <a:solidFill>
              <a:srgbClr val="D2DA7A"/>
            </a:solidFill>
            <a:round/>
            <a:headEnd/>
            <a:tailEnd/>
          </a:ln>
          <a:effectLst>
            <a:outerShdw dist="25400" dir="5400000" rotWithShape="0">
              <a:srgbClr val="808080">
                <a:alpha val="39998"/>
              </a:srgbClr>
            </a:outerShdw>
          </a:effectLst>
        </p:spPr>
        <p:txBody>
          <a:bodyPr lIns="144000" tIns="45720" rIns="144000" bIns="45720" anchor="ctr"/>
          <a:lstStyle>
            <a:lvl1pPr eaLnBrk="0" hangingPunct="0">
              <a:defRPr sz="2000">
                <a:solidFill>
                  <a:srgbClr val="333366"/>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333366"/>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333366"/>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333366"/>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333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9pPr>
          </a:lstStyle>
          <a:p>
            <a:pPr eaLnBrk="1" hangingPunct="1">
              <a:spcBef>
                <a:spcPts val="600"/>
              </a:spcBef>
              <a:defRPr/>
            </a:pPr>
            <a:endParaRPr lang="fr-CA" altLang="fr-FR" sz="1800" dirty="0">
              <a:latin typeface="Gill Sans MT" panose="020B0502020104020203" pitchFamily="34" charset="77"/>
            </a:endParaRPr>
          </a:p>
          <a:p>
            <a:pPr eaLnBrk="1" hangingPunct="1">
              <a:defRPr/>
            </a:pPr>
            <a:endParaRPr lang="fr-CA" altLang="fr-FR" sz="1050" dirty="0">
              <a:latin typeface="Gill Sans MT" panose="020B0502020104020203" pitchFamily="34" charset="77"/>
            </a:endParaRPr>
          </a:p>
          <a:p>
            <a:pPr eaLnBrk="1" hangingPunct="1">
              <a:defRPr/>
            </a:pPr>
            <a:endParaRPr lang="fr-CA" altLang="fr-FR" dirty="0">
              <a:latin typeface="Gill Sans MT" panose="020B0502020104020203" pitchFamily="34" charset="77"/>
            </a:endParaRPr>
          </a:p>
        </p:txBody>
      </p:sp>
      <p:sp>
        <p:nvSpPr>
          <p:cNvPr id="39938" name="Slide Number Placeholder 6">
            <a:extLst>
              <a:ext uri="{FF2B5EF4-FFF2-40B4-BE49-F238E27FC236}">
                <a16:creationId xmlns:a16="http://schemas.microsoft.com/office/drawing/2014/main" id="{B9BE03A1-0AF7-4099-9220-FB50DD4054EC}"/>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41DFA10-DA88-4E09-84C5-88DBFAB6EB04}" type="slidenum">
              <a:rPr lang="fr-CA" altLang="fr-FR" sz="1400">
                <a:ea typeface="ヒラギノ角ゴ Pro W3" charset="-128"/>
              </a:rPr>
              <a:pPr algn="r">
                <a:spcBef>
                  <a:spcPct val="0"/>
                </a:spcBef>
                <a:buFontTx/>
                <a:buNone/>
              </a:pPr>
              <a:t>13</a:t>
            </a:fld>
            <a:endParaRPr lang="fr-CA" altLang="fr-FR" sz="1400">
              <a:ea typeface="ヒラギノ角ゴ Pro W3" charset="-128"/>
            </a:endParaRPr>
          </a:p>
        </p:txBody>
      </p:sp>
      <p:sp>
        <p:nvSpPr>
          <p:cNvPr id="39939" name="Placeholder 1030">
            <a:extLst>
              <a:ext uri="{FF2B5EF4-FFF2-40B4-BE49-F238E27FC236}">
                <a16:creationId xmlns:a16="http://schemas.microsoft.com/office/drawing/2014/main" id="{C9C88BF3-0A8B-48F9-8C1E-692D46ACA3EF}"/>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dirty="0"/>
              <a:t>La </a:t>
            </a:r>
            <a:r>
              <a:rPr lang="en-US" altLang="fr-FR" sz="2400" b="1" dirty="0" err="1"/>
              <a:t>fidélité</a:t>
            </a:r>
            <a:r>
              <a:rPr lang="en-US" altLang="fr-FR" sz="2400" b="1" dirty="0"/>
              <a:t> et la </a:t>
            </a:r>
            <a:r>
              <a:rPr lang="en-US" altLang="fr-FR" sz="2400" b="1" dirty="0" err="1"/>
              <a:t>validité</a:t>
            </a:r>
            <a:r>
              <a:rPr lang="en-US" altLang="fr-FR" sz="2400" b="1" dirty="0"/>
              <a:t> des instruments de </a:t>
            </a:r>
            <a:r>
              <a:rPr lang="en-US" altLang="fr-FR" sz="2400" b="1" dirty="0" err="1"/>
              <a:t>sélection</a:t>
            </a:r>
            <a:endParaRPr lang="en-US" altLang="fr-FR" sz="2400" b="1" dirty="0"/>
          </a:p>
        </p:txBody>
      </p:sp>
      <p:sp>
        <p:nvSpPr>
          <p:cNvPr id="39940" name="Placeholder 2">
            <a:extLst>
              <a:ext uri="{FF2B5EF4-FFF2-40B4-BE49-F238E27FC236}">
                <a16:creationId xmlns:a16="http://schemas.microsoft.com/office/drawing/2014/main" id="{4E158B50-BEF1-4753-9B74-D7E96069D28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39941" name="ZoneTexte 5">
            <a:extLst>
              <a:ext uri="{FF2B5EF4-FFF2-40B4-BE49-F238E27FC236}">
                <a16:creationId xmlns:a16="http://schemas.microsoft.com/office/drawing/2014/main" id="{1B41E612-166D-4B6F-9EB9-C09901C2A9CC}"/>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9942" name="Placeholder 2">
            <a:extLst>
              <a:ext uri="{FF2B5EF4-FFF2-40B4-BE49-F238E27FC236}">
                <a16:creationId xmlns:a16="http://schemas.microsoft.com/office/drawing/2014/main" id="{86B44B85-74DC-47F1-A70A-7C006A20913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2" name="TextBox 1">
            <a:extLst>
              <a:ext uri="{FF2B5EF4-FFF2-40B4-BE49-F238E27FC236}">
                <a16:creationId xmlns:a16="http://schemas.microsoft.com/office/drawing/2014/main" id="{6E947AF6-31AD-4CEE-B16C-04CC6A8370E7}"/>
              </a:ext>
            </a:extLst>
          </p:cNvPr>
          <p:cNvSpPr txBox="1"/>
          <p:nvPr/>
        </p:nvSpPr>
        <p:spPr>
          <a:xfrm>
            <a:off x="1233092" y="2005307"/>
            <a:ext cx="641428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b="1" dirty="0">
                <a:latin typeface="Gill Sans MT"/>
                <a:ea typeface="ヒラギノ角ゴ Pro W3"/>
              </a:rPr>
              <a:t>Définitions</a:t>
            </a:r>
            <a:endParaRPr lang="en-US" dirty="0"/>
          </a:p>
          <a:p>
            <a:pPr algn="just"/>
            <a:endParaRPr lang="fr-CA" sz="1600" b="1" i="1" dirty="0">
              <a:latin typeface="Gill Sans MT"/>
              <a:ea typeface="ヒラギノ角ゴ Pro W3"/>
            </a:endParaRPr>
          </a:p>
          <a:p>
            <a:pPr algn="just"/>
            <a:endParaRPr lang="fr-CA" sz="1600" b="1" i="1" dirty="0">
              <a:latin typeface="Gill Sans MT"/>
              <a:ea typeface="ヒラギノ角ゴ Pro W3"/>
            </a:endParaRPr>
          </a:p>
          <a:p>
            <a:pPr algn="just"/>
            <a:r>
              <a:rPr lang="fr-CA" sz="1600" b="1" i="1" dirty="0">
                <a:latin typeface="Gill Sans MT"/>
                <a:ea typeface="ヒラギノ角ゴ Pro W3"/>
              </a:rPr>
              <a:t>Fidélité </a:t>
            </a:r>
            <a:r>
              <a:rPr lang="fr-CA" sz="1600" dirty="0">
                <a:latin typeface="Gill Sans MT"/>
                <a:ea typeface="ヒラギノ角ゴ Pro W3"/>
              </a:rPr>
              <a:t>: Qualité d'un instrument de mesure (par exemple, d'un test ou d'un élément d'un test) qui permet d'obtenir un résultat d'une façon constante, à la suite des mesures répétées dans des conditions identiques.</a:t>
            </a:r>
            <a:endParaRPr lang="en-US" dirty="0"/>
          </a:p>
          <a:p>
            <a:pPr algn="just"/>
            <a:endParaRPr lang="fr-CA" sz="1600" dirty="0">
              <a:latin typeface="Gill Sans MT"/>
              <a:ea typeface="ヒラギノ角ゴ Pro W3"/>
            </a:endParaRPr>
          </a:p>
          <a:p>
            <a:pPr algn="just"/>
            <a:r>
              <a:rPr lang="fr-CA" sz="1600" b="1" i="1" dirty="0">
                <a:latin typeface="Gill Sans MT"/>
                <a:ea typeface="ヒラギノ角ゴ Pro W3"/>
              </a:rPr>
              <a:t>Validité </a:t>
            </a:r>
            <a:r>
              <a:rPr lang="fr-CA" sz="1600" dirty="0">
                <a:latin typeface="Gill Sans MT"/>
                <a:ea typeface="ヒラギノ角ゴ Pro W3"/>
              </a:rPr>
              <a:t>: Degré auquel un prédicteur (par exemple, un test de sélection) ou un critère mesure effectivement ce qu'il est censé mesurer. La validité d'un test de sélection pour un poste donné est généralement démontrée par l'existence d'un lien significatif entre les prédictions du test et son rendement réel, une fois que l’employé est en poste.</a:t>
            </a:r>
            <a:endParaRPr lang="fr-CA" sz="1600" dirty="0">
              <a:latin typeface="Gill Sans MT"/>
            </a:endParaRPr>
          </a:p>
        </p:txBody>
      </p:sp>
    </p:spTree>
    <p:extLst>
      <p:ext uri="{BB962C8B-B14F-4D97-AF65-F5344CB8AC3E}">
        <p14:creationId xmlns:p14="http://schemas.microsoft.com/office/powerpoint/2010/main" val="164848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B9BE03A1-0AF7-4099-9220-FB50DD4054EC}"/>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41DFA10-DA88-4E09-84C5-88DBFAB6EB04}" type="slidenum">
              <a:rPr lang="fr-CA" altLang="fr-FR" sz="1400">
                <a:ea typeface="ヒラギノ角ゴ Pro W3" charset="-128"/>
              </a:rPr>
              <a:pPr algn="r">
                <a:spcBef>
                  <a:spcPct val="0"/>
                </a:spcBef>
                <a:buFontTx/>
                <a:buNone/>
              </a:pPr>
              <a:t>14</a:t>
            </a:fld>
            <a:endParaRPr lang="fr-CA" altLang="fr-FR" sz="1400">
              <a:ea typeface="ヒラギノ角ゴ Pro W3" charset="-128"/>
            </a:endParaRPr>
          </a:p>
        </p:txBody>
      </p:sp>
      <p:sp>
        <p:nvSpPr>
          <p:cNvPr id="39939" name="Placeholder 1030">
            <a:extLst>
              <a:ext uri="{FF2B5EF4-FFF2-40B4-BE49-F238E27FC236}">
                <a16:creationId xmlns:a16="http://schemas.microsoft.com/office/drawing/2014/main" id="{C9C88BF3-0A8B-48F9-8C1E-692D46ACA3EF}"/>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La fiabilité et la validité des instruments de sélection</a:t>
            </a:r>
          </a:p>
        </p:txBody>
      </p:sp>
      <p:sp>
        <p:nvSpPr>
          <p:cNvPr id="39940" name="Placeholder 2">
            <a:extLst>
              <a:ext uri="{FF2B5EF4-FFF2-40B4-BE49-F238E27FC236}">
                <a16:creationId xmlns:a16="http://schemas.microsoft.com/office/drawing/2014/main" id="{4E158B50-BEF1-4753-9B74-D7E96069D28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39941" name="ZoneTexte 5">
            <a:extLst>
              <a:ext uri="{FF2B5EF4-FFF2-40B4-BE49-F238E27FC236}">
                <a16:creationId xmlns:a16="http://schemas.microsoft.com/office/drawing/2014/main" id="{1B41E612-166D-4B6F-9EB9-C09901C2A9CC}"/>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9942" name="Placeholder 2">
            <a:extLst>
              <a:ext uri="{FF2B5EF4-FFF2-40B4-BE49-F238E27FC236}">
                <a16:creationId xmlns:a16="http://schemas.microsoft.com/office/drawing/2014/main" id="{86B44B85-74DC-47F1-A70A-7C006A20913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grpSp>
        <p:nvGrpSpPr>
          <p:cNvPr id="39943" name="Grouper 1">
            <a:extLst>
              <a:ext uri="{FF2B5EF4-FFF2-40B4-BE49-F238E27FC236}">
                <a16:creationId xmlns:a16="http://schemas.microsoft.com/office/drawing/2014/main" id="{BBA2E47F-7450-49F1-B51A-32432330254C}"/>
              </a:ext>
            </a:extLst>
          </p:cNvPr>
          <p:cNvGrpSpPr>
            <a:grpSpLocks/>
          </p:cNvGrpSpPr>
          <p:nvPr/>
        </p:nvGrpSpPr>
        <p:grpSpPr bwMode="auto">
          <a:xfrm>
            <a:off x="1638300" y="2133600"/>
            <a:ext cx="5867400" cy="3889375"/>
            <a:chOff x="1360488" y="1988840"/>
            <a:chExt cx="6091237" cy="4103712"/>
          </a:xfrm>
        </p:grpSpPr>
        <p:sp>
          <p:nvSpPr>
            <p:cNvPr id="39944" name="Line 36">
              <a:extLst>
                <a:ext uri="{FF2B5EF4-FFF2-40B4-BE49-F238E27FC236}">
                  <a16:creationId xmlns:a16="http://schemas.microsoft.com/office/drawing/2014/main" id="{F6A89942-22C0-4520-8556-FA2B1FD2293F}"/>
                </a:ext>
              </a:extLst>
            </p:cNvPr>
            <p:cNvSpPr>
              <a:spLocks noChangeShapeType="1"/>
            </p:cNvSpPr>
            <p:nvPr/>
          </p:nvSpPr>
          <p:spPr bwMode="auto">
            <a:xfrm flipV="1">
              <a:off x="3608388" y="2349203"/>
              <a:ext cx="863600" cy="360362"/>
            </a:xfrm>
            <a:prstGeom prst="line">
              <a:avLst/>
            </a:prstGeom>
            <a:noFill/>
            <a:ln w="12700">
              <a:solidFill>
                <a:srgbClr val="D2DA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37">
              <a:extLst>
                <a:ext uri="{FF2B5EF4-FFF2-40B4-BE49-F238E27FC236}">
                  <a16:creationId xmlns:a16="http://schemas.microsoft.com/office/drawing/2014/main" id="{82254241-7399-4ABC-A4B1-51A8C8377029}"/>
                </a:ext>
              </a:extLst>
            </p:cNvPr>
            <p:cNvSpPr>
              <a:spLocks noChangeShapeType="1"/>
            </p:cNvSpPr>
            <p:nvPr/>
          </p:nvSpPr>
          <p:spPr bwMode="auto">
            <a:xfrm>
              <a:off x="3608388" y="2709565"/>
              <a:ext cx="863600" cy="431800"/>
            </a:xfrm>
            <a:prstGeom prst="line">
              <a:avLst/>
            </a:prstGeom>
            <a:noFill/>
            <a:ln w="12700">
              <a:solidFill>
                <a:srgbClr val="D2DA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38">
              <a:extLst>
                <a:ext uri="{FF2B5EF4-FFF2-40B4-BE49-F238E27FC236}">
                  <a16:creationId xmlns:a16="http://schemas.microsoft.com/office/drawing/2014/main" id="{86E09608-A8C8-4CA5-9D93-D69560E399C4}"/>
                </a:ext>
              </a:extLst>
            </p:cNvPr>
            <p:cNvSpPr>
              <a:spLocks noChangeShapeType="1"/>
            </p:cNvSpPr>
            <p:nvPr/>
          </p:nvSpPr>
          <p:spPr bwMode="auto">
            <a:xfrm>
              <a:off x="3535363" y="4690765"/>
              <a:ext cx="936625" cy="0"/>
            </a:xfrm>
            <a:prstGeom prst="line">
              <a:avLst/>
            </a:prstGeom>
            <a:noFill/>
            <a:ln w="12700">
              <a:solidFill>
                <a:srgbClr val="D2DA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39">
              <a:extLst>
                <a:ext uri="{FF2B5EF4-FFF2-40B4-BE49-F238E27FC236}">
                  <a16:creationId xmlns:a16="http://schemas.microsoft.com/office/drawing/2014/main" id="{97FC1D41-593B-4075-B236-5C2018BAD0FA}"/>
                </a:ext>
              </a:extLst>
            </p:cNvPr>
            <p:cNvSpPr>
              <a:spLocks noChangeShapeType="1"/>
            </p:cNvSpPr>
            <p:nvPr/>
          </p:nvSpPr>
          <p:spPr bwMode="auto">
            <a:xfrm>
              <a:off x="3582988" y="4703465"/>
              <a:ext cx="889000" cy="814388"/>
            </a:xfrm>
            <a:prstGeom prst="line">
              <a:avLst/>
            </a:prstGeom>
            <a:noFill/>
            <a:ln w="12700">
              <a:solidFill>
                <a:srgbClr val="D2DA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40">
              <a:extLst>
                <a:ext uri="{FF2B5EF4-FFF2-40B4-BE49-F238E27FC236}">
                  <a16:creationId xmlns:a16="http://schemas.microsoft.com/office/drawing/2014/main" id="{372B72DE-7D2B-4D92-BE12-5E523680BC91}"/>
                </a:ext>
              </a:extLst>
            </p:cNvPr>
            <p:cNvSpPr>
              <a:spLocks noChangeShapeType="1"/>
            </p:cNvSpPr>
            <p:nvPr/>
          </p:nvSpPr>
          <p:spPr bwMode="auto">
            <a:xfrm flipV="1">
              <a:off x="3535363" y="3862090"/>
              <a:ext cx="936625" cy="863600"/>
            </a:xfrm>
            <a:prstGeom prst="line">
              <a:avLst/>
            </a:prstGeom>
            <a:noFill/>
            <a:ln w="12700">
              <a:solidFill>
                <a:srgbClr val="D2DA7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AutoShape 23">
              <a:extLst>
                <a:ext uri="{FF2B5EF4-FFF2-40B4-BE49-F238E27FC236}">
                  <a16:creationId xmlns:a16="http://schemas.microsoft.com/office/drawing/2014/main" id="{5C55396E-87B2-4B8D-BB49-6B6263DB35CA}"/>
                </a:ext>
              </a:extLst>
            </p:cNvPr>
            <p:cNvSpPr>
              <a:spLocks noChangeArrowheads="1"/>
            </p:cNvSpPr>
            <p:nvPr/>
          </p:nvSpPr>
          <p:spPr bwMode="auto">
            <a:xfrm>
              <a:off x="1376363" y="2277765"/>
              <a:ext cx="2232025" cy="792163"/>
            </a:xfrm>
            <a:prstGeom prst="roundRect">
              <a:avLst>
                <a:gd name="adj" fmla="val 16667"/>
              </a:avLst>
            </a:prstGeom>
            <a:solidFill>
              <a:srgbClr val="E2E8EF"/>
            </a:solidFill>
            <a:ln w="9525">
              <a:solidFill>
                <a:srgbClr val="9FB8CD"/>
              </a:solidFill>
              <a:round/>
              <a:headEnd/>
              <a:tailEnd/>
            </a:ln>
            <a:effectLst>
              <a:outerShdw dist="25400" dir="5400000" rotWithShape="0">
                <a:srgbClr val="808080">
                  <a:alpha val="39998"/>
                </a:srgbClr>
              </a:outerShdw>
            </a:effectLst>
          </p:spPr>
          <p:txBody>
            <a:bodyPr wrap="none" anchor="ctr"/>
            <a:lstStyle>
              <a:lvl1pPr marL="341313" indent="-3413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a:solidFill>
                    <a:srgbClr val="333366"/>
                  </a:solidFill>
                  <a:ea typeface="ＭＳ Ｐゴシック" panose="020B0600070205080204" pitchFamily="34" charset="-128"/>
                </a:rPr>
                <a:t>Fidélité</a:t>
              </a:r>
            </a:p>
          </p:txBody>
        </p:sp>
        <p:sp>
          <p:nvSpPr>
            <p:cNvPr id="39950" name="AutoShape 24">
              <a:extLst>
                <a:ext uri="{FF2B5EF4-FFF2-40B4-BE49-F238E27FC236}">
                  <a16:creationId xmlns:a16="http://schemas.microsoft.com/office/drawing/2014/main" id="{DCBEDAC1-C4B5-4B80-A95D-A1C631A0FD09}"/>
                </a:ext>
              </a:extLst>
            </p:cNvPr>
            <p:cNvSpPr>
              <a:spLocks noChangeArrowheads="1"/>
            </p:cNvSpPr>
            <p:nvPr/>
          </p:nvSpPr>
          <p:spPr bwMode="auto">
            <a:xfrm>
              <a:off x="1360488" y="4293890"/>
              <a:ext cx="2232025" cy="792163"/>
            </a:xfrm>
            <a:prstGeom prst="roundRect">
              <a:avLst>
                <a:gd name="adj" fmla="val 16667"/>
              </a:avLst>
            </a:prstGeom>
            <a:solidFill>
              <a:srgbClr val="E2E8EF"/>
            </a:solidFill>
            <a:ln w="9525">
              <a:solidFill>
                <a:srgbClr val="9FB8CD"/>
              </a:solidFill>
              <a:round/>
              <a:headEnd/>
              <a:tailEnd/>
            </a:ln>
            <a:effectLst>
              <a:outerShdw dist="25400" dir="5400000" rotWithShape="0">
                <a:srgbClr val="808080">
                  <a:alpha val="39998"/>
                </a:srgbClr>
              </a:outerShdw>
            </a:effectLst>
          </p:spPr>
          <p:txBody>
            <a:bodyPr wrap="none" anchor="ctr"/>
            <a:lstStyle>
              <a:lvl1pPr marL="341313" indent="-3413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a:solidFill>
                    <a:srgbClr val="333366"/>
                  </a:solidFill>
                  <a:ea typeface="ＭＳ Ｐゴシック" panose="020B0600070205080204" pitchFamily="34" charset="-128"/>
                </a:rPr>
                <a:t>Validité</a:t>
              </a:r>
            </a:p>
          </p:txBody>
        </p:sp>
        <p:sp>
          <p:nvSpPr>
            <p:cNvPr id="18" name="AutoShape 25">
              <a:extLst>
                <a:ext uri="{FF2B5EF4-FFF2-40B4-BE49-F238E27FC236}">
                  <a16:creationId xmlns:a16="http://schemas.microsoft.com/office/drawing/2014/main" id="{806A5D47-0018-446A-BE1A-5A25BE0E306E}"/>
                </a:ext>
              </a:extLst>
            </p:cNvPr>
            <p:cNvSpPr>
              <a:spLocks noChangeArrowheads="1"/>
            </p:cNvSpPr>
            <p:nvPr/>
          </p:nvSpPr>
          <p:spPr bwMode="auto">
            <a:xfrm>
              <a:off x="4427532" y="1988840"/>
              <a:ext cx="3024193" cy="649894"/>
            </a:xfrm>
            <a:prstGeom prst="roundRect">
              <a:avLst>
                <a:gd name="adj" fmla="val 16667"/>
              </a:avLst>
            </a:prstGeom>
            <a:solidFill>
              <a:srgbClr val="D2DA7A"/>
            </a:solidFill>
            <a:ln w="9525">
              <a:solidFill>
                <a:srgbClr val="F0F2DB"/>
              </a:solidFill>
              <a:round/>
              <a:headEnd/>
              <a:tailEnd/>
            </a:ln>
            <a:effectLst>
              <a:outerShdw dist="25400" dir="5400000" rotWithShape="0">
                <a:srgbClr val="808080">
                  <a:alpha val="39998"/>
                </a:srgbClr>
              </a:outerShdw>
            </a:effectLst>
          </p:spPr>
          <p:txBody>
            <a:bodyPr wrap="none" anchor="ctr"/>
            <a:lstStyle/>
            <a:p>
              <a:pPr marL="341313" indent="-341313" algn="ctr">
                <a:defRPr/>
              </a:pPr>
              <a:r>
                <a:rPr lang="fr-CA" sz="2000" dirty="0">
                  <a:latin typeface="Arial" charset="0"/>
                  <a:ea typeface="+mn-ea"/>
                </a:rPr>
                <a:t>du test-</a:t>
              </a:r>
              <a:r>
                <a:rPr lang="fr-CA" sz="2000" dirty="0" err="1">
                  <a:latin typeface="Arial" charset="0"/>
                  <a:ea typeface="+mn-ea"/>
                </a:rPr>
                <a:t>retest</a:t>
              </a:r>
              <a:endParaRPr lang="fr-CA" sz="2000" dirty="0">
                <a:latin typeface="Arial" charset="0"/>
                <a:ea typeface="+mn-ea"/>
              </a:endParaRPr>
            </a:p>
          </p:txBody>
        </p:sp>
        <p:sp>
          <p:nvSpPr>
            <p:cNvPr id="39952" name="AutoShape 26">
              <a:extLst>
                <a:ext uri="{FF2B5EF4-FFF2-40B4-BE49-F238E27FC236}">
                  <a16:creationId xmlns:a16="http://schemas.microsoft.com/office/drawing/2014/main" id="{9E621B1F-31B2-4AEC-9BF2-DB1BEB7A14F4}"/>
                </a:ext>
              </a:extLst>
            </p:cNvPr>
            <p:cNvSpPr>
              <a:spLocks noChangeArrowheads="1"/>
            </p:cNvSpPr>
            <p:nvPr/>
          </p:nvSpPr>
          <p:spPr bwMode="auto">
            <a:xfrm>
              <a:off x="4427538" y="2781003"/>
              <a:ext cx="3024187" cy="649287"/>
            </a:xfrm>
            <a:prstGeom prst="roundRect">
              <a:avLst>
                <a:gd name="adj" fmla="val 16667"/>
              </a:avLst>
            </a:prstGeom>
            <a:solidFill>
              <a:srgbClr val="D2DA7A"/>
            </a:solidFill>
            <a:ln w="9525">
              <a:solidFill>
                <a:srgbClr val="F0F2DB"/>
              </a:solidFill>
              <a:round/>
              <a:headEnd/>
              <a:tailEnd/>
            </a:ln>
            <a:effectLst>
              <a:outerShdw dist="25400" dir="5400000" rotWithShape="0">
                <a:srgbClr val="808080">
                  <a:alpha val="39998"/>
                </a:srgbClr>
              </a:outerShdw>
            </a:effectLst>
          </p:spPr>
          <p:txBody>
            <a:bodyPr wrap="none" anchor="ctr"/>
            <a:lstStyle>
              <a:lvl1pPr marL="341313" indent="-3413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dirty="0">
                  <a:solidFill>
                    <a:schemeClr val="tx2"/>
                  </a:solidFill>
                  <a:ea typeface="ＭＳ Ｐゴシック" panose="020B0600070205080204" pitchFamily="34" charset="-128"/>
                </a:rPr>
                <a:t>par cohérence interne</a:t>
              </a:r>
            </a:p>
          </p:txBody>
        </p:sp>
        <p:sp>
          <p:nvSpPr>
            <p:cNvPr id="20" name="AutoShape 27">
              <a:extLst>
                <a:ext uri="{FF2B5EF4-FFF2-40B4-BE49-F238E27FC236}">
                  <a16:creationId xmlns:a16="http://schemas.microsoft.com/office/drawing/2014/main" id="{D15CFF21-85E7-4983-971F-413B635F09A3}"/>
                </a:ext>
              </a:extLst>
            </p:cNvPr>
            <p:cNvSpPr>
              <a:spLocks noChangeArrowheads="1"/>
            </p:cNvSpPr>
            <p:nvPr/>
          </p:nvSpPr>
          <p:spPr bwMode="auto">
            <a:xfrm>
              <a:off x="4427532" y="3573375"/>
              <a:ext cx="3024193" cy="649894"/>
            </a:xfrm>
            <a:prstGeom prst="roundRect">
              <a:avLst>
                <a:gd name="adj" fmla="val 16667"/>
              </a:avLst>
            </a:prstGeom>
            <a:solidFill>
              <a:srgbClr val="D2DA7A"/>
            </a:solidFill>
            <a:ln w="9525">
              <a:solidFill>
                <a:srgbClr val="F0F2DB"/>
              </a:solidFill>
              <a:round/>
              <a:headEnd/>
              <a:tailEnd/>
            </a:ln>
            <a:effectLst>
              <a:outerShdw dist="25400" dir="5400000" rotWithShape="0">
                <a:srgbClr val="808080">
                  <a:alpha val="39998"/>
                </a:srgbClr>
              </a:outerShdw>
            </a:effectLst>
          </p:spPr>
          <p:txBody>
            <a:bodyPr wrap="none" anchor="ctr"/>
            <a:lstStyle/>
            <a:p>
              <a:pPr marL="341313" indent="-341313" algn="ctr">
                <a:defRPr/>
              </a:pPr>
              <a:r>
                <a:rPr lang="fr-CA" sz="2000" dirty="0">
                  <a:latin typeface="Arial" charset="0"/>
                  <a:ea typeface="+mn-ea"/>
                </a:rPr>
                <a:t>empirique</a:t>
              </a:r>
            </a:p>
          </p:txBody>
        </p:sp>
        <p:sp>
          <p:nvSpPr>
            <p:cNvPr id="21" name="AutoShape 28">
              <a:extLst>
                <a:ext uri="{FF2B5EF4-FFF2-40B4-BE49-F238E27FC236}">
                  <a16:creationId xmlns:a16="http://schemas.microsoft.com/office/drawing/2014/main" id="{1213BB8B-01BF-4933-A9FA-4FB9C4A14549}"/>
                </a:ext>
              </a:extLst>
            </p:cNvPr>
            <p:cNvSpPr>
              <a:spLocks noChangeArrowheads="1"/>
            </p:cNvSpPr>
            <p:nvPr/>
          </p:nvSpPr>
          <p:spPr bwMode="auto">
            <a:xfrm>
              <a:off x="4427532" y="4367318"/>
              <a:ext cx="3024193" cy="648220"/>
            </a:xfrm>
            <a:prstGeom prst="roundRect">
              <a:avLst>
                <a:gd name="adj" fmla="val 16667"/>
              </a:avLst>
            </a:prstGeom>
            <a:solidFill>
              <a:srgbClr val="D2DA7A"/>
            </a:solidFill>
            <a:ln w="9525">
              <a:solidFill>
                <a:srgbClr val="F0F2DB"/>
              </a:solidFill>
              <a:round/>
              <a:headEnd/>
              <a:tailEnd/>
            </a:ln>
            <a:effectLst>
              <a:outerShdw dist="25400" dir="5400000" rotWithShape="0">
                <a:srgbClr val="808080">
                  <a:alpha val="39998"/>
                </a:srgbClr>
              </a:outerShdw>
            </a:effectLst>
          </p:spPr>
          <p:txBody>
            <a:bodyPr wrap="none" anchor="ctr"/>
            <a:lstStyle/>
            <a:p>
              <a:pPr marL="341313" indent="-341313" algn="ctr">
                <a:defRPr/>
              </a:pPr>
              <a:r>
                <a:rPr lang="fr-CA" sz="2000">
                  <a:latin typeface="Arial" charset="0"/>
                  <a:ea typeface="+mn-ea"/>
                </a:rPr>
                <a:t>de contenu</a:t>
              </a:r>
            </a:p>
          </p:txBody>
        </p:sp>
        <p:sp>
          <p:nvSpPr>
            <p:cNvPr id="22" name="AutoShape 29">
              <a:extLst>
                <a:ext uri="{FF2B5EF4-FFF2-40B4-BE49-F238E27FC236}">
                  <a16:creationId xmlns:a16="http://schemas.microsoft.com/office/drawing/2014/main" id="{501FD8F2-144B-4BE9-B372-B49059A32306}"/>
                </a:ext>
              </a:extLst>
            </p:cNvPr>
            <p:cNvSpPr>
              <a:spLocks noChangeArrowheads="1"/>
            </p:cNvSpPr>
            <p:nvPr/>
          </p:nvSpPr>
          <p:spPr bwMode="auto">
            <a:xfrm>
              <a:off x="4427532" y="5157911"/>
              <a:ext cx="3024193" cy="934641"/>
            </a:xfrm>
            <a:prstGeom prst="roundRect">
              <a:avLst>
                <a:gd name="adj" fmla="val 16667"/>
              </a:avLst>
            </a:prstGeom>
            <a:solidFill>
              <a:srgbClr val="D2DA7A"/>
            </a:solidFill>
            <a:ln w="9525">
              <a:solidFill>
                <a:srgbClr val="F0F2DB"/>
              </a:solidFill>
              <a:round/>
              <a:headEnd/>
              <a:tailEnd/>
            </a:ln>
            <a:effectLst>
              <a:outerShdw dist="25400" dir="5400000" rotWithShape="0">
                <a:srgbClr val="808080">
                  <a:alpha val="39998"/>
                </a:srgbClr>
              </a:outerShdw>
            </a:effectLst>
          </p:spPr>
          <p:txBody>
            <a:bodyPr wrap="none" anchor="ctr"/>
            <a:lstStyle/>
            <a:p>
              <a:pPr algn="ctr">
                <a:defRPr/>
              </a:pPr>
              <a:r>
                <a:rPr lang="fr-CA" sz="2000" dirty="0">
                  <a:latin typeface="Arial" charset="0"/>
                  <a:ea typeface="+mn-ea"/>
                </a:rPr>
                <a:t>de construit </a:t>
              </a:r>
              <a:br>
                <a:rPr lang="fr-CA" sz="2000" dirty="0">
                  <a:latin typeface="Arial" charset="0"/>
                  <a:ea typeface="+mn-ea"/>
                </a:rPr>
              </a:br>
              <a:r>
                <a:rPr lang="fr-CA" sz="2000" dirty="0">
                  <a:latin typeface="Arial" charset="0"/>
                  <a:ea typeface="+mn-ea"/>
                </a:rPr>
                <a:t>(ou conceptuelle)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71EB7C31-50DB-4619-9204-CB2F79FF16D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E790E24-6BCA-476D-9337-66A8E3B6EDF4}" type="slidenum">
              <a:rPr lang="fr-CA" altLang="fr-FR" sz="1400">
                <a:ea typeface="ヒラギノ角ゴ Pro W3" charset="-128"/>
              </a:rPr>
              <a:pPr algn="r">
                <a:spcBef>
                  <a:spcPct val="0"/>
                </a:spcBef>
                <a:buFontTx/>
                <a:buNone/>
              </a:pPr>
              <a:t>15</a:t>
            </a:fld>
            <a:endParaRPr lang="fr-CA" altLang="fr-FR" sz="1400">
              <a:ea typeface="ヒラギノ角ゴ Pro W3" charset="-128"/>
            </a:endParaRPr>
          </a:p>
        </p:txBody>
      </p:sp>
      <p:sp>
        <p:nvSpPr>
          <p:cNvPr id="41987" name="Placeholder 1030">
            <a:extLst>
              <a:ext uri="{FF2B5EF4-FFF2-40B4-BE49-F238E27FC236}">
                <a16:creationId xmlns:a16="http://schemas.microsoft.com/office/drawing/2014/main" id="{07AA43FA-6F25-4ED4-8D2D-F66CCEE3F46E}"/>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6.3 Les instruments de sélection</a:t>
            </a:r>
          </a:p>
        </p:txBody>
      </p:sp>
      <p:sp>
        <p:nvSpPr>
          <p:cNvPr id="41988" name="Placeholder 2">
            <a:extLst>
              <a:ext uri="{FF2B5EF4-FFF2-40B4-BE49-F238E27FC236}">
                <a16:creationId xmlns:a16="http://schemas.microsoft.com/office/drawing/2014/main" id="{C8DC9951-FADE-4C3F-AAE1-2C503D61038C}"/>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41989" name="ZoneTexte 5">
            <a:extLst>
              <a:ext uri="{FF2B5EF4-FFF2-40B4-BE49-F238E27FC236}">
                <a16:creationId xmlns:a16="http://schemas.microsoft.com/office/drawing/2014/main" id="{90E94320-763C-4F4D-B7A1-17FE81FCC509}"/>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1990" name="Placeholder 2">
            <a:extLst>
              <a:ext uri="{FF2B5EF4-FFF2-40B4-BE49-F238E27FC236}">
                <a16:creationId xmlns:a16="http://schemas.microsoft.com/office/drawing/2014/main" id="{4F409D99-AFE7-4297-B52B-F24D5AD8105C}"/>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en-US" altLang="fr-FR" sz="1200" i="1">
              <a:solidFill>
                <a:schemeClr val="tx2"/>
              </a:solidFill>
              <a:ea typeface="ヒラギノ角ゴ Pro W3" charset="-128"/>
            </a:endParaRPr>
          </a:p>
        </p:txBody>
      </p:sp>
      <p:pic>
        <p:nvPicPr>
          <p:cNvPr id="3" name="Image 2">
            <a:extLst>
              <a:ext uri="{FF2B5EF4-FFF2-40B4-BE49-F238E27FC236}">
                <a16:creationId xmlns:a16="http://schemas.microsoft.com/office/drawing/2014/main" id="{9404C0D1-8600-4239-8F2C-40F0B2014594}"/>
              </a:ext>
            </a:extLst>
          </p:cNvPr>
          <p:cNvPicPr>
            <a:picLocks noChangeAspect="1"/>
          </p:cNvPicPr>
          <p:nvPr/>
        </p:nvPicPr>
        <p:blipFill>
          <a:blip r:embed="rId4"/>
          <a:stretch>
            <a:fillRect/>
          </a:stretch>
        </p:blipFill>
        <p:spPr>
          <a:xfrm>
            <a:off x="960202" y="1762365"/>
            <a:ext cx="7223596" cy="45273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F86A0F04-2281-401A-BEF7-C0A8AA5EC5C3}"/>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54A0279-B4FB-4503-B9A9-58D7EBF158C4}" type="slidenum">
              <a:rPr lang="fr-CA" altLang="fr-FR" sz="1400">
                <a:ea typeface="ヒラギノ角ゴ Pro W3" charset="-128"/>
              </a:rPr>
              <a:pPr algn="r">
                <a:spcBef>
                  <a:spcPct val="0"/>
                </a:spcBef>
                <a:buFontTx/>
                <a:buNone/>
              </a:pPr>
              <a:t>16</a:t>
            </a:fld>
            <a:endParaRPr lang="fr-CA" altLang="fr-FR" sz="1400">
              <a:ea typeface="ヒラギノ角ゴ Pro W3" charset="-128"/>
            </a:endParaRPr>
          </a:p>
        </p:txBody>
      </p:sp>
      <p:sp>
        <p:nvSpPr>
          <p:cNvPr id="44035" name="Placeholder 1030">
            <a:extLst>
              <a:ext uri="{FF2B5EF4-FFF2-40B4-BE49-F238E27FC236}">
                <a16:creationId xmlns:a16="http://schemas.microsoft.com/office/drawing/2014/main" id="{82D88BDF-2CA3-45E3-B5A2-474E607DBE83}"/>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Comment procéder à la validation d’un </a:t>
            </a:r>
            <a:br>
              <a:rPr lang="en-US" altLang="fr-FR" sz="2400" b="1"/>
            </a:br>
            <a:r>
              <a:rPr lang="en-US" altLang="fr-FR" sz="2400" b="1"/>
              <a:t>instrument de sélection</a:t>
            </a:r>
          </a:p>
        </p:txBody>
      </p:sp>
      <p:sp>
        <p:nvSpPr>
          <p:cNvPr id="44036" name="Placeholder 2">
            <a:extLst>
              <a:ext uri="{FF2B5EF4-FFF2-40B4-BE49-F238E27FC236}">
                <a16:creationId xmlns:a16="http://schemas.microsoft.com/office/drawing/2014/main" id="{2E88EA81-EBAD-4171-A77B-0523D0F2D06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44037" name="ZoneTexte 5">
            <a:extLst>
              <a:ext uri="{FF2B5EF4-FFF2-40B4-BE49-F238E27FC236}">
                <a16:creationId xmlns:a16="http://schemas.microsoft.com/office/drawing/2014/main" id="{2436F43C-2BA6-4B59-BFA9-0D70EA588603}"/>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4038" name="Placeholder 2">
            <a:extLst>
              <a:ext uri="{FF2B5EF4-FFF2-40B4-BE49-F238E27FC236}">
                <a16:creationId xmlns:a16="http://schemas.microsoft.com/office/drawing/2014/main" id="{441768C9-FC72-4BAB-9E33-AECE12DA416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44039" name="Image 2">
            <a:extLst>
              <a:ext uri="{FF2B5EF4-FFF2-40B4-BE49-F238E27FC236}">
                <a16:creationId xmlns:a16="http://schemas.microsoft.com/office/drawing/2014/main" id="{0D6FF309-88A8-4FED-B58A-7EA718C13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2205038"/>
            <a:ext cx="63436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75DBC559-8115-4777-8362-0A5E96C83706}"/>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FB681DF-EC7B-45C8-8363-22026B38B226}" type="slidenum">
              <a:rPr lang="fr-CA" altLang="fr-FR" sz="1400">
                <a:ea typeface="ヒラギノ角ゴ Pro W3" charset="-128"/>
              </a:rPr>
              <a:pPr algn="r">
                <a:spcBef>
                  <a:spcPct val="0"/>
                </a:spcBef>
                <a:buFontTx/>
                <a:buNone/>
              </a:pPr>
              <a:t>17</a:t>
            </a:fld>
            <a:endParaRPr lang="fr-CA" altLang="fr-FR" sz="1400">
              <a:ea typeface="ヒラギノ角ゴ Pro W3" charset="-128"/>
            </a:endParaRPr>
          </a:p>
        </p:txBody>
      </p:sp>
      <p:sp>
        <p:nvSpPr>
          <p:cNvPr id="46083" name="Placeholder 1030">
            <a:extLst>
              <a:ext uri="{FF2B5EF4-FFF2-40B4-BE49-F238E27FC236}">
                <a16:creationId xmlns:a16="http://schemas.microsoft.com/office/drawing/2014/main" id="{0F813A04-781D-4A95-B61E-4F435815E93C}"/>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 formulaire de demande d’emploi</a:t>
            </a:r>
          </a:p>
        </p:txBody>
      </p:sp>
      <p:sp>
        <p:nvSpPr>
          <p:cNvPr id="46084" name="Placeholder 2">
            <a:extLst>
              <a:ext uri="{FF2B5EF4-FFF2-40B4-BE49-F238E27FC236}">
                <a16:creationId xmlns:a16="http://schemas.microsoft.com/office/drawing/2014/main" id="{804B6165-5026-4A19-BB9F-71E74FA086C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46085" name="ZoneTexte 5">
            <a:extLst>
              <a:ext uri="{FF2B5EF4-FFF2-40B4-BE49-F238E27FC236}">
                <a16:creationId xmlns:a16="http://schemas.microsoft.com/office/drawing/2014/main" id="{271F5718-2E50-4706-8604-B3055B75C16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6086" name="Placeholder 2">
            <a:extLst>
              <a:ext uri="{FF2B5EF4-FFF2-40B4-BE49-F238E27FC236}">
                <a16:creationId xmlns:a16="http://schemas.microsoft.com/office/drawing/2014/main" id="{C935E951-BFE6-4C76-BEC6-7D97CCABEF55}"/>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8" name="Parchemin vertical 10">
            <a:extLst>
              <a:ext uri="{FF2B5EF4-FFF2-40B4-BE49-F238E27FC236}">
                <a16:creationId xmlns:a16="http://schemas.microsoft.com/office/drawing/2014/main" id="{064E1322-F28E-48AE-89DF-FAA59930D47A}"/>
              </a:ext>
            </a:extLst>
          </p:cNvPr>
          <p:cNvSpPr>
            <a:spLocks noChangeArrowheads="1"/>
          </p:cNvSpPr>
          <p:nvPr/>
        </p:nvSpPr>
        <p:spPr bwMode="auto">
          <a:xfrm>
            <a:off x="685800" y="2298700"/>
            <a:ext cx="7356475" cy="3397250"/>
          </a:xfrm>
          <a:prstGeom prst="verticalScroll">
            <a:avLst>
              <a:gd name="adj" fmla="val 12500"/>
            </a:avLst>
          </a:prstGeom>
          <a:solidFill>
            <a:srgbClr val="F0F2DB"/>
          </a:solidFill>
          <a:ln w="9525">
            <a:solidFill>
              <a:srgbClr val="D2DA7A"/>
            </a:solidFill>
            <a:round/>
            <a:headEnd/>
            <a:tailEnd/>
          </a:ln>
          <a:effectLst>
            <a:outerShdw dist="25400" dir="5400000" rotWithShape="0">
              <a:srgbClr val="808080">
                <a:alpha val="39998"/>
              </a:srgbClr>
            </a:outerShdw>
          </a:effectLst>
        </p:spPr>
        <p:txBody>
          <a:bodyPr lIns="144000" rIns="144000" anchor="ctr"/>
          <a:lstStyle>
            <a:lvl1pPr eaLnBrk="0" hangingPunct="0">
              <a:defRPr sz="2000">
                <a:solidFill>
                  <a:srgbClr val="333366"/>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333366"/>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333366"/>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333366"/>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333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333366"/>
                </a:solidFill>
                <a:latin typeface="Arial" panose="020B0604020202020204" pitchFamily="34" charset="0"/>
                <a:ea typeface="ＭＳ Ｐゴシック" panose="020B0600070205080204" pitchFamily="34" charset="-128"/>
              </a:defRPr>
            </a:lvl9pPr>
          </a:lstStyle>
          <a:p>
            <a:pPr eaLnBrk="1" hangingPunct="1">
              <a:spcBef>
                <a:spcPts val="600"/>
              </a:spcBef>
              <a:defRPr/>
            </a:pPr>
            <a:r>
              <a:rPr lang="fr-CA" altLang="fr-FR" sz="1800" dirty="0">
                <a:latin typeface="Gill Sans MT" panose="020B0502020104020203" pitchFamily="34" charset="77"/>
              </a:rPr>
              <a:t>Le </a:t>
            </a:r>
            <a:r>
              <a:rPr lang="fr-CA" altLang="fr-FR" sz="1800" i="1" dirty="0">
                <a:latin typeface="Gill Sans MT" panose="020B0502020104020203" pitchFamily="34" charset="77"/>
              </a:rPr>
              <a:t>formulaire de demande d’emploi </a:t>
            </a:r>
            <a:r>
              <a:rPr lang="fr-CA" altLang="fr-FR" sz="1800" dirty="0">
                <a:latin typeface="Gill Sans MT" panose="020B0502020104020203" pitchFamily="34" charset="77"/>
              </a:rPr>
              <a:t>procure des renseignements </a:t>
            </a:r>
            <a:br>
              <a:rPr lang="fr-CA" altLang="fr-FR" sz="1800" dirty="0">
                <a:latin typeface="Gill Sans MT" panose="020B0502020104020203" pitchFamily="34" charset="77"/>
              </a:rPr>
            </a:br>
            <a:r>
              <a:rPr lang="fr-CA" altLang="fr-FR" sz="1800" dirty="0">
                <a:latin typeface="Gill Sans MT" panose="020B0502020104020203" pitchFamily="34" charset="77"/>
              </a:rPr>
              <a:t>sur la situation du candidat, non seulement sur sa situation actuelle, mais aussi sur sa situation antérieure.</a:t>
            </a:r>
          </a:p>
          <a:p>
            <a:pPr eaLnBrk="1" hangingPunct="1">
              <a:defRPr/>
            </a:pPr>
            <a:endParaRPr lang="fr-CA" altLang="fr-FR" sz="1050" dirty="0">
              <a:latin typeface="Gill Sans MT" panose="020B0502020104020203" pitchFamily="34" charset="77"/>
            </a:endParaRPr>
          </a:p>
          <a:p>
            <a:pPr eaLnBrk="1" hangingPunct="1">
              <a:defRPr/>
            </a:pPr>
            <a:r>
              <a:rPr lang="fr-CA" altLang="fr-FR" sz="1800" dirty="0">
                <a:latin typeface="Gill Sans MT" panose="020B0502020104020203" pitchFamily="34" charset="77"/>
              </a:rPr>
              <a:t>Contrairement au </a:t>
            </a:r>
            <a:r>
              <a:rPr lang="fr-CA" altLang="fr-FR" sz="1800" i="1" dirty="0">
                <a:latin typeface="Gill Sans MT" panose="020B0502020104020203" pitchFamily="34" charset="77"/>
              </a:rPr>
              <a:t>curriculum vitæ</a:t>
            </a:r>
            <a:r>
              <a:rPr lang="fr-CA" altLang="fr-FR" sz="1800" dirty="0">
                <a:latin typeface="Gill Sans MT" panose="020B0502020104020203" pitchFamily="34" charset="77"/>
              </a:rPr>
              <a:t>, qui est rédigé par le candidat, </a:t>
            </a:r>
            <a:br>
              <a:rPr lang="fr-CA" altLang="fr-FR" sz="1800" dirty="0">
                <a:latin typeface="Gill Sans MT" panose="020B0502020104020203" pitchFamily="34" charset="77"/>
              </a:rPr>
            </a:br>
            <a:r>
              <a:rPr lang="fr-CA" altLang="fr-FR" sz="1800" dirty="0">
                <a:latin typeface="Gill Sans MT" panose="020B0502020104020203" pitchFamily="34" charset="77"/>
              </a:rPr>
              <a:t>le formulaire de demande d’emploi est préparé par l’employeur </a:t>
            </a:r>
            <a:br>
              <a:rPr lang="fr-CA" altLang="fr-FR" sz="1800" dirty="0">
                <a:latin typeface="Gill Sans MT" panose="020B0502020104020203" pitchFamily="34" charset="77"/>
              </a:rPr>
            </a:br>
            <a:r>
              <a:rPr lang="fr-CA" altLang="fr-FR" sz="1800" dirty="0">
                <a:latin typeface="Gill Sans MT" panose="020B0502020104020203" pitchFamily="34" charset="77"/>
              </a:rPr>
              <a:t>qui détermine des secteurs précis dans lesquels le candidat </a:t>
            </a:r>
            <a:br>
              <a:rPr lang="fr-CA" altLang="fr-FR" sz="1800" dirty="0">
                <a:latin typeface="Gill Sans MT" panose="020B0502020104020203" pitchFamily="34" charset="77"/>
              </a:rPr>
            </a:br>
            <a:r>
              <a:rPr lang="fr-CA" altLang="fr-FR" sz="1800" dirty="0">
                <a:latin typeface="Gill Sans MT" panose="020B0502020104020203" pitchFamily="34" charset="77"/>
              </a:rPr>
              <a:t>fournit des renseignements qui serviront à la présélection </a:t>
            </a:r>
            <a:br>
              <a:rPr lang="fr-CA" altLang="fr-FR" sz="1800" dirty="0">
                <a:latin typeface="Gill Sans MT" panose="020B0502020104020203" pitchFamily="34" charset="77"/>
              </a:rPr>
            </a:br>
            <a:r>
              <a:rPr lang="fr-CA" altLang="fr-FR" sz="1800" dirty="0">
                <a:latin typeface="Gill Sans MT" panose="020B0502020104020203" pitchFamily="34" charset="77"/>
              </a:rPr>
              <a:t>des candidatures.</a:t>
            </a:r>
            <a:r>
              <a:rPr lang="fr-CA" altLang="fr-FR" dirty="0">
                <a:latin typeface="Gill Sans MT" panose="020B0502020104020203" pitchFamily="34" charset="77"/>
              </a:rPr>
              <a:t> </a:t>
            </a:r>
          </a:p>
        </p:txBody>
      </p:sp>
      <p:sp>
        <p:nvSpPr>
          <p:cNvPr id="46088" name="Espace réservé du texte 10">
            <a:extLst>
              <a:ext uri="{FF2B5EF4-FFF2-40B4-BE49-F238E27FC236}">
                <a16:creationId xmlns:a16="http://schemas.microsoft.com/office/drawing/2014/main" id="{1F2CA0C0-DEB6-48F9-803D-F5BCCE2931A5}"/>
              </a:ext>
            </a:extLst>
          </p:cNvPr>
          <p:cNvSpPr>
            <a:spLocks/>
          </p:cNvSpPr>
          <p:nvPr/>
        </p:nvSpPr>
        <p:spPr bwMode="auto">
          <a:xfrm>
            <a:off x="1633538" y="2043113"/>
            <a:ext cx="6337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lnSpc>
                <a:spcPct val="80000"/>
              </a:lnSpc>
              <a:buClr>
                <a:srgbClr val="000000"/>
              </a:buClr>
              <a:buFont typeface="Times New Roman" panose="02020603050405020304" pitchFamily="18" charset="0"/>
              <a:buNone/>
            </a:pPr>
            <a:r>
              <a:rPr lang="fr-CA" altLang="fr-FR" sz="1400" b="1">
                <a:solidFill>
                  <a:srgbClr val="333366"/>
                </a:solidFill>
                <a:ea typeface="ＭＳ Ｐゴシック" panose="020B0600070205080204" pitchFamily="34" charset="-128"/>
                <a:cs typeface="Arial" panose="020B0604020202020204" pitchFamily="34" charset="0"/>
              </a:rPr>
              <a:t>Formulaire de demande d’emploi / curriculum vitæ</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F3BBF19F-672B-462A-A1DC-CC359EBFF017}"/>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46A02B9-251A-4DED-8705-E4064B664A52}" type="slidenum">
              <a:rPr lang="fr-CA" altLang="fr-FR" sz="1400">
                <a:ea typeface="ヒラギノ角ゴ Pro W3" charset="-128"/>
              </a:rPr>
              <a:pPr algn="r">
                <a:spcBef>
                  <a:spcPct val="0"/>
                </a:spcBef>
                <a:buFontTx/>
                <a:buNone/>
              </a:pPr>
              <a:t>18</a:t>
            </a:fld>
            <a:endParaRPr lang="fr-CA" altLang="fr-FR" sz="1400">
              <a:ea typeface="ヒラギノ角ゴ Pro W3" charset="-128"/>
            </a:endParaRPr>
          </a:p>
        </p:txBody>
      </p:sp>
      <p:sp>
        <p:nvSpPr>
          <p:cNvPr id="48131" name="Placeholder 1030">
            <a:extLst>
              <a:ext uri="{FF2B5EF4-FFF2-40B4-BE49-F238E27FC236}">
                <a16:creationId xmlns:a16="http://schemas.microsoft.com/office/drawing/2014/main" id="{3B43BFD0-0CE9-4CCD-A03B-A06BEA864274}"/>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 formulaire de demande d’emploi (suite)</a:t>
            </a:r>
            <a:br>
              <a:rPr lang="en-US" altLang="fr-FR" sz="2400" b="1"/>
            </a:br>
            <a:r>
              <a:rPr lang="en-US" altLang="fr-FR" sz="2000"/>
              <a:t>Quelques sujets à ne pas aborder </a:t>
            </a:r>
            <a:br>
              <a:rPr lang="en-US" altLang="fr-FR" sz="2000"/>
            </a:br>
            <a:r>
              <a:rPr lang="en-US" altLang="fr-FR" sz="2000"/>
              <a:t>dans un formulaire de demande d’emploi</a:t>
            </a:r>
            <a:endParaRPr lang="en-US" altLang="fr-FR" sz="2400"/>
          </a:p>
        </p:txBody>
      </p:sp>
      <p:sp>
        <p:nvSpPr>
          <p:cNvPr id="48132" name="Placeholder 2">
            <a:extLst>
              <a:ext uri="{FF2B5EF4-FFF2-40B4-BE49-F238E27FC236}">
                <a16:creationId xmlns:a16="http://schemas.microsoft.com/office/drawing/2014/main" id="{89780991-569D-40D7-B0C0-6953ED6A79AF}"/>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48133" name="ZoneTexte 5">
            <a:extLst>
              <a:ext uri="{FF2B5EF4-FFF2-40B4-BE49-F238E27FC236}">
                <a16:creationId xmlns:a16="http://schemas.microsoft.com/office/drawing/2014/main" id="{A793E4A1-6821-44C5-9D1E-2E5C7DCECEE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8134" name="Placeholder 2">
            <a:extLst>
              <a:ext uri="{FF2B5EF4-FFF2-40B4-BE49-F238E27FC236}">
                <a16:creationId xmlns:a16="http://schemas.microsoft.com/office/drawing/2014/main" id="{9DFEF9C9-8BD4-411C-A464-D11A90E01CA3}"/>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2" name="Picture 2" descr="A picture containing table&#10;&#10;Description automatically generated">
            <a:extLst>
              <a:ext uri="{FF2B5EF4-FFF2-40B4-BE49-F238E27FC236}">
                <a16:creationId xmlns:a16="http://schemas.microsoft.com/office/drawing/2014/main" id="{900BC6FF-4E07-46EB-BD73-7B90790571BA}"/>
              </a:ext>
            </a:extLst>
          </p:cNvPr>
          <p:cNvPicPr>
            <a:picLocks noChangeAspect="1"/>
          </p:cNvPicPr>
          <p:nvPr/>
        </p:nvPicPr>
        <p:blipFill>
          <a:blip r:embed="rId4"/>
          <a:stretch>
            <a:fillRect/>
          </a:stretch>
        </p:blipFill>
        <p:spPr>
          <a:xfrm>
            <a:off x="800732" y="2380413"/>
            <a:ext cx="6948933" cy="37769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23CDF908-6621-4E78-99EE-31DC5E3A593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865CC34C-AEFC-4C3E-BC9B-05AECD1EA709}" type="slidenum">
              <a:rPr lang="fr-CA" altLang="fr-FR" sz="1400">
                <a:ea typeface="ヒラギノ角ゴ Pro W3" charset="-128"/>
              </a:rPr>
              <a:pPr algn="r">
                <a:spcBef>
                  <a:spcPct val="0"/>
                </a:spcBef>
                <a:buFontTx/>
                <a:buNone/>
              </a:pPr>
              <a:t>19</a:t>
            </a:fld>
            <a:endParaRPr lang="fr-CA" altLang="fr-FR" sz="1400">
              <a:ea typeface="ヒラギノ角ゴ Pro W3" charset="-128"/>
            </a:endParaRPr>
          </a:p>
        </p:txBody>
      </p:sp>
      <p:sp>
        <p:nvSpPr>
          <p:cNvPr id="50179" name="Placeholder 1030">
            <a:extLst>
              <a:ext uri="{FF2B5EF4-FFF2-40B4-BE49-F238E27FC236}">
                <a16:creationId xmlns:a16="http://schemas.microsoft.com/office/drawing/2014/main" id="{93DCB583-714D-4CBD-9D40-0192FC2D6206}"/>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La vérification </a:t>
            </a:r>
            <a:br>
              <a:rPr lang="en-US" altLang="fr-FR" sz="2400" b="1"/>
            </a:br>
            <a:r>
              <a:rPr lang="en-US" altLang="fr-FR" sz="2400" b="1"/>
              <a:t>des références</a:t>
            </a:r>
            <a:endParaRPr lang="en-US" altLang="fr-FR" sz="2400"/>
          </a:p>
        </p:txBody>
      </p:sp>
      <p:sp>
        <p:nvSpPr>
          <p:cNvPr id="50180" name="Placeholder 2">
            <a:extLst>
              <a:ext uri="{FF2B5EF4-FFF2-40B4-BE49-F238E27FC236}">
                <a16:creationId xmlns:a16="http://schemas.microsoft.com/office/drawing/2014/main" id="{602779B0-26F1-4777-B1BE-481DF9DB1AE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50181" name="ZoneTexte 5">
            <a:extLst>
              <a:ext uri="{FF2B5EF4-FFF2-40B4-BE49-F238E27FC236}">
                <a16:creationId xmlns:a16="http://schemas.microsoft.com/office/drawing/2014/main" id="{3D5029A5-225A-46C7-AA81-D3FD7D1BAB4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0182" name="Placeholder 2">
            <a:extLst>
              <a:ext uri="{FF2B5EF4-FFF2-40B4-BE49-F238E27FC236}">
                <a16:creationId xmlns:a16="http://schemas.microsoft.com/office/drawing/2014/main" id="{064649B9-FA4B-494C-BB31-C4C500D4752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50183" name="Ch6_p18.jpg">
            <a:extLst>
              <a:ext uri="{FF2B5EF4-FFF2-40B4-BE49-F238E27FC236}">
                <a16:creationId xmlns:a16="http://schemas.microsoft.com/office/drawing/2014/main" id="{03E1CB74-3F0E-4009-AF77-FFA6E3FEB8DA}"/>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757613" y="1196975"/>
            <a:ext cx="47752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Placeholder 2">
            <a:extLst>
              <a:ext uri="{FF2B5EF4-FFF2-40B4-BE49-F238E27FC236}">
                <a16:creationId xmlns:a16="http://schemas.microsoft.com/office/drawing/2014/main" id="{B0EFFCDC-8ACC-45F5-AE54-8DC4849FC56C}"/>
              </a:ext>
            </a:extLst>
          </p:cNvPr>
          <p:cNvSpPr>
            <a:spLocks noGrp="1" noChangeArrowheads="1"/>
          </p:cNvSpPr>
          <p:nvPr>
            <p:ph type="title" idx="4294967295"/>
          </p:nvPr>
        </p:nvSpPr>
        <p:spPr>
          <a:xfrm>
            <a:off x="1295400" y="1989138"/>
            <a:ext cx="7239000" cy="1219200"/>
          </a:xfrm>
        </p:spPr>
        <p:txBody>
          <a:bodyPr/>
          <a:lstStyle/>
          <a:p>
            <a:pPr algn="l" eaLnBrk="1" hangingPunct="1"/>
            <a:r>
              <a:rPr lang="en-US" altLang="fr-FR" sz="3600" b="1"/>
              <a:t> Chapitre 6</a:t>
            </a:r>
          </a:p>
        </p:txBody>
      </p:sp>
      <p:sp>
        <p:nvSpPr>
          <p:cNvPr id="17411" name="Placeholder 3">
            <a:extLst>
              <a:ext uri="{FF2B5EF4-FFF2-40B4-BE49-F238E27FC236}">
                <a16:creationId xmlns:a16="http://schemas.microsoft.com/office/drawing/2014/main" id="{4A8D1875-0E45-4557-B0A1-D239D7EC2B78}"/>
              </a:ext>
            </a:extLst>
          </p:cNvPr>
          <p:cNvSpPr>
            <a:spLocks noGrp="1" noChangeArrowheads="1"/>
          </p:cNvSpPr>
          <p:nvPr>
            <p:ph type="body" idx="4294967295"/>
          </p:nvPr>
        </p:nvSpPr>
        <p:spPr>
          <a:xfrm>
            <a:off x="1403350" y="3436938"/>
            <a:ext cx="9648825" cy="3429000"/>
          </a:xfrm>
        </p:spPr>
        <p:txBody>
          <a:bodyPr/>
          <a:lstStyle/>
          <a:p>
            <a:pPr marL="0" indent="0" eaLnBrk="1" hangingPunct="1">
              <a:buFontTx/>
              <a:buNone/>
            </a:pPr>
            <a:r>
              <a:rPr lang="fr-CA" altLang="fr-FR" sz="3600"/>
              <a:t>La sélection, l’accueil et </a:t>
            </a:r>
            <a:br>
              <a:rPr lang="fr-CA" altLang="fr-FR" sz="3600"/>
            </a:br>
            <a:r>
              <a:rPr lang="fr-CA" altLang="fr-FR" sz="3600"/>
              <a:t>l’intégration des </a:t>
            </a:r>
            <a:br>
              <a:rPr lang="fr-CA" altLang="fr-FR" sz="3600"/>
            </a:br>
            <a:r>
              <a:rPr lang="fr-CA" altLang="fr-FR" sz="3600"/>
              <a:t>ressources humaines</a:t>
            </a:r>
          </a:p>
        </p:txBody>
      </p:sp>
      <p:sp>
        <p:nvSpPr>
          <p:cNvPr id="17412" name="ZoneTexte 1">
            <a:extLst>
              <a:ext uri="{FF2B5EF4-FFF2-40B4-BE49-F238E27FC236}">
                <a16:creationId xmlns:a16="http://schemas.microsoft.com/office/drawing/2014/main" id="{75206C61-2FAE-4EA3-BB79-536AEDE1ADEE}"/>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17413" name="Placeholder 2">
            <a:extLst>
              <a:ext uri="{FF2B5EF4-FFF2-40B4-BE49-F238E27FC236}">
                <a16:creationId xmlns:a16="http://schemas.microsoft.com/office/drawing/2014/main" id="{B22DF3EB-87D0-4986-8457-29BB072847A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a:solidFill>
                  <a:schemeClr val="tx2"/>
                </a:solidFill>
                <a:ea typeface="ヒラギノ角ゴ Pro W3" charset="-128"/>
              </a:rPr>
              <a:t>PARTIE 2 </a:t>
            </a:r>
            <a:r>
              <a:rPr lang="en-US" altLang="fr-FR" sz="1100" b="1">
                <a:solidFill>
                  <a:schemeClr val="tx2"/>
                </a:solidFill>
                <a:ea typeface="ヒラギノ角ゴ Pro W3" charset="-128"/>
              </a:rPr>
              <a:t>LES ACTIVITÉS DE DOTATION</a:t>
            </a:r>
            <a:endParaRPr lang="en-US" altLang="fr-FR" sz="1200" b="1" i="1">
              <a:solidFill>
                <a:schemeClr val="tx2"/>
              </a:solidFill>
              <a:ea typeface="ヒラギノ角ゴ Pro W3"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121193A0-676A-4FD5-9ED7-48BFCB4DC57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5B699AC-6C72-4F70-A6D4-7D32393932D4}" type="slidenum">
              <a:rPr lang="fr-CA" altLang="fr-FR" sz="1400">
                <a:ea typeface="ヒラギノ角ゴ Pro W3" charset="-128"/>
              </a:rPr>
              <a:pPr algn="r">
                <a:spcBef>
                  <a:spcPct val="0"/>
                </a:spcBef>
                <a:buFontTx/>
                <a:buNone/>
              </a:pPr>
              <a:t>20</a:t>
            </a:fld>
            <a:endParaRPr lang="fr-CA" altLang="fr-FR" sz="1400">
              <a:ea typeface="ヒラギノ角ゴ Pro W3" charset="-128"/>
            </a:endParaRPr>
          </a:p>
        </p:txBody>
      </p:sp>
      <p:sp>
        <p:nvSpPr>
          <p:cNvPr id="52227" name="Placeholder 1030">
            <a:extLst>
              <a:ext uri="{FF2B5EF4-FFF2-40B4-BE49-F238E27FC236}">
                <a16:creationId xmlns:a16="http://schemas.microsoft.com/office/drawing/2014/main" id="{39F8EE48-4217-441E-B1F9-A8BA0271F613}"/>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Les types d'entrevues de </a:t>
            </a:r>
            <a:r>
              <a:rPr lang="en-US" altLang="fr-FR" sz="2400" b="1" err="1"/>
              <a:t>sélection</a:t>
            </a:r>
            <a:br>
              <a:rPr lang="en-US" altLang="fr-FR" sz="2400" b="1" dirty="0"/>
            </a:br>
            <a:endParaRPr lang="en-US" altLang="fr-FR" sz="2400" b="1"/>
          </a:p>
        </p:txBody>
      </p:sp>
      <p:sp>
        <p:nvSpPr>
          <p:cNvPr id="52228" name="Placeholder 2">
            <a:extLst>
              <a:ext uri="{FF2B5EF4-FFF2-40B4-BE49-F238E27FC236}">
                <a16:creationId xmlns:a16="http://schemas.microsoft.com/office/drawing/2014/main" id="{50DB2889-F4DA-46BE-85BC-79337914B39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52229" name="ZoneTexte 5">
            <a:extLst>
              <a:ext uri="{FF2B5EF4-FFF2-40B4-BE49-F238E27FC236}">
                <a16:creationId xmlns:a16="http://schemas.microsoft.com/office/drawing/2014/main" id="{A303D849-614E-4C2E-9949-47654AA17F49}"/>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2230" name="Placeholder 2">
            <a:extLst>
              <a:ext uri="{FF2B5EF4-FFF2-40B4-BE49-F238E27FC236}">
                <a16:creationId xmlns:a16="http://schemas.microsoft.com/office/drawing/2014/main" id="{1260002C-5429-4E5C-9D3C-5C4D2A366F1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2" name="Picture 2" descr="Graphical user interface, application&#10;&#10;Description automatically generated">
            <a:extLst>
              <a:ext uri="{FF2B5EF4-FFF2-40B4-BE49-F238E27FC236}">
                <a16:creationId xmlns:a16="http://schemas.microsoft.com/office/drawing/2014/main" id="{F564ED4D-5A76-415A-BE85-B473D12820C2}"/>
              </a:ext>
            </a:extLst>
          </p:cNvPr>
          <p:cNvPicPr>
            <a:picLocks noChangeAspect="1"/>
          </p:cNvPicPr>
          <p:nvPr/>
        </p:nvPicPr>
        <p:blipFill rotWithShape="1">
          <a:blip r:embed="rId4"/>
          <a:srcRect l="744" r="19583"/>
          <a:stretch/>
        </p:blipFill>
        <p:spPr>
          <a:xfrm>
            <a:off x="718474" y="1844824"/>
            <a:ext cx="7707052" cy="40284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Slide Number Placeholder 6">
            <a:extLst>
              <a:ext uri="{FF2B5EF4-FFF2-40B4-BE49-F238E27FC236}">
                <a16:creationId xmlns:a16="http://schemas.microsoft.com/office/drawing/2014/main" id="{F89B0A7E-32C4-4864-A388-9A6873D0A0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6264B53-3D81-4585-94FA-5E569A3808CA}" type="slidenum">
              <a:rPr lang="fr-CA" altLang="fr-FR" sz="1400">
                <a:ea typeface="ヒラギノ角ゴ Pro W3" charset="-128"/>
              </a:rPr>
              <a:pPr algn="r">
                <a:spcBef>
                  <a:spcPct val="0"/>
                </a:spcBef>
                <a:buFontTx/>
                <a:buNone/>
              </a:pPr>
              <a:t>21</a:t>
            </a:fld>
            <a:endParaRPr lang="fr-CA" altLang="fr-FR" sz="1400">
              <a:ea typeface="ヒラギノ角ゴ Pro W3" charset="-128"/>
            </a:endParaRPr>
          </a:p>
        </p:txBody>
      </p:sp>
      <p:sp>
        <p:nvSpPr>
          <p:cNvPr id="54275" name="Placeholder 1030">
            <a:extLst>
              <a:ext uri="{FF2B5EF4-FFF2-40B4-BE49-F238E27FC236}">
                <a16:creationId xmlns:a16="http://schemas.microsoft.com/office/drawing/2014/main" id="{873EFA37-AD52-439E-A54D-1837EDF6EA46}"/>
              </a:ext>
            </a:extLst>
          </p:cNvPr>
          <p:cNvSpPr>
            <a:spLocks noGrp="1" noChangeArrowheads="1"/>
          </p:cNvSpPr>
          <p:nvPr>
            <p:ph type="title" idx="4294967295"/>
          </p:nvPr>
        </p:nvSpPr>
        <p:spPr>
          <a:xfrm>
            <a:off x="685800" y="1196975"/>
            <a:ext cx="6694512" cy="431800"/>
          </a:xfrm>
        </p:spPr>
        <p:txBody>
          <a:bodyPr anchor="t"/>
          <a:lstStyle/>
          <a:p>
            <a:pPr algn="l" eaLnBrk="1" hangingPunct="1"/>
            <a:r>
              <a:rPr lang="en-US" altLang="fr-FR" sz="2400" b="1" dirty="0"/>
              <a:t>Les </a:t>
            </a:r>
            <a:r>
              <a:rPr lang="en-US" altLang="fr-FR" sz="2400" b="1" dirty="0" err="1"/>
              <a:t>biais</a:t>
            </a:r>
            <a:r>
              <a:rPr lang="en-US" altLang="fr-FR" sz="2400" b="1" dirty="0"/>
              <a:t> </a:t>
            </a:r>
            <a:r>
              <a:rPr lang="en-US" altLang="fr-FR" sz="2400" b="1" dirty="0" err="1"/>
              <a:t>liés</a:t>
            </a:r>
            <a:r>
              <a:rPr lang="en-US" altLang="fr-FR" sz="2400" b="1" dirty="0"/>
              <a:t> à </a:t>
            </a:r>
            <a:r>
              <a:rPr lang="en-US" altLang="fr-FR" sz="2400" b="1" dirty="0" err="1"/>
              <a:t>l'entrevue</a:t>
            </a:r>
            <a:r>
              <a:rPr lang="en-US" altLang="fr-FR" sz="2400" b="1" dirty="0"/>
              <a:t> de </a:t>
            </a:r>
            <a:r>
              <a:rPr lang="en-US" altLang="fr-FR" sz="2400" b="1" dirty="0" err="1"/>
              <a:t>sélection</a:t>
            </a:r>
          </a:p>
        </p:txBody>
      </p:sp>
      <p:sp>
        <p:nvSpPr>
          <p:cNvPr id="54276" name="Placeholder 2">
            <a:extLst>
              <a:ext uri="{FF2B5EF4-FFF2-40B4-BE49-F238E27FC236}">
                <a16:creationId xmlns:a16="http://schemas.microsoft.com/office/drawing/2014/main" id="{1AF9417C-DB91-4844-BF8A-F7F489D0E4C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54277" name="ZoneTexte 5">
            <a:extLst>
              <a:ext uri="{FF2B5EF4-FFF2-40B4-BE49-F238E27FC236}">
                <a16:creationId xmlns:a16="http://schemas.microsoft.com/office/drawing/2014/main" id="{F4FCECDC-DB6C-4D07-96A7-FEFD37A8344B}"/>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4278" name="Placeholder 2">
            <a:extLst>
              <a:ext uri="{FF2B5EF4-FFF2-40B4-BE49-F238E27FC236}">
                <a16:creationId xmlns:a16="http://schemas.microsoft.com/office/drawing/2014/main" id="{6638B412-89E9-4B96-9794-C20D19D52DDE}"/>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54279" name="Image 2">
            <a:extLst>
              <a:ext uri="{FF2B5EF4-FFF2-40B4-BE49-F238E27FC236}">
                <a16:creationId xmlns:a16="http://schemas.microsoft.com/office/drawing/2014/main" id="{983482B6-4A1C-4AAD-B220-DF60CB2527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01" t="249" r="20776" b="-249"/>
          <a:stretch/>
        </p:blipFill>
        <p:spPr bwMode="auto">
          <a:xfrm>
            <a:off x="2264510" y="1685941"/>
            <a:ext cx="4614979" cy="458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Slide Number Placeholder 6">
            <a:extLst>
              <a:ext uri="{FF2B5EF4-FFF2-40B4-BE49-F238E27FC236}">
                <a16:creationId xmlns:a16="http://schemas.microsoft.com/office/drawing/2014/main" id="{0C9971E5-F992-4631-9803-B3A6B55CD1E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5B1DB0F-FF30-4947-8710-9730E07FEF52}" type="slidenum">
              <a:rPr lang="fr-CA" altLang="fr-FR" sz="1400">
                <a:ea typeface="ヒラギノ角ゴ Pro W3" charset="-128"/>
              </a:rPr>
              <a:pPr algn="r">
                <a:spcBef>
                  <a:spcPct val="0"/>
                </a:spcBef>
                <a:buFontTx/>
                <a:buNone/>
              </a:pPr>
              <a:t>22</a:t>
            </a:fld>
            <a:endParaRPr lang="fr-CA" altLang="fr-FR" sz="1400">
              <a:ea typeface="ヒラギノ角ゴ Pro W3" charset="-128"/>
            </a:endParaRPr>
          </a:p>
        </p:txBody>
      </p:sp>
      <p:sp>
        <p:nvSpPr>
          <p:cNvPr id="58371" name="Placeholder 1030">
            <a:extLst>
              <a:ext uri="{FF2B5EF4-FFF2-40B4-BE49-F238E27FC236}">
                <a16:creationId xmlns:a16="http://schemas.microsoft.com/office/drawing/2014/main" id="{578652C6-DE8E-435C-BE1F-DBBE855C6250}"/>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Les principaux moyens pour déjouer les pièges </a:t>
            </a:r>
            <a:br>
              <a:rPr lang="en-US" altLang="fr-FR" sz="2400" b="1"/>
            </a:br>
            <a:r>
              <a:rPr lang="en-US" altLang="fr-FR" sz="2400" b="1"/>
              <a:t>de l’entrevue de sélection</a:t>
            </a:r>
            <a:br>
              <a:rPr lang="en-US" altLang="fr-FR" sz="2400" b="1"/>
            </a:br>
            <a:endParaRPr lang="en-US" altLang="fr-FR" sz="2400" b="1"/>
          </a:p>
        </p:txBody>
      </p:sp>
      <p:sp>
        <p:nvSpPr>
          <p:cNvPr id="58372" name="Placeholder 2">
            <a:extLst>
              <a:ext uri="{FF2B5EF4-FFF2-40B4-BE49-F238E27FC236}">
                <a16:creationId xmlns:a16="http://schemas.microsoft.com/office/drawing/2014/main" id="{6C691DB6-51A8-4DF0-A519-1CB187170847}"/>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58373" name="ZoneTexte 5">
            <a:extLst>
              <a:ext uri="{FF2B5EF4-FFF2-40B4-BE49-F238E27FC236}">
                <a16:creationId xmlns:a16="http://schemas.microsoft.com/office/drawing/2014/main" id="{9E44928C-8322-4C5C-B663-9452A2FD554C}"/>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58374" name="Placeholder 2">
            <a:extLst>
              <a:ext uri="{FF2B5EF4-FFF2-40B4-BE49-F238E27FC236}">
                <a16:creationId xmlns:a16="http://schemas.microsoft.com/office/drawing/2014/main" id="{63BA220E-60B3-4A75-8DB2-C779C4AFEA11}"/>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10" name="Diagramme 9">
            <a:extLst>
              <a:ext uri="{FF2B5EF4-FFF2-40B4-BE49-F238E27FC236}">
                <a16:creationId xmlns:a16="http://schemas.microsoft.com/office/drawing/2014/main" id="{F9F0D551-832E-46C4-A8AE-E8370C218D4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2133600"/>
            <a:ext cx="79756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0B91EB69-B9BD-49BF-BD9F-01E2C505D938}"/>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82DE377-56FA-4D01-BCE6-101B0521FE4B}" type="slidenum">
              <a:rPr lang="fr-CA" altLang="fr-FR" sz="1400">
                <a:ea typeface="ヒラギノ角ゴ Pro W3" charset="-128"/>
              </a:rPr>
              <a:pPr algn="r">
                <a:spcBef>
                  <a:spcPct val="0"/>
                </a:spcBef>
                <a:buFontTx/>
                <a:buNone/>
              </a:pPr>
              <a:t>23</a:t>
            </a:fld>
            <a:endParaRPr lang="fr-CA" altLang="fr-FR" sz="1400">
              <a:ea typeface="ヒラギノ角ゴ Pro W3" charset="-128"/>
            </a:endParaRPr>
          </a:p>
        </p:txBody>
      </p:sp>
      <p:sp>
        <p:nvSpPr>
          <p:cNvPr id="60419" name="Placeholder 1030">
            <a:extLst>
              <a:ext uri="{FF2B5EF4-FFF2-40B4-BE49-F238E27FC236}">
                <a16:creationId xmlns:a16="http://schemas.microsoft.com/office/drawing/2014/main" id="{00376C58-C3DF-4143-9AA6-79B923E6818D}"/>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Les tests de sélection</a:t>
            </a:r>
            <a:br>
              <a:rPr lang="en-US" altLang="fr-FR" sz="2400" b="1"/>
            </a:br>
            <a:endParaRPr lang="en-US" altLang="fr-FR" sz="2400" b="1"/>
          </a:p>
        </p:txBody>
      </p:sp>
      <p:sp>
        <p:nvSpPr>
          <p:cNvPr id="60420" name="Placeholder 2">
            <a:extLst>
              <a:ext uri="{FF2B5EF4-FFF2-40B4-BE49-F238E27FC236}">
                <a16:creationId xmlns:a16="http://schemas.microsoft.com/office/drawing/2014/main" id="{E82E2743-DFEE-4C50-AEDF-24C43CE0A415}"/>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60421" name="ZoneTexte 5">
            <a:extLst>
              <a:ext uri="{FF2B5EF4-FFF2-40B4-BE49-F238E27FC236}">
                <a16:creationId xmlns:a16="http://schemas.microsoft.com/office/drawing/2014/main" id="{1607EC12-76CA-46F1-93F7-646E7641D6F0}"/>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0422" name="Placeholder 2">
            <a:extLst>
              <a:ext uri="{FF2B5EF4-FFF2-40B4-BE49-F238E27FC236}">
                <a16:creationId xmlns:a16="http://schemas.microsoft.com/office/drawing/2014/main" id="{03CB5D1D-583A-407E-AA21-788F32506024}"/>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60423" name="Espace réservé du contenu 5">
            <a:extLst>
              <a:ext uri="{FF2B5EF4-FFF2-40B4-BE49-F238E27FC236}">
                <a16:creationId xmlns:a16="http://schemas.microsoft.com/office/drawing/2014/main" id="{48160C85-84BF-4F8C-94C7-C696C094C55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25" y="2060575"/>
            <a:ext cx="6808788"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Slide Number Placeholder 6">
            <a:extLst>
              <a:ext uri="{FF2B5EF4-FFF2-40B4-BE49-F238E27FC236}">
                <a16:creationId xmlns:a16="http://schemas.microsoft.com/office/drawing/2014/main" id="{24436D17-83E4-4039-A06C-347D02B9EAC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9D702C2-8FBE-46B7-8668-1EB10C7785C3}" type="slidenum">
              <a:rPr lang="fr-CA" altLang="fr-FR" sz="1400">
                <a:ea typeface="ヒラギノ角ゴ Pro W3" charset="-128"/>
              </a:rPr>
              <a:pPr algn="r">
                <a:spcBef>
                  <a:spcPct val="0"/>
                </a:spcBef>
                <a:buFontTx/>
                <a:buNone/>
              </a:pPr>
              <a:t>24</a:t>
            </a:fld>
            <a:endParaRPr lang="fr-CA" altLang="fr-FR" sz="1400">
              <a:ea typeface="ヒラギノ角ゴ Pro W3" charset="-128"/>
            </a:endParaRPr>
          </a:p>
        </p:txBody>
      </p:sp>
      <p:sp>
        <p:nvSpPr>
          <p:cNvPr id="62467" name="Placeholder 1030">
            <a:extLst>
              <a:ext uri="{FF2B5EF4-FFF2-40B4-BE49-F238E27FC236}">
                <a16:creationId xmlns:a16="http://schemas.microsoft.com/office/drawing/2014/main" id="{ED94DC5B-38D9-4D72-AE23-C9530E2FFA7F}"/>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 centre d’évaluation</a:t>
            </a:r>
            <a:br>
              <a:rPr lang="en-US" altLang="fr-FR" sz="2400" b="1"/>
            </a:br>
            <a:endParaRPr lang="en-US" altLang="fr-FR" sz="2400" b="1"/>
          </a:p>
        </p:txBody>
      </p:sp>
      <p:sp>
        <p:nvSpPr>
          <p:cNvPr id="62468" name="Placeholder 2">
            <a:extLst>
              <a:ext uri="{FF2B5EF4-FFF2-40B4-BE49-F238E27FC236}">
                <a16:creationId xmlns:a16="http://schemas.microsoft.com/office/drawing/2014/main" id="{85EB03AE-9A7B-4212-9175-193F85DBA5E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62469" name="ZoneTexte 5">
            <a:extLst>
              <a:ext uri="{FF2B5EF4-FFF2-40B4-BE49-F238E27FC236}">
                <a16:creationId xmlns:a16="http://schemas.microsoft.com/office/drawing/2014/main" id="{D7B48EA8-1983-4466-BBC9-BD79321D7E3A}"/>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2470" name="Placeholder 2">
            <a:extLst>
              <a:ext uri="{FF2B5EF4-FFF2-40B4-BE49-F238E27FC236}">
                <a16:creationId xmlns:a16="http://schemas.microsoft.com/office/drawing/2014/main" id="{69D982E2-5498-404D-8DE2-D07313259953}"/>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62471" name="AutoShape 6">
            <a:extLst>
              <a:ext uri="{FF2B5EF4-FFF2-40B4-BE49-F238E27FC236}">
                <a16:creationId xmlns:a16="http://schemas.microsoft.com/office/drawing/2014/main" id="{947D239C-C4D4-4677-B32F-ED1B7C036D2E}"/>
              </a:ext>
            </a:extLst>
          </p:cNvPr>
          <p:cNvSpPr>
            <a:spLocks noChangeArrowheads="1"/>
          </p:cNvSpPr>
          <p:nvPr/>
        </p:nvSpPr>
        <p:spPr bwMode="auto">
          <a:xfrm>
            <a:off x="688975" y="1989138"/>
            <a:ext cx="6180138" cy="1873250"/>
          </a:xfrm>
          <a:prstGeom prst="roundRect">
            <a:avLst>
              <a:gd name="adj" fmla="val 16667"/>
            </a:avLst>
          </a:prstGeom>
          <a:solidFill>
            <a:srgbClr val="C5E4FF"/>
          </a:solidFill>
          <a:ln>
            <a:noFill/>
          </a:ln>
          <a:effectLst>
            <a:outerShdw dist="25400" dir="5400000"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marL="341313" indent="-3413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a:solidFill>
                  <a:srgbClr val="333366"/>
                </a:solidFill>
                <a:ea typeface="ＭＳ Ｐゴシック" panose="020B0600070205080204" pitchFamily="34" charset="-128"/>
              </a:rPr>
              <a:t>Six à douze personnes sont convoquées au centre d’évaluation pour une période </a:t>
            </a:r>
            <a:br>
              <a:rPr lang="fr-CA" altLang="fr-FR" sz="1200">
                <a:solidFill>
                  <a:srgbClr val="333366"/>
                </a:solidFill>
                <a:ea typeface="ＭＳ Ｐゴシック" panose="020B0600070205080204" pitchFamily="34" charset="-128"/>
              </a:rPr>
            </a:br>
            <a:r>
              <a:rPr lang="fr-CA" altLang="fr-FR" sz="1200">
                <a:solidFill>
                  <a:srgbClr val="333366"/>
                </a:solidFill>
                <a:ea typeface="ＭＳ Ｐゴシック" panose="020B0600070205080204" pitchFamily="34" charset="-128"/>
              </a:rPr>
              <a:t>de un à trois jours. Le programme inclut un large éventail de techniques d’évaluation, telles que la résolution collective de problèmes, l’entrevue, l’épreuve du courrier, les tests, les exercices enregistrés sur DVD ou vidéocassettes et les questionnaires. On tente de simuler des situations et des problèmes auxquels se heurtent régulièrement les superviseurs de la fabrication. À la fin du programme, les évaluateurs rencontrent les candidats, puis ils préparent un rapport commun.</a:t>
            </a:r>
          </a:p>
        </p:txBody>
      </p:sp>
      <p:sp>
        <p:nvSpPr>
          <p:cNvPr id="62472" name="AutoShape 7">
            <a:extLst>
              <a:ext uri="{FF2B5EF4-FFF2-40B4-BE49-F238E27FC236}">
                <a16:creationId xmlns:a16="http://schemas.microsoft.com/office/drawing/2014/main" id="{1F0A5916-598B-4F75-91DD-F529E7324C04}"/>
              </a:ext>
            </a:extLst>
          </p:cNvPr>
          <p:cNvSpPr>
            <a:spLocks noChangeArrowheads="1"/>
          </p:cNvSpPr>
          <p:nvPr/>
        </p:nvSpPr>
        <p:spPr bwMode="auto">
          <a:xfrm>
            <a:off x="2476500" y="4005263"/>
            <a:ext cx="6180138" cy="2087562"/>
          </a:xfrm>
          <a:prstGeom prst="roundRect">
            <a:avLst>
              <a:gd name="adj" fmla="val 16667"/>
            </a:avLst>
          </a:prstGeom>
          <a:solidFill>
            <a:srgbClr val="D2DA7A"/>
          </a:solidFill>
          <a:ln>
            <a:noFill/>
          </a:ln>
          <a:effectLst>
            <a:outerShdw dist="25400" dir="5400000"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marL="341313" indent="-341313">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200">
                <a:solidFill>
                  <a:srgbClr val="333366"/>
                </a:solidFill>
                <a:ea typeface="ＭＳ Ｐゴシック" panose="020B0600070205080204" pitchFamily="34" charset="-128"/>
              </a:rPr>
              <a:t>Le rendement des candidats sert souvent à établir les plans de carrière à l’interne, </a:t>
            </a:r>
            <a:br>
              <a:rPr lang="fr-CA" altLang="fr-FR" sz="1200">
                <a:solidFill>
                  <a:srgbClr val="333366"/>
                </a:solidFill>
                <a:ea typeface="ＭＳ Ｐゴシック" panose="020B0600070205080204" pitchFamily="34" charset="-128"/>
              </a:rPr>
            </a:br>
            <a:r>
              <a:rPr lang="fr-CA" altLang="fr-FR" sz="1200">
                <a:solidFill>
                  <a:srgbClr val="333366"/>
                </a:solidFill>
                <a:ea typeface="ＭＳ Ｐゴシック" panose="020B0600070205080204" pitchFamily="34" charset="-128"/>
              </a:rPr>
              <a:t>à planifier les exigences et les besoins de l’organisation en matière de formation ainsi qu’à appuyer les décisions de sélection et d’affectation. On transmet </a:t>
            </a:r>
            <a:br>
              <a:rPr lang="fr-CA" altLang="fr-FR" sz="1200">
                <a:solidFill>
                  <a:srgbClr val="333366"/>
                </a:solidFill>
                <a:ea typeface="ＭＳ Ｐゴシック" panose="020B0600070205080204" pitchFamily="34" charset="-128"/>
              </a:rPr>
            </a:br>
            <a:r>
              <a:rPr lang="fr-CA" altLang="fr-FR" sz="1200">
                <a:solidFill>
                  <a:srgbClr val="333366"/>
                </a:solidFill>
                <a:ea typeface="ＭＳ Ｐゴシック" panose="020B0600070205080204" pitchFamily="34" charset="-128"/>
              </a:rPr>
              <a:t>au candidat les résultats de son évaluation: il peut ainsi les utiliser à des fins personnelles, par exemple pour la planification de sa carrière.</a:t>
            </a:r>
          </a:p>
        </p:txBody>
      </p:sp>
      <p:sp>
        <p:nvSpPr>
          <p:cNvPr id="12" name="AutoShape 8">
            <a:extLst>
              <a:ext uri="{FF2B5EF4-FFF2-40B4-BE49-F238E27FC236}">
                <a16:creationId xmlns:a16="http://schemas.microsoft.com/office/drawing/2014/main" id="{9563ACF6-45DA-44B6-860C-829D673953AD}"/>
              </a:ext>
            </a:extLst>
          </p:cNvPr>
          <p:cNvSpPr>
            <a:spLocks noChangeArrowheads="1"/>
          </p:cNvSpPr>
          <p:nvPr/>
        </p:nvSpPr>
        <p:spPr bwMode="auto">
          <a:xfrm>
            <a:off x="5165725" y="3609975"/>
            <a:ext cx="1223963" cy="865188"/>
          </a:xfrm>
          <a:prstGeom prst="downArrow">
            <a:avLst>
              <a:gd name="adj1" fmla="val 50000"/>
              <a:gd name="adj2" fmla="val 25000"/>
            </a:avLst>
          </a:prstGeom>
          <a:gradFill rotWithShape="1">
            <a:gsLst>
              <a:gs pos="0">
                <a:srgbClr val="FFF8BB"/>
              </a:gs>
              <a:gs pos="30000">
                <a:srgbClr val="FFF69D"/>
              </a:gs>
              <a:gs pos="45000">
                <a:srgbClr val="FFF693"/>
              </a:gs>
              <a:gs pos="55000">
                <a:srgbClr val="FFF693"/>
              </a:gs>
              <a:gs pos="73000">
                <a:srgbClr val="FFF69D"/>
              </a:gs>
              <a:gs pos="100000">
                <a:srgbClr val="FFF8BB"/>
              </a:gs>
            </a:gsLst>
            <a:lin ang="900000" scaled="1"/>
          </a:gradFill>
          <a:ln w="9525">
            <a:solidFill>
              <a:srgbClr val="F0F2DB"/>
            </a:solidFill>
            <a:miter lim="800000"/>
            <a:headEnd/>
            <a:tailEnd/>
          </a:ln>
          <a:effectLst>
            <a:outerShdw dist="25400" dir="5400000" rotWithShape="0">
              <a:srgbClr val="808080">
                <a:alpha val="39998"/>
              </a:srgbClr>
            </a:outerShdw>
          </a:effectLst>
        </p:spPr>
        <p:txBody>
          <a:bodyPr wrap="none" anchor="ctr"/>
          <a:lstStyle/>
          <a:p>
            <a:pPr>
              <a:defRPr/>
            </a:pPr>
            <a:endParaRPr lang="fr-CA">
              <a:latin typeface="Arial" charset="0"/>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Slide Number Placeholder 6">
            <a:extLst>
              <a:ext uri="{FF2B5EF4-FFF2-40B4-BE49-F238E27FC236}">
                <a16:creationId xmlns:a16="http://schemas.microsoft.com/office/drawing/2014/main" id="{79828BB9-AABF-4101-BC70-8E40D3C146B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969BBB8-72DA-46ED-BEA6-55124970BEA7}" type="slidenum">
              <a:rPr lang="fr-CA" altLang="fr-FR" sz="1400">
                <a:ea typeface="ヒラギノ角ゴ Pro W3" charset="-128"/>
              </a:rPr>
              <a:pPr algn="r">
                <a:spcBef>
                  <a:spcPct val="0"/>
                </a:spcBef>
                <a:buFontTx/>
                <a:buNone/>
              </a:pPr>
              <a:t>25</a:t>
            </a:fld>
            <a:endParaRPr lang="fr-CA" altLang="fr-FR" sz="1400">
              <a:ea typeface="ヒラギノ角ゴ Pro W3" charset="-128"/>
            </a:endParaRPr>
          </a:p>
        </p:txBody>
      </p:sp>
      <p:sp>
        <p:nvSpPr>
          <p:cNvPr id="64515" name="Placeholder 1030">
            <a:extLst>
              <a:ext uri="{FF2B5EF4-FFF2-40B4-BE49-F238E27FC236}">
                <a16:creationId xmlns:a16="http://schemas.microsoft.com/office/drawing/2014/main" id="{264422C8-B77D-4B5C-BE1D-34CF35009636}"/>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L’examen médical</a:t>
            </a:r>
          </a:p>
        </p:txBody>
      </p:sp>
      <p:sp>
        <p:nvSpPr>
          <p:cNvPr id="64516" name="Placeholder 2">
            <a:extLst>
              <a:ext uri="{FF2B5EF4-FFF2-40B4-BE49-F238E27FC236}">
                <a16:creationId xmlns:a16="http://schemas.microsoft.com/office/drawing/2014/main" id="{420253E0-55FC-4F23-92E6-0FF4CA37B37E}"/>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64517" name="ZoneTexte 5">
            <a:extLst>
              <a:ext uri="{FF2B5EF4-FFF2-40B4-BE49-F238E27FC236}">
                <a16:creationId xmlns:a16="http://schemas.microsoft.com/office/drawing/2014/main" id="{A183F26F-F3E7-443A-92D7-A7AA541EE9ED}"/>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4518" name="Placeholder 2">
            <a:extLst>
              <a:ext uri="{FF2B5EF4-FFF2-40B4-BE49-F238E27FC236}">
                <a16:creationId xmlns:a16="http://schemas.microsoft.com/office/drawing/2014/main" id="{C58F801C-F30D-4D16-BF95-94A5AD77DAF0}"/>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6.3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64519" name="Espace réservé du contenu 3">
            <a:extLst>
              <a:ext uri="{FF2B5EF4-FFF2-40B4-BE49-F238E27FC236}">
                <a16:creationId xmlns:a16="http://schemas.microsoft.com/office/drawing/2014/main" id="{62F922A0-1BD9-4BCC-95CB-34F28225BE4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1916113"/>
            <a:ext cx="71755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86F885B1-D5D3-4E30-82E2-C4730BD23A08}"/>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96954CA-1B7C-4277-BED1-831BA1A5E3AC}" type="slidenum">
              <a:rPr lang="fr-CA" altLang="fr-FR" sz="1400">
                <a:ea typeface="ヒラギノ角ゴ Pro W3" charset="-128"/>
              </a:rPr>
              <a:pPr algn="r">
                <a:spcBef>
                  <a:spcPct val="0"/>
                </a:spcBef>
                <a:buFontTx/>
                <a:buNone/>
              </a:pPr>
              <a:t>26</a:t>
            </a:fld>
            <a:endParaRPr lang="fr-CA" altLang="fr-FR" sz="1400">
              <a:ea typeface="ヒラギノ角ゴ Pro W3" charset="-128"/>
            </a:endParaRPr>
          </a:p>
        </p:txBody>
      </p:sp>
      <p:sp>
        <p:nvSpPr>
          <p:cNvPr id="66563" name="Placeholder 1030">
            <a:extLst>
              <a:ext uri="{FF2B5EF4-FFF2-40B4-BE49-F238E27FC236}">
                <a16:creationId xmlns:a16="http://schemas.microsoft.com/office/drawing/2014/main" id="{F53E0DA6-C969-4BBE-AFB0-C0C46F19F939}"/>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6.4 L’accueil et l’intégration des nouveaux employés</a:t>
            </a:r>
          </a:p>
        </p:txBody>
      </p:sp>
      <p:sp>
        <p:nvSpPr>
          <p:cNvPr id="66564" name="Placeholder 2">
            <a:extLst>
              <a:ext uri="{FF2B5EF4-FFF2-40B4-BE49-F238E27FC236}">
                <a16:creationId xmlns:a16="http://schemas.microsoft.com/office/drawing/2014/main" id="{2A00DE99-795A-485A-A449-4B663771B878}"/>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66565" name="ZoneTexte 5">
            <a:extLst>
              <a:ext uri="{FF2B5EF4-FFF2-40B4-BE49-F238E27FC236}">
                <a16:creationId xmlns:a16="http://schemas.microsoft.com/office/drawing/2014/main" id="{92A38F09-AE3B-41EE-97AB-6A59DE7AC4AF}"/>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6566" name="Placeholder 2">
            <a:extLst>
              <a:ext uri="{FF2B5EF4-FFF2-40B4-BE49-F238E27FC236}">
                <a16:creationId xmlns:a16="http://schemas.microsoft.com/office/drawing/2014/main" id="{82F67A21-6D5D-43D8-B3AE-C72A3E0F5806}"/>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en-US" altLang="fr-FR" sz="1200" i="1">
              <a:solidFill>
                <a:schemeClr val="tx2"/>
              </a:solidFill>
              <a:ea typeface="ヒラギノ角ゴ Pro W3" charset="-128"/>
            </a:endParaRPr>
          </a:p>
        </p:txBody>
      </p:sp>
      <p:sp>
        <p:nvSpPr>
          <p:cNvPr id="66567" name="Rectangle à coins arrondis 3">
            <a:extLst>
              <a:ext uri="{FF2B5EF4-FFF2-40B4-BE49-F238E27FC236}">
                <a16:creationId xmlns:a16="http://schemas.microsoft.com/office/drawing/2014/main" id="{D48CF4B2-D651-483D-ADA4-AEC94B001BA5}"/>
              </a:ext>
            </a:extLst>
          </p:cNvPr>
          <p:cNvSpPr>
            <a:spLocks noChangeArrowheads="1"/>
          </p:cNvSpPr>
          <p:nvPr/>
        </p:nvSpPr>
        <p:spPr bwMode="auto">
          <a:xfrm>
            <a:off x="1093788" y="2312988"/>
            <a:ext cx="6956425" cy="3475037"/>
          </a:xfrm>
          <a:prstGeom prst="wedgeRoundRectCallout">
            <a:avLst>
              <a:gd name="adj1" fmla="val -20958"/>
              <a:gd name="adj2" fmla="val 60921"/>
              <a:gd name="adj3" fmla="val 16667"/>
            </a:avLst>
          </a:prstGeom>
          <a:solidFill>
            <a:srgbClr val="F0F2DB"/>
          </a:solidFill>
          <a:ln w="9525">
            <a:solidFill>
              <a:srgbClr val="D2DA7A"/>
            </a:solidFill>
            <a:miter lim="800000"/>
            <a:headEnd/>
            <a:tailEnd/>
          </a:ln>
          <a:effectLst>
            <a:outerShdw dist="25400" dir="5400000" rotWithShape="0">
              <a:srgbClr val="808080">
                <a:alpha val="39998"/>
              </a:srgbClr>
            </a:outerShdw>
          </a:effectLst>
        </p:spPr>
        <p:txBody>
          <a:bodyPr anchor="ctr"/>
          <a:lstStyle>
            <a:lvl1pPr marL="1016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CA" altLang="fr-FR" sz="1800">
                <a:solidFill>
                  <a:srgbClr val="333366"/>
                </a:solidFill>
                <a:latin typeface="Gill Sans MT" panose="020B0502020104020203" pitchFamily="34" charset="0"/>
                <a:ea typeface="ＭＳ Ｐゴシック" panose="020B0600070205080204" pitchFamily="34" charset="-128"/>
              </a:rPr>
              <a:t>L’accueil consiste à présenter au nouvel employé l’organisation, les tâches qui lui sont confiées et ses collègues. Il est suivi du processus d’intégration, qui fait habituellement partie intégrante du processus </a:t>
            </a:r>
            <a:br>
              <a:rPr lang="fr-CA" altLang="fr-FR" sz="1800">
                <a:solidFill>
                  <a:srgbClr val="333366"/>
                </a:solidFill>
                <a:latin typeface="Gill Sans MT" panose="020B0502020104020203" pitchFamily="34" charset="0"/>
                <a:ea typeface="ＭＳ Ｐゴシック" panose="020B0600070205080204" pitchFamily="34" charset="-128"/>
              </a:rPr>
            </a:br>
            <a:r>
              <a:rPr lang="fr-CA" altLang="fr-FR" sz="1800">
                <a:solidFill>
                  <a:srgbClr val="333366"/>
                </a:solidFill>
                <a:latin typeface="Gill Sans MT" panose="020B0502020104020203" pitchFamily="34" charset="0"/>
                <a:ea typeface="ＭＳ Ｐゴシック" panose="020B0600070205080204" pitchFamily="34" charset="-128"/>
              </a:rPr>
              <a:t>de dotation.</a:t>
            </a:r>
          </a:p>
          <a:p>
            <a:pPr eaLnBrk="1" hangingPunct="1">
              <a:spcBef>
                <a:spcPct val="0"/>
              </a:spcBef>
              <a:buFontTx/>
              <a:buNone/>
            </a:pPr>
            <a:endParaRPr lang="fr-CA" altLang="fr-FR" sz="1800">
              <a:solidFill>
                <a:srgbClr val="333366"/>
              </a:solidFill>
              <a:latin typeface="Gill Sans MT" panose="020B0502020104020203" pitchFamily="34" charset="0"/>
              <a:ea typeface="ＭＳ Ｐゴシック" panose="020B0600070205080204" pitchFamily="34" charset="-128"/>
            </a:endParaRPr>
          </a:p>
          <a:p>
            <a:pPr eaLnBrk="1" hangingPunct="1">
              <a:spcBef>
                <a:spcPct val="0"/>
              </a:spcBef>
              <a:buFontTx/>
              <a:buNone/>
            </a:pPr>
            <a:r>
              <a:rPr lang="fr-CA" altLang="fr-FR" sz="1800">
                <a:solidFill>
                  <a:srgbClr val="333366"/>
                </a:solidFill>
                <a:latin typeface="Gill Sans MT" panose="020B0502020104020203" pitchFamily="34" charset="0"/>
                <a:ea typeface="ＭＳ Ｐゴシック" panose="020B0600070205080204" pitchFamily="34" charset="-128"/>
              </a:rPr>
              <a:t>Dans son ensemble, le processus d’intégration informe le nouvel employé sur la culture et les normes organisationnelles, ce qui l’aide </a:t>
            </a:r>
            <a:br>
              <a:rPr lang="fr-CA" altLang="fr-FR" sz="1800">
                <a:solidFill>
                  <a:srgbClr val="333366"/>
                </a:solidFill>
                <a:latin typeface="Gill Sans MT" panose="020B0502020104020203" pitchFamily="34" charset="0"/>
                <a:ea typeface="ＭＳ Ｐゴシック" panose="020B0600070205080204" pitchFamily="34" charset="-128"/>
              </a:rPr>
            </a:br>
            <a:r>
              <a:rPr lang="fr-CA" altLang="fr-FR" sz="1800">
                <a:solidFill>
                  <a:srgbClr val="333366"/>
                </a:solidFill>
                <a:latin typeface="Gill Sans MT" panose="020B0502020104020203" pitchFamily="34" charset="0"/>
                <a:ea typeface="ＭＳ Ｐゴシック" panose="020B0600070205080204" pitchFamily="34" charset="-128"/>
              </a:rPr>
              <a:t>à devenir plus efficace. Dans un cadre organisationnel donné, l’individu fait l’apprentissage des valeurs et des comportements à adopter ainsi que des connaissances sociales nécessaires pour assumer adéquatement son rôle.</a:t>
            </a:r>
            <a:r>
              <a:rPr lang="fr-CA" altLang="fr-FR" sz="2000">
                <a:solidFill>
                  <a:srgbClr val="333366"/>
                </a:solidFill>
                <a:latin typeface="Gill Sans MT" panose="020B0502020104020203" pitchFamily="34" charset="0"/>
                <a:ea typeface="ＭＳ Ｐゴシック" panose="020B0600070205080204" pitchFamily="34" charset="-128"/>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EFA3AF43-A24B-416B-AAC1-5189FCF135F9}"/>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1B5CB7F-11B0-4EFF-A79F-5B125C45FE91}" type="slidenum">
              <a:rPr lang="fr-CA" altLang="fr-FR" sz="1400">
                <a:ea typeface="ヒラギノ角ゴ Pro W3" charset="-128"/>
              </a:rPr>
              <a:pPr algn="r">
                <a:spcBef>
                  <a:spcPct val="0"/>
                </a:spcBef>
                <a:buFontTx/>
                <a:buNone/>
              </a:pPr>
              <a:t>27</a:t>
            </a:fld>
            <a:endParaRPr lang="fr-CA" altLang="fr-FR" sz="1400">
              <a:ea typeface="ヒラギノ角ゴ Pro W3" charset="-128"/>
            </a:endParaRPr>
          </a:p>
        </p:txBody>
      </p:sp>
      <p:sp>
        <p:nvSpPr>
          <p:cNvPr id="68611" name="Placeholder 1030">
            <a:extLst>
              <a:ext uri="{FF2B5EF4-FFF2-40B4-BE49-F238E27FC236}">
                <a16:creationId xmlns:a16="http://schemas.microsoft.com/office/drawing/2014/main" id="{75DBC6B5-7930-4D51-9445-35C95CFDF9FA}"/>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Les objectifs de l’accueil et de l’intégration</a:t>
            </a:r>
          </a:p>
        </p:txBody>
      </p:sp>
      <p:sp>
        <p:nvSpPr>
          <p:cNvPr id="68612" name="Placeholder 2">
            <a:extLst>
              <a:ext uri="{FF2B5EF4-FFF2-40B4-BE49-F238E27FC236}">
                <a16:creationId xmlns:a16="http://schemas.microsoft.com/office/drawing/2014/main" id="{B700D16F-89E7-4123-A11F-2A9AD2174C0D}"/>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68613" name="ZoneTexte 5">
            <a:extLst>
              <a:ext uri="{FF2B5EF4-FFF2-40B4-BE49-F238E27FC236}">
                <a16:creationId xmlns:a16="http://schemas.microsoft.com/office/drawing/2014/main" id="{FBE98C79-FFEA-4017-A7DA-5442B6F54675}"/>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68614" name="Placeholder 2">
            <a:extLst>
              <a:ext uri="{FF2B5EF4-FFF2-40B4-BE49-F238E27FC236}">
                <a16:creationId xmlns:a16="http://schemas.microsoft.com/office/drawing/2014/main" id="{5E298595-33C1-4361-BBA6-C7FA45238F5A}"/>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68615" name="Espace réservé du contenu 3">
            <a:extLst>
              <a:ext uri="{FF2B5EF4-FFF2-40B4-BE49-F238E27FC236}">
                <a16:creationId xmlns:a16="http://schemas.microsoft.com/office/drawing/2014/main" id="{6DF6CD68-B2EB-4F6E-8ABF-5CFFE759E03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2349500"/>
            <a:ext cx="61658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Slide Number Placeholder 6">
            <a:extLst>
              <a:ext uri="{FF2B5EF4-FFF2-40B4-BE49-F238E27FC236}">
                <a16:creationId xmlns:a16="http://schemas.microsoft.com/office/drawing/2014/main" id="{0F8BE3EB-CCF2-4AA8-A4B9-5382CD6E29DC}"/>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CD54475-6034-4F0F-9E35-7FD80091A603}" type="slidenum">
              <a:rPr lang="fr-CA" altLang="fr-FR" sz="1400">
                <a:ea typeface="ヒラギノ角ゴ Pro W3" charset="-128"/>
              </a:rPr>
              <a:pPr algn="r">
                <a:spcBef>
                  <a:spcPct val="0"/>
                </a:spcBef>
                <a:buFontTx/>
                <a:buNone/>
              </a:pPr>
              <a:t>28</a:t>
            </a:fld>
            <a:endParaRPr lang="fr-CA" altLang="fr-FR" sz="1400">
              <a:ea typeface="ヒラギノ角ゴ Pro W3" charset="-128"/>
            </a:endParaRPr>
          </a:p>
        </p:txBody>
      </p:sp>
      <p:sp>
        <p:nvSpPr>
          <p:cNvPr id="70659" name="Placeholder 1030">
            <a:extLst>
              <a:ext uri="{FF2B5EF4-FFF2-40B4-BE49-F238E27FC236}">
                <a16:creationId xmlns:a16="http://schemas.microsoft.com/office/drawing/2014/main" id="{161DBA1A-A0FE-4764-A6F7-38EBA39394DE}"/>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a:t>Les étapes du processus d’intégration</a:t>
            </a:r>
            <a:br>
              <a:rPr lang="en-US" altLang="fr-FR" sz="2400" b="1"/>
            </a:br>
            <a:endParaRPr lang="en-US" altLang="fr-FR" sz="2400" b="1"/>
          </a:p>
        </p:txBody>
      </p:sp>
      <p:sp>
        <p:nvSpPr>
          <p:cNvPr id="70660" name="Placeholder 2">
            <a:extLst>
              <a:ext uri="{FF2B5EF4-FFF2-40B4-BE49-F238E27FC236}">
                <a16:creationId xmlns:a16="http://schemas.microsoft.com/office/drawing/2014/main" id="{88412E5C-D442-42AD-97AC-675223082C5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70661" name="ZoneTexte 5">
            <a:extLst>
              <a:ext uri="{FF2B5EF4-FFF2-40B4-BE49-F238E27FC236}">
                <a16:creationId xmlns:a16="http://schemas.microsoft.com/office/drawing/2014/main" id="{47C3227C-6F94-4241-A4F4-EA339120142B}"/>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70662" name="Placeholder 2">
            <a:extLst>
              <a:ext uri="{FF2B5EF4-FFF2-40B4-BE49-F238E27FC236}">
                <a16:creationId xmlns:a16="http://schemas.microsoft.com/office/drawing/2014/main" id="{F7D7BC2D-01CF-4706-8266-BEA77BF9521D}"/>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8" name="Diagramme 7">
            <a:extLst>
              <a:ext uri="{FF2B5EF4-FFF2-40B4-BE49-F238E27FC236}">
                <a16:creationId xmlns:a16="http://schemas.microsoft.com/office/drawing/2014/main" id="{2C098048-224D-4D22-A997-E812FDF31F6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92300"/>
            <a:ext cx="8013700" cy="421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4336F832-27F0-43B1-B1F4-EE5946C931A9}"/>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A69A268-6AD9-46D0-A704-A898AE6ABAE6}" type="slidenum">
              <a:rPr lang="fr-CA" altLang="fr-FR" sz="1400">
                <a:ea typeface="ヒラギノ角ゴ Pro W3" charset="-128"/>
              </a:rPr>
              <a:pPr algn="r">
                <a:spcBef>
                  <a:spcPct val="0"/>
                </a:spcBef>
                <a:buFontTx/>
                <a:buNone/>
              </a:pPr>
              <a:t>29</a:t>
            </a:fld>
            <a:endParaRPr lang="fr-CA" altLang="fr-FR" sz="1400">
              <a:ea typeface="ヒラギノ角ゴ Pro W3" charset="-128"/>
            </a:endParaRPr>
          </a:p>
        </p:txBody>
      </p:sp>
      <p:sp>
        <p:nvSpPr>
          <p:cNvPr id="72707" name="Placeholder 1030">
            <a:extLst>
              <a:ext uri="{FF2B5EF4-FFF2-40B4-BE49-F238E27FC236}">
                <a16:creationId xmlns:a16="http://schemas.microsoft.com/office/drawing/2014/main" id="{E85797CA-26CE-4DC1-90C2-E7F7E3B06EC3}"/>
              </a:ext>
            </a:extLst>
          </p:cNvPr>
          <p:cNvSpPr>
            <a:spLocks noGrp="1" noChangeArrowheads="1"/>
          </p:cNvSpPr>
          <p:nvPr>
            <p:ph type="title" idx="4294967295"/>
          </p:nvPr>
        </p:nvSpPr>
        <p:spPr>
          <a:xfrm>
            <a:off x="779462" y="1050132"/>
            <a:ext cx="7847013" cy="431800"/>
          </a:xfrm>
        </p:spPr>
        <p:txBody>
          <a:bodyPr anchor="t"/>
          <a:lstStyle/>
          <a:p>
            <a:pPr algn="l" eaLnBrk="1" hangingPunct="1"/>
            <a:r>
              <a:rPr lang="en-US" altLang="fr-FR" sz="2400" b="1" dirty="0"/>
              <a:t>Les </a:t>
            </a:r>
            <a:r>
              <a:rPr lang="en-US" altLang="fr-FR" sz="2400" b="1" dirty="0" err="1"/>
              <a:t>éléments</a:t>
            </a:r>
            <a:r>
              <a:rPr lang="en-US" altLang="fr-FR" sz="2400" b="1" dirty="0"/>
              <a:t> du </a:t>
            </a:r>
            <a:r>
              <a:rPr lang="en-US" altLang="fr-FR" sz="2400" b="1" dirty="0" err="1"/>
              <a:t>processus</a:t>
            </a:r>
            <a:r>
              <a:rPr lang="en-US" altLang="fr-FR" sz="2400" b="1" dirty="0"/>
              <a:t> </a:t>
            </a:r>
            <a:r>
              <a:rPr lang="en-US" altLang="fr-FR" sz="2400" b="1" dirty="0" err="1"/>
              <a:t>d’intégration</a:t>
            </a:r>
            <a:br>
              <a:rPr lang="en-US" altLang="fr-FR" sz="2400" b="1" dirty="0"/>
            </a:br>
            <a:endParaRPr lang="en-US" altLang="fr-FR" sz="2400" b="1" dirty="0"/>
          </a:p>
        </p:txBody>
      </p:sp>
      <p:sp>
        <p:nvSpPr>
          <p:cNvPr id="72708" name="Placeholder 2">
            <a:extLst>
              <a:ext uri="{FF2B5EF4-FFF2-40B4-BE49-F238E27FC236}">
                <a16:creationId xmlns:a16="http://schemas.microsoft.com/office/drawing/2014/main" id="{F456FCDC-E561-43E5-AFCE-7BA0D38EAFF1}"/>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72709" name="ZoneTexte 5">
            <a:extLst>
              <a:ext uri="{FF2B5EF4-FFF2-40B4-BE49-F238E27FC236}">
                <a16:creationId xmlns:a16="http://schemas.microsoft.com/office/drawing/2014/main" id="{85DF413C-9411-4AE0-A514-C1112AFE44F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72710" name="Placeholder 2">
            <a:extLst>
              <a:ext uri="{FF2B5EF4-FFF2-40B4-BE49-F238E27FC236}">
                <a16:creationId xmlns:a16="http://schemas.microsoft.com/office/drawing/2014/main" id="{40B3EABC-7191-406D-9D3F-F5222F2828F9}"/>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6.4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72711" name="Image 2">
            <a:extLst>
              <a:ext uri="{FF2B5EF4-FFF2-40B4-BE49-F238E27FC236}">
                <a16:creationId xmlns:a16="http://schemas.microsoft.com/office/drawing/2014/main" id="{80677959-BC1A-406A-9951-0F864139B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489" y="1554695"/>
            <a:ext cx="5417022" cy="474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E0A7DE73-7ABF-4D5A-BBBF-786DD03A03D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E9AEA49-2A85-43C3-94E3-8FBB5570DC55}" type="slidenum">
              <a:rPr lang="fr-CA" altLang="fr-FR" sz="1400">
                <a:ea typeface="ヒラギノ角ゴ Pro W3" charset="-128"/>
              </a:rPr>
              <a:pPr algn="r">
                <a:spcBef>
                  <a:spcPct val="0"/>
                </a:spcBef>
                <a:buFontTx/>
                <a:buNone/>
              </a:pPr>
              <a:t>3</a:t>
            </a:fld>
            <a:endParaRPr lang="fr-CA" altLang="fr-FR" sz="1400">
              <a:ea typeface="ヒラギノ角ゴ Pro W3" charset="-128"/>
            </a:endParaRPr>
          </a:p>
        </p:txBody>
      </p:sp>
      <p:sp>
        <p:nvSpPr>
          <p:cNvPr id="19459" name="Placeholder 4">
            <a:extLst>
              <a:ext uri="{FF2B5EF4-FFF2-40B4-BE49-F238E27FC236}">
                <a16:creationId xmlns:a16="http://schemas.microsoft.com/office/drawing/2014/main" id="{51BD026A-322E-47C4-B0BB-FDA164EDBA36}"/>
              </a:ext>
            </a:extLst>
          </p:cNvPr>
          <p:cNvSpPr>
            <a:spLocks noGrp="1" noChangeArrowheads="1"/>
          </p:cNvSpPr>
          <p:nvPr>
            <p:ph idx="4294967295"/>
          </p:nvPr>
        </p:nvSpPr>
        <p:spPr>
          <a:xfrm>
            <a:off x="685800" y="2349500"/>
            <a:ext cx="7772400" cy="3660775"/>
          </a:xfrm>
        </p:spPr>
        <p:txBody>
          <a:bodyPr/>
          <a:lstStyle/>
          <a:p>
            <a:pPr marL="0" indent="0">
              <a:buFontTx/>
              <a:buNone/>
            </a:pPr>
            <a:r>
              <a:rPr lang="fr-CA" altLang="fr-FR" sz="1600" b="1"/>
              <a:t>Objectif 6A – Expliquer le processus de sélection des ressources humaines</a:t>
            </a:r>
            <a:endParaRPr lang="fr-CA" altLang="fr-FR" sz="1600"/>
          </a:p>
          <a:p>
            <a:pPr marL="0" indent="0" eaLnBrk="1" hangingPunct="1">
              <a:spcBef>
                <a:spcPts val="800"/>
              </a:spcBef>
              <a:buFontTx/>
              <a:buNone/>
            </a:pPr>
            <a:r>
              <a:rPr lang="fr-CA" altLang="fr-FR" sz="1600"/>
              <a:t>6.1 	Le processus de sélection des ressources humaines</a:t>
            </a:r>
          </a:p>
          <a:p>
            <a:pPr marL="0" indent="0" eaLnBrk="1" hangingPunct="1">
              <a:spcBef>
                <a:spcPts val="800"/>
              </a:spcBef>
              <a:buFontTx/>
              <a:buNone/>
            </a:pPr>
            <a:r>
              <a:rPr lang="fr-CA" altLang="fr-FR" sz="1600"/>
              <a:t>6.2 	Les aspects à considérer dans le processus de sélection</a:t>
            </a:r>
          </a:p>
          <a:p>
            <a:pPr marL="0" indent="0" eaLnBrk="1" hangingPunct="1">
              <a:spcBef>
                <a:spcPts val="800"/>
              </a:spcBef>
              <a:buFontTx/>
              <a:buNone/>
            </a:pPr>
            <a:r>
              <a:rPr lang="fr-CA" altLang="fr-FR" sz="1600"/>
              <a:t>6.3 	Les instruments de sélection</a:t>
            </a:r>
          </a:p>
          <a:p>
            <a:pPr marL="0" indent="0" eaLnBrk="1" hangingPunct="1">
              <a:spcBef>
                <a:spcPts val="800"/>
              </a:spcBef>
              <a:buFontTx/>
              <a:buNone/>
            </a:pPr>
            <a:endParaRPr lang="fr-CA" altLang="fr-FR" sz="1600" b="1"/>
          </a:p>
          <a:p>
            <a:pPr marL="0" indent="0" eaLnBrk="1" hangingPunct="1">
              <a:spcBef>
                <a:spcPts val="800"/>
              </a:spcBef>
              <a:buFontTx/>
              <a:buNone/>
            </a:pPr>
            <a:r>
              <a:rPr lang="fr-CA" altLang="fr-FR" sz="1600" b="1"/>
              <a:t>Objectif 6B – Expliquer le processus d’intégration des nouveaux employés</a:t>
            </a:r>
          </a:p>
          <a:p>
            <a:pPr marL="0" indent="0" eaLnBrk="1" hangingPunct="1">
              <a:spcBef>
                <a:spcPts val="800"/>
              </a:spcBef>
              <a:buFontTx/>
              <a:buNone/>
            </a:pPr>
            <a:r>
              <a:rPr lang="fr-CA" altLang="fr-FR" sz="1600"/>
              <a:t>6.4	L’accueil et l’intégration des nouveaux employés</a:t>
            </a:r>
          </a:p>
          <a:p>
            <a:pPr marL="0" indent="0" eaLnBrk="1" hangingPunct="1">
              <a:spcBef>
                <a:spcPts val="800"/>
              </a:spcBef>
              <a:buFontTx/>
              <a:buNone/>
            </a:pPr>
            <a:r>
              <a:rPr lang="fr-CA" altLang="fr-FR" sz="1600"/>
              <a:t>6.5	L’évaluation de la sélection, ainsi que des programmes d’accueil et 	d’intégration</a:t>
            </a:r>
          </a:p>
        </p:txBody>
      </p:sp>
      <p:sp>
        <p:nvSpPr>
          <p:cNvPr id="19460" name="Placeholder 1030">
            <a:extLst>
              <a:ext uri="{FF2B5EF4-FFF2-40B4-BE49-F238E27FC236}">
                <a16:creationId xmlns:a16="http://schemas.microsoft.com/office/drawing/2014/main" id="{5BE4A71E-917E-4B1D-9800-B4F646FF4D1B}"/>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Plan de chapitre</a:t>
            </a:r>
          </a:p>
        </p:txBody>
      </p:sp>
      <p:sp>
        <p:nvSpPr>
          <p:cNvPr id="19461" name="Placeholder 2">
            <a:extLst>
              <a:ext uri="{FF2B5EF4-FFF2-40B4-BE49-F238E27FC236}">
                <a16:creationId xmlns:a16="http://schemas.microsoft.com/office/drawing/2014/main" id="{03C25A09-D773-4F4A-8A80-B3451EB69835}"/>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19462" name="ZoneTexte 5">
            <a:extLst>
              <a:ext uri="{FF2B5EF4-FFF2-40B4-BE49-F238E27FC236}">
                <a16:creationId xmlns:a16="http://schemas.microsoft.com/office/drawing/2014/main" id="{BF661831-8CFE-492B-A8B5-7558500F7ADD}"/>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E13FAA2F-0607-4846-B528-A3D913E2DEE8}"/>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8C0D1CA-71FC-4DF6-A939-6153A57CDB84}" type="slidenum">
              <a:rPr lang="fr-CA" altLang="fr-FR" sz="1400">
                <a:ea typeface="ヒラギノ角ゴ Pro W3" charset="-128"/>
              </a:rPr>
              <a:pPr algn="r">
                <a:spcBef>
                  <a:spcPct val="0"/>
                </a:spcBef>
                <a:buFontTx/>
                <a:buNone/>
              </a:pPr>
              <a:t>30</a:t>
            </a:fld>
            <a:endParaRPr lang="fr-CA" altLang="fr-FR" sz="1400">
              <a:ea typeface="ヒラギノ角ゴ Pro W3" charset="-128"/>
            </a:endParaRPr>
          </a:p>
        </p:txBody>
      </p:sp>
      <p:sp>
        <p:nvSpPr>
          <p:cNvPr id="74755" name="Placeholder 1030">
            <a:extLst>
              <a:ext uri="{FF2B5EF4-FFF2-40B4-BE49-F238E27FC236}">
                <a16:creationId xmlns:a16="http://schemas.microsoft.com/office/drawing/2014/main" id="{255E8564-C8A0-46B1-8F71-6AD78BE3A86D}"/>
              </a:ext>
            </a:extLst>
          </p:cNvPr>
          <p:cNvSpPr>
            <a:spLocks noGrp="1" noChangeArrowheads="1"/>
          </p:cNvSpPr>
          <p:nvPr>
            <p:ph type="title" idx="4294967295"/>
          </p:nvPr>
        </p:nvSpPr>
        <p:spPr>
          <a:xfrm>
            <a:off x="685800" y="1196975"/>
            <a:ext cx="7847013" cy="431800"/>
          </a:xfrm>
        </p:spPr>
        <p:txBody>
          <a:bodyPr anchor="t"/>
          <a:lstStyle/>
          <a:p>
            <a:pPr algn="l" eaLnBrk="1" hangingPunct="1"/>
            <a:r>
              <a:rPr lang="en-US" altLang="fr-FR" sz="2400" b="1" dirty="0"/>
              <a:t>6.5 </a:t>
            </a:r>
            <a:r>
              <a:rPr lang="en-US" altLang="fr-FR" sz="2400" b="1" dirty="0" err="1"/>
              <a:t>L’évaluation</a:t>
            </a:r>
            <a:r>
              <a:rPr lang="en-US" altLang="fr-FR" sz="2400" b="1" dirty="0"/>
              <a:t> de la </a:t>
            </a:r>
            <a:r>
              <a:rPr lang="en-US" altLang="fr-FR" sz="2400" b="1" dirty="0" err="1"/>
              <a:t>sélection</a:t>
            </a:r>
            <a:r>
              <a:rPr lang="en-US" altLang="fr-FR" sz="2400" b="1" dirty="0"/>
              <a:t> </a:t>
            </a:r>
            <a:r>
              <a:rPr lang="en-US" altLang="fr-FR" sz="2400" b="1" dirty="0" err="1"/>
              <a:t>ainsi</a:t>
            </a:r>
            <a:r>
              <a:rPr lang="en-US" altLang="fr-FR" sz="2400" b="1" dirty="0"/>
              <a:t> que des </a:t>
            </a:r>
            <a:r>
              <a:rPr lang="en-US" altLang="fr-FR" sz="2400" b="1" dirty="0" err="1"/>
              <a:t>programmes</a:t>
            </a:r>
            <a:r>
              <a:rPr lang="en-US" altLang="fr-FR" sz="2400" b="1" dirty="0"/>
              <a:t> </a:t>
            </a:r>
            <a:r>
              <a:rPr lang="en-US" altLang="fr-FR" sz="2400" b="1" dirty="0" err="1"/>
              <a:t>d’accueil</a:t>
            </a:r>
            <a:r>
              <a:rPr lang="en-US" altLang="fr-FR" sz="2400" b="1" dirty="0"/>
              <a:t> et </a:t>
            </a:r>
            <a:r>
              <a:rPr lang="en-US" altLang="fr-FR" sz="2400" b="1" dirty="0" err="1"/>
              <a:t>d’intégration</a:t>
            </a:r>
            <a:br>
              <a:rPr lang="en-US" altLang="fr-FR" sz="2400" b="1" dirty="0"/>
            </a:br>
            <a:endParaRPr lang="en-US" altLang="fr-FR" sz="2400" b="1"/>
          </a:p>
        </p:txBody>
      </p:sp>
      <p:sp>
        <p:nvSpPr>
          <p:cNvPr id="74756" name="Placeholder 2">
            <a:extLst>
              <a:ext uri="{FF2B5EF4-FFF2-40B4-BE49-F238E27FC236}">
                <a16:creationId xmlns:a16="http://schemas.microsoft.com/office/drawing/2014/main" id="{B3317903-77CF-484A-882D-7427E3F420FA}"/>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74757" name="ZoneTexte 5">
            <a:extLst>
              <a:ext uri="{FF2B5EF4-FFF2-40B4-BE49-F238E27FC236}">
                <a16:creationId xmlns:a16="http://schemas.microsoft.com/office/drawing/2014/main" id="{259C01BF-2A45-4993-BBF6-F8FCC96D607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74758" name="Placeholder 2">
            <a:extLst>
              <a:ext uri="{FF2B5EF4-FFF2-40B4-BE49-F238E27FC236}">
                <a16:creationId xmlns:a16="http://schemas.microsoft.com/office/drawing/2014/main" id="{4C48EF74-91D0-4799-9520-FD700A7C8C43}"/>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en-US" altLang="fr-FR" sz="1200" i="1">
              <a:solidFill>
                <a:schemeClr val="tx2"/>
              </a:solidFill>
              <a:ea typeface="ヒラギノ角ゴ Pro W3" charset="-128"/>
            </a:endParaRPr>
          </a:p>
        </p:txBody>
      </p:sp>
      <p:pic>
        <p:nvPicPr>
          <p:cNvPr id="8" name="Diagramme 7">
            <a:extLst>
              <a:ext uri="{FF2B5EF4-FFF2-40B4-BE49-F238E27FC236}">
                <a16:creationId xmlns:a16="http://schemas.microsoft.com/office/drawing/2014/main" id="{FCB29726-1E4E-4D12-B95A-06AA4121AE6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87600"/>
            <a:ext cx="8280400" cy="393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ED329881-140C-403C-B819-F45ED44F1D1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A4AC643C-68D6-4A5B-90F4-D27E2441E1DF}" type="slidenum">
              <a:rPr lang="fr-CA" altLang="fr-FR" sz="1400">
                <a:ea typeface="ヒラギノ角ゴ Pro W3" charset="-128"/>
              </a:rPr>
              <a:pPr algn="r">
                <a:spcBef>
                  <a:spcPct val="0"/>
                </a:spcBef>
                <a:buFontTx/>
                <a:buNone/>
              </a:pPr>
              <a:t>4</a:t>
            </a:fld>
            <a:endParaRPr lang="fr-CA" altLang="fr-FR" sz="1400">
              <a:ea typeface="ヒラギノ角ゴ Pro W3" charset="-128"/>
            </a:endParaRPr>
          </a:p>
        </p:txBody>
      </p:sp>
      <p:sp>
        <p:nvSpPr>
          <p:cNvPr id="21507" name="Placeholder 1030">
            <a:extLst>
              <a:ext uri="{FF2B5EF4-FFF2-40B4-BE49-F238E27FC236}">
                <a16:creationId xmlns:a16="http://schemas.microsoft.com/office/drawing/2014/main" id="{3C7FDCB5-0717-4C86-90E6-9965F45C16C6}"/>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6.1 Le processus de sélection des ressources </a:t>
            </a:r>
            <a:br>
              <a:rPr lang="en-US" altLang="fr-FR" sz="2400" b="1"/>
            </a:br>
            <a:r>
              <a:rPr lang="en-US" altLang="fr-FR" sz="2400" b="1"/>
              <a:t>      humaines</a:t>
            </a:r>
          </a:p>
        </p:txBody>
      </p:sp>
      <p:sp>
        <p:nvSpPr>
          <p:cNvPr id="21508" name="Placeholder 2">
            <a:extLst>
              <a:ext uri="{FF2B5EF4-FFF2-40B4-BE49-F238E27FC236}">
                <a16:creationId xmlns:a16="http://schemas.microsoft.com/office/drawing/2014/main" id="{DA2BD43C-69D9-4DD9-A9B8-5993591E94A0}"/>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21509" name="ZoneTexte 5">
            <a:extLst>
              <a:ext uri="{FF2B5EF4-FFF2-40B4-BE49-F238E27FC236}">
                <a16:creationId xmlns:a16="http://schemas.microsoft.com/office/drawing/2014/main" id="{FB919D11-1EB2-4338-B0BA-00B42DD1B9CC}"/>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1510" name="Parchemin vertical 6">
            <a:extLst>
              <a:ext uri="{FF2B5EF4-FFF2-40B4-BE49-F238E27FC236}">
                <a16:creationId xmlns:a16="http://schemas.microsoft.com/office/drawing/2014/main" id="{58B74A28-2637-4B51-80D6-AAD9E0816B45}"/>
              </a:ext>
            </a:extLst>
          </p:cNvPr>
          <p:cNvSpPr>
            <a:spLocks noChangeArrowheads="1"/>
          </p:cNvSpPr>
          <p:nvPr/>
        </p:nvSpPr>
        <p:spPr bwMode="auto">
          <a:xfrm>
            <a:off x="611188" y="2349500"/>
            <a:ext cx="7870825" cy="3743325"/>
          </a:xfrm>
          <a:prstGeom prst="verticalScroll">
            <a:avLst>
              <a:gd name="adj" fmla="val 12500"/>
            </a:avLst>
          </a:prstGeom>
          <a:solidFill>
            <a:srgbClr val="F0F2DB"/>
          </a:solidFill>
          <a:ln w="9525">
            <a:solidFill>
              <a:srgbClr val="D2DA7A"/>
            </a:solidFill>
            <a:round/>
            <a:headEnd/>
            <a:tailEnd/>
          </a:ln>
          <a:effectLst>
            <a:outerShdw dist="25400" dir="5400000" rotWithShape="0">
              <a:srgbClr val="808080">
                <a:alpha val="39998"/>
              </a:srgbClr>
            </a:outerShdw>
          </a:effectLst>
        </p:spPr>
        <p:txBody>
          <a:bodyPr anchor="ctr"/>
          <a:lstStyle>
            <a:lvl1pPr marL="1905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10000"/>
              </a:lnSpc>
              <a:spcBef>
                <a:spcPct val="0"/>
              </a:spcBef>
              <a:buFontTx/>
              <a:buNone/>
            </a:pPr>
            <a:endParaRPr lang="fr-CA" altLang="fr-FR" sz="1400">
              <a:solidFill>
                <a:srgbClr val="333366"/>
              </a:solidFill>
              <a:latin typeface="Gill Sans MT" panose="020B0502020104020203" pitchFamily="34" charset="0"/>
              <a:ea typeface="ＭＳ Ｐゴシック" panose="020B0600070205080204" pitchFamily="34" charset="-128"/>
            </a:endParaRPr>
          </a:p>
          <a:p>
            <a:pPr eaLnBrk="1" hangingPunct="1">
              <a:spcBef>
                <a:spcPct val="0"/>
              </a:spcBef>
              <a:buFontTx/>
              <a:buNone/>
            </a:pPr>
            <a:r>
              <a:rPr lang="fr-CA" altLang="fr-FR" sz="1600" b="1">
                <a:solidFill>
                  <a:srgbClr val="333366"/>
                </a:solidFill>
                <a:latin typeface="Gill Sans MT" panose="020B0502020104020203" pitchFamily="34" charset="0"/>
                <a:ea typeface="ＭＳ Ｐゴシック" panose="020B0600070205080204" pitchFamily="34" charset="-128"/>
              </a:rPr>
              <a:t>Le processus de sélection </a:t>
            </a:r>
            <a:r>
              <a:rPr lang="fr-CA" altLang="fr-FR" sz="1600">
                <a:solidFill>
                  <a:srgbClr val="333366"/>
                </a:solidFill>
                <a:latin typeface="Gill Sans MT" panose="020B0502020104020203" pitchFamily="34" charset="0"/>
                <a:ea typeface="ＭＳ Ｐゴシック" panose="020B0600070205080204" pitchFamily="34" charset="-128"/>
              </a:rPr>
              <a:t>consiste à recueillir et à évaluer l’information sur chaque candidat à un poste donné afin de déterminer le meilleur possible pour l’embauche.</a:t>
            </a:r>
          </a:p>
          <a:p>
            <a:pPr eaLnBrk="1" hangingPunct="1">
              <a:spcBef>
                <a:spcPct val="0"/>
              </a:spcBef>
              <a:buFontTx/>
              <a:buNone/>
            </a:pPr>
            <a:endParaRPr lang="fr-CA" altLang="fr-FR" sz="900">
              <a:solidFill>
                <a:srgbClr val="333366"/>
              </a:solidFill>
              <a:latin typeface="Gill Sans MT" panose="020B0502020104020203" pitchFamily="34" charset="0"/>
              <a:ea typeface="ＭＳ Ｐゴシック" panose="020B0600070205080204" pitchFamily="34" charset="-128"/>
            </a:endParaRPr>
          </a:p>
          <a:p>
            <a:pPr eaLnBrk="1" hangingPunct="1">
              <a:spcBef>
                <a:spcPct val="0"/>
              </a:spcBef>
              <a:buFontTx/>
              <a:buNone/>
            </a:pPr>
            <a:r>
              <a:rPr lang="fr-CA" altLang="fr-FR" sz="1600" b="1">
                <a:solidFill>
                  <a:srgbClr val="333366"/>
                </a:solidFill>
                <a:latin typeface="Gill Sans MT" panose="020B0502020104020203" pitchFamily="34" charset="0"/>
                <a:ea typeface="ＭＳ Ｐゴシック" panose="020B0600070205080204" pitchFamily="34" charset="-128"/>
              </a:rPr>
              <a:t>L’accueil et l’intégration des ressources humaines </a:t>
            </a:r>
            <a:r>
              <a:rPr lang="fr-CA" altLang="fr-FR" sz="1600">
                <a:solidFill>
                  <a:srgbClr val="333366"/>
                </a:solidFill>
                <a:latin typeface="Gill Sans MT" panose="020B0502020104020203" pitchFamily="34" charset="0"/>
                <a:ea typeface="ＭＳ Ｐゴシック" panose="020B0600070205080204" pitchFamily="34" charset="-128"/>
              </a:rPr>
              <a:t>sont la phase qui consiste à présenter le nouvel employé à ses collègues et à le familiariser avec les différentes composantes de son milieu de travail, </a:t>
            </a:r>
            <a:br>
              <a:rPr lang="fr-CA" altLang="fr-FR" sz="1600">
                <a:solidFill>
                  <a:srgbClr val="333366"/>
                </a:solidFill>
                <a:latin typeface="Gill Sans MT" panose="020B0502020104020203" pitchFamily="34" charset="0"/>
                <a:ea typeface="ＭＳ Ｐゴシック" panose="020B0600070205080204" pitchFamily="34" charset="-128"/>
              </a:rPr>
            </a:br>
            <a:r>
              <a:rPr lang="fr-CA" altLang="fr-FR" sz="1600">
                <a:solidFill>
                  <a:srgbClr val="333366"/>
                </a:solidFill>
                <a:latin typeface="Gill Sans MT" panose="020B0502020104020203" pitchFamily="34" charset="0"/>
                <a:ea typeface="ＭＳ Ｐゴシック" panose="020B0600070205080204" pitchFamily="34" charset="-128"/>
              </a:rPr>
              <a:t>ce qui lui permet de s’adapter le plus rapidement possible.</a:t>
            </a:r>
          </a:p>
          <a:p>
            <a:pPr eaLnBrk="1" hangingPunct="1">
              <a:spcBef>
                <a:spcPct val="0"/>
              </a:spcBef>
              <a:buFontTx/>
              <a:buNone/>
            </a:pPr>
            <a:endParaRPr lang="fr-CA" altLang="fr-FR" sz="900" i="1">
              <a:solidFill>
                <a:srgbClr val="333366"/>
              </a:solidFill>
              <a:latin typeface="Gill Sans MT" panose="020B0502020104020203" pitchFamily="34" charset="0"/>
              <a:ea typeface="ＭＳ Ｐゴシック" panose="020B0600070205080204" pitchFamily="34" charset="-128"/>
            </a:endParaRPr>
          </a:p>
          <a:p>
            <a:pPr eaLnBrk="1" hangingPunct="1">
              <a:spcBef>
                <a:spcPct val="0"/>
              </a:spcBef>
              <a:buFontTx/>
              <a:buNone/>
            </a:pPr>
            <a:r>
              <a:rPr lang="fr-CA" altLang="fr-FR" sz="1600" b="1">
                <a:solidFill>
                  <a:srgbClr val="333366"/>
                </a:solidFill>
                <a:latin typeface="Gill Sans MT" panose="020B0502020104020203" pitchFamily="34" charset="0"/>
                <a:ea typeface="ＭＳ Ｐゴシック" panose="020B0600070205080204" pitchFamily="34" charset="-128"/>
              </a:rPr>
              <a:t>Les processus de sélection et d’intégration </a:t>
            </a:r>
            <a:r>
              <a:rPr lang="fr-CA" altLang="fr-FR" sz="1600">
                <a:solidFill>
                  <a:srgbClr val="333366"/>
                </a:solidFill>
                <a:latin typeface="Gill Sans MT" panose="020B0502020104020203" pitchFamily="34" charset="0"/>
                <a:ea typeface="ＭＳ Ｐゴシック" panose="020B0600070205080204" pitchFamily="34" charset="-128"/>
              </a:rPr>
              <a:t>visent à assortir les</a:t>
            </a:r>
            <a:r>
              <a:rPr lang="fr-CA" altLang="fr-FR" sz="1600" i="1">
                <a:solidFill>
                  <a:srgbClr val="333366"/>
                </a:solidFill>
                <a:latin typeface="Gill Sans MT" panose="020B0502020104020203" pitchFamily="34" charset="0"/>
                <a:ea typeface="ＭＳ Ｐゴシック" panose="020B0600070205080204" pitchFamily="34" charset="-128"/>
              </a:rPr>
              <a:t> </a:t>
            </a:r>
            <a:r>
              <a:rPr lang="fr-CA" altLang="fr-FR" sz="1600">
                <a:solidFill>
                  <a:srgbClr val="333366"/>
                </a:solidFill>
                <a:latin typeface="Gill Sans MT" panose="020B0502020104020203" pitchFamily="34" charset="0"/>
                <a:ea typeface="ＭＳ Ｐゴシック" panose="020B0600070205080204" pitchFamily="34" charset="-128"/>
              </a:rPr>
              <a:t>caractéristiques du poste et de l’organisation aux connaissances, aux habiletés et aux aptitudes de l’individu afin d’augmenter ses chances </a:t>
            </a:r>
            <a:br>
              <a:rPr lang="fr-CA" altLang="fr-FR" sz="1600">
                <a:solidFill>
                  <a:srgbClr val="333366"/>
                </a:solidFill>
                <a:latin typeface="Gill Sans MT" panose="020B0502020104020203" pitchFamily="34" charset="0"/>
                <a:ea typeface="ＭＳ Ｐゴシック" panose="020B0600070205080204" pitchFamily="34" charset="-128"/>
              </a:rPr>
            </a:br>
            <a:r>
              <a:rPr lang="fr-CA" altLang="fr-FR" sz="1600">
                <a:solidFill>
                  <a:srgbClr val="333366"/>
                </a:solidFill>
                <a:latin typeface="Gill Sans MT" panose="020B0502020104020203" pitchFamily="34" charset="0"/>
                <a:ea typeface="ＭＳ Ｐゴシック" panose="020B0600070205080204" pitchFamily="34" charset="-128"/>
              </a:rPr>
              <a:t>de devenir un employé satisfait, stable et productif.</a:t>
            </a:r>
          </a:p>
        </p:txBody>
      </p:sp>
      <p:sp>
        <p:nvSpPr>
          <p:cNvPr id="21511" name="Rectangle 2">
            <a:extLst>
              <a:ext uri="{FF2B5EF4-FFF2-40B4-BE49-F238E27FC236}">
                <a16:creationId xmlns:a16="http://schemas.microsoft.com/office/drawing/2014/main" id="{0FDC3F22-28A7-4174-931A-586D6CED6741}"/>
              </a:ext>
            </a:extLst>
          </p:cNvPr>
          <p:cNvSpPr txBox="1">
            <a:spLocks noChangeArrowheads="1"/>
          </p:cNvSpPr>
          <p:nvPr/>
        </p:nvSpPr>
        <p:spPr bwMode="auto">
          <a:xfrm>
            <a:off x="1476375" y="2420938"/>
            <a:ext cx="7054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2000" b="1">
                <a:solidFill>
                  <a:srgbClr val="333366"/>
                </a:solidFill>
                <a:ea typeface="ＭＳ Ｐゴシック" panose="020B0600070205080204" pitchFamily="34" charset="-128"/>
              </a:rPr>
              <a:t>Quelques définitions préalables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F62BBD3D-84C6-4BAD-B022-6969A817602D}"/>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60A01EC-69AD-49A9-ACB3-12F6D69AFDFC}" type="slidenum">
              <a:rPr lang="fr-CA" altLang="fr-FR" sz="1400">
                <a:ea typeface="ヒラギノ角ゴ Pro W3" charset="-128"/>
              </a:rPr>
              <a:pPr algn="r">
                <a:spcBef>
                  <a:spcPct val="0"/>
                </a:spcBef>
                <a:buFontTx/>
                <a:buNone/>
              </a:pPr>
              <a:t>5</a:t>
            </a:fld>
            <a:endParaRPr lang="fr-CA" altLang="fr-FR" sz="1400">
              <a:ea typeface="ヒラギノ角ゴ Pro W3" charset="-128"/>
            </a:endParaRPr>
          </a:p>
        </p:txBody>
      </p:sp>
      <p:pic>
        <p:nvPicPr>
          <p:cNvPr id="23555" name="Espace réservé du contenu 12">
            <a:extLst>
              <a:ext uri="{FF2B5EF4-FFF2-40B4-BE49-F238E27FC236}">
                <a16:creationId xmlns:a16="http://schemas.microsoft.com/office/drawing/2014/main" id="{40D2F245-5A28-413F-81E4-DB838EBBDFBB}"/>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7938" y="2109788"/>
            <a:ext cx="9164638" cy="3805237"/>
          </a:xfrm>
        </p:spPr>
      </p:pic>
      <p:sp>
        <p:nvSpPr>
          <p:cNvPr id="23556" name="Placeholder 1030">
            <a:extLst>
              <a:ext uri="{FF2B5EF4-FFF2-40B4-BE49-F238E27FC236}">
                <a16:creationId xmlns:a16="http://schemas.microsoft.com/office/drawing/2014/main" id="{990064FD-C0A4-430F-8AF3-9D787E708B27}"/>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objectifs du processus de sélection</a:t>
            </a:r>
          </a:p>
        </p:txBody>
      </p:sp>
      <p:sp>
        <p:nvSpPr>
          <p:cNvPr id="23557" name="Placeholder 2">
            <a:extLst>
              <a:ext uri="{FF2B5EF4-FFF2-40B4-BE49-F238E27FC236}">
                <a16:creationId xmlns:a16="http://schemas.microsoft.com/office/drawing/2014/main" id="{997295B7-4EF4-4FEE-A24A-799199E6C0DA}"/>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23558" name="ZoneTexte 5">
            <a:extLst>
              <a:ext uri="{FF2B5EF4-FFF2-40B4-BE49-F238E27FC236}">
                <a16:creationId xmlns:a16="http://schemas.microsoft.com/office/drawing/2014/main" id="{E5E62A50-FBFD-4FFE-ACEB-72BBF46486D9}"/>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3559" name="Placeholder 2">
            <a:extLst>
              <a:ext uri="{FF2B5EF4-FFF2-40B4-BE49-F238E27FC236}">
                <a16:creationId xmlns:a16="http://schemas.microsoft.com/office/drawing/2014/main" id="{2760699F-4DD7-4F29-8C9F-C04CC1C92BFD}"/>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6.1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9F52513A-E995-47EC-BC16-029A253C1F79}"/>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843C792-9684-4909-A7A0-2857D6C02045}" type="slidenum">
              <a:rPr lang="fr-CA" altLang="fr-FR" sz="1400">
                <a:ea typeface="ヒラギノ角ゴ Pro W3" charset="-128"/>
              </a:rPr>
              <a:pPr algn="r">
                <a:spcBef>
                  <a:spcPct val="0"/>
                </a:spcBef>
                <a:buFontTx/>
                <a:buNone/>
              </a:pPr>
              <a:t>6</a:t>
            </a:fld>
            <a:endParaRPr lang="fr-CA" altLang="fr-FR" sz="1400">
              <a:ea typeface="ヒラギノ角ゴ Pro W3" charset="-128"/>
            </a:endParaRPr>
          </a:p>
        </p:txBody>
      </p:sp>
      <p:sp>
        <p:nvSpPr>
          <p:cNvPr id="27651" name="Placeholder 1030">
            <a:extLst>
              <a:ext uri="{FF2B5EF4-FFF2-40B4-BE49-F238E27FC236}">
                <a16:creationId xmlns:a16="http://schemas.microsoft.com/office/drawing/2014/main" id="{FF4CC271-BF02-4FF7-A783-3EB0F0EB9388}"/>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Qui en est responsable?</a:t>
            </a:r>
          </a:p>
        </p:txBody>
      </p:sp>
      <p:sp>
        <p:nvSpPr>
          <p:cNvPr id="27652" name="Placeholder 2">
            <a:extLst>
              <a:ext uri="{FF2B5EF4-FFF2-40B4-BE49-F238E27FC236}">
                <a16:creationId xmlns:a16="http://schemas.microsoft.com/office/drawing/2014/main" id="{EA320418-4FDA-475C-8604-909A3A505323}"/>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27653" name="ZoneTexte 5">
            <a:extLst>
              <a:ext uri="{FF2B5EF4-FFF2-40B4-BE49-F238E27FC236}">
                <a16:creationId xmlns:a16="http://schemas.microsoft.com/office/drawing/2014/main" id="{E1668BAC-27B0-4017-B7C6-B2124429360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7654" name="Placeholder 2">
            <a:extLst>
              <a:ext uri="{FF2B5EF4-FFF2-40B4-BE49-F238E27FC236}">
                <a16:creationId xmlns:a16="http://schemas.microsoft.com/office/drawing/2014/main" id="{A759F6D2-FC25-4E4B-845A-2BF527433EFC}"/>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6.1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
        <p:nvSpPr>
          <p:cNvPr id="27655" name="Ellipse 1">
            <a:extLst>
              <a:ext uri="{FF2B5EF4-FFF2-40B4-BE49-F238E27FC236}">
                <a16:creationId xmlns:a16="http://schemas.microsoft.com/office/drawing/2014/main" id="{DA3AAF5B-8555-4227-881A-6AF1750DCBB9}"/>
              </a:ext>
            </a:extLst>
          </p:cNvPr>
          <p:cNvSpPr>
            <a:spLocks noChangeArrowheads="1"/>
          </p:cNvSpPr>
          <p:nvPr/>
        </p:nvSpPr>
        <p:spPr bwMode="auto">
          <a:xfrm>
            <a:off x="3348038" y="1844675"/>
            <a:ext cx="2447925" cy="2447925"/>
          </a:xfrm>
          <a:prstGeom prst="ellipse">
            <a:avLst/>
          </a:prstGeom>
          <a:solidFill>
            <a:srgbClr val="C9CB34">
              <a:alpha val="50195"/>
            </a:srgbClr>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800" dirty="0">
                <a:ea typeface="ヒラギノ角ゴ Pro W3" charset="-128"/>
              </a:rPr>
              <a:t>Gestionnaires?</a:t>
            </a:r>
          </a:p>
        </p:txBody>
      </p:sp>
      <p:sp>
        <p:nvSpPr>
          <p:cNvPr id="27656" name="Ellipse 9">
            <a:extLst>
              <a:ext uri="{FF2B5EF4-FFF2-40B4-BE49-F238E27FC236}">
                <a16:creationId xmlns:a16="http://schemas.microsoft.com/office/drawing/2014/main" id="{184A72A0-6B2E-4C5F-A14B-6B76850F0C73}"/>
              </a:ext>
            </a:extLst>
          </p:cNvPr>
          <p:cNvSpPr>
            <a:spLocks noChangeArrowheads="1"/>
          </p:cNvSpPr>
          <p:nvPr/>
        </p:nvSpPr>
        <p:spPr bwMode="auto">
          <a:xfrm>
            <a:off x="2268538" y="3627438"/>
            <a:ext cx="2447925" cy="2447925"/>
          </a:xfrm>
          <a:prstGeom prst="ellipse">
            <a:avLst/>
          </a:prstGeom>
          <a:solidFill>
            <a:srgbClr val="C9CB34">
              <a:alpha val="50195"/>
            </a:srgbClr>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800">
                <a:ea typeface="ヒラギノ角ゴ Pro W3" charset="-128"/>
              </a:rPr>
              <a:t>Autres?</a:t>
            </a:r>
          </a:p>
        </p:txBody>
      </p:sp>
      <p:sp>
        <p:nvSpPr>
          <p:cNvPr id="27657" name="Ellipse 10">
            <a:extLst>
              <a:ext uri="{FF2B5EF4-FFF2-40B4-BE49-F238E27FC236}">
                <a16:creationId xmlns:a16="http://schemas.microsoft.com/office/drawing/2014/main" id="{CDA3C903-31A6-4AF2-ABAD-B3B5D371179E}"/>
              </a:ext>
            </a:extLst>
          </p:cNvPr>
          <p:cNvSpPr>
            <a:spLocks noChangeArrowheads="1"/>
          </p:cNvSpPr>
          <p:nvPr/>
        </p:nvSpPr>
        <p:spPr bwMode="auto">
          <a:xfrm>
            <a:off x="4427538" y="3602038"/>
            <a:ext cx="2447925" cy="2447925"/>
          </a:xfrm>
          <a:prstGeom prst="ellipse">
            <a:avLst/>
          </a:prstGeom>
          <a:solidFill>
            <a:srgbClr val="C9CB34">
              <a:alpha val="50195"/>
            </a:srgbClr>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ct val="0"/>
              </a:spcBef>
              <a:buFontTx/>
              <a:buNone/>
            </a:pPr>
            <a:r>
              <a:rPr lang="fr-CA" altLang="fr-FR" sz="1800">
                <a:ea typeface="ヒラギノ角ゴ Pro W3" charset="-128"/>
              </a:rPr>
              <a:t>Professionnels de la GRH?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C071D442-47CA-43D9-820A-69D73C931C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06CAD6D2-263F-44B4-AAB3-47C4810279B3}" type="slidenum">
              <a:rPr lang="fr-CA" altLang="fr-FR" sz="1400">
                <a:ea typeface="ヒラギノ角ゴ Pro W3" charset="-128"/>
              </a:rPr>
              <a:pPr algn="r">
                <a:spcBef>
                  <a:spcPct val="0"/>
                </a:spcBef>
                <a:buFontTx/>
                <a:buNone/>
              </a:pPr>
              <a:t>7</a:t>
            </a:fld>
            <a:endParaRPr lang="fr-CA" altLang="fr-FR" sz="1400">
              <a:ea typeface="ヒラギノ角ゴ Pro W3" charset="-128"/>
            </a:endParaRPr>
          </a:p>
        </p:txBody>
      </p:sp>
      <p:pic>
        <p:nvPicPr>
          <p:cNvPr id="25603" name="Espace réservé du contenu 2">
            <a:extLst>
              <a:ext uri="{FF2B5EF4-FFF2-40B4-BE49-F238E27FC236}">
                <a16:creationId xmlns:a16="http://schemas.microsoft.com/office/drawing/2014/main" id="{792624C5-57BB-478B-8D29-FA625E057F6B}"/>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999681" y="1772816"/>
            <a:ext cx="7144637" cy="4308897"/>
          </a:xfrm>
        </p:spPr>
      </p:pic>
      <p:sp>
        <p:nvSpPr>
          <p:cNvPr id="25604" name="Placeholder 1030">
            <a:extLst>
              <a:ext uri="{FF2B5EF4-FFF2-40B4-BE49-F238E27FC236}">
                <a16:creationId xmlns:a16="http://schemas.microsoft.com/office/drawing/2014/main" id="{8CC87337-E7D0-4BCA-82C8-466487AAD2B0}"/>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étapes du processus de sélection</a:t>
            </a:r>
            <a:br>
              <a:rPr lang="en-US" altLang="fr-FR" sz="2400" b="1"/>
            </a:br>
            <a:endParaRPr lang="en-US" altLang="fr-FR" sz="2400" b="1"/>
          </a:p>
        </p:txBody>
      </p:sp>
      <p:sp>
        <p:nvSpPr>
          <p:cNvPr id="25605" name="Placeholder 2">
            <a:extLst>
              <a:ext uri="{FF2B5EF4-FFF2-40B4-BE49-F238E27FC236}">
                <a16:creationId xmlns:a16="http://schemas.microsoft.com/office/drawing/2014/main" id="{6DDD4E25-B8DF-43FA-AF15-443051AF3776}"/>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25606" name="ZoneTexte 5">
            <a:extLst>
              <a:ext uri="{FF2B5EF4-FFF2-40B4-BE49-F238E27FC236}">
                <a16:creationId xmlns:a16="http://schemas.microsoft.com/office/drawing/2014/main" id="{F215D185-C1F0-41C2-B315-24062D5F34B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5607" name="Placeholder 2">
            <a:extLst>
              <a:ext uri="{FF2B5EF4-FFF2-40B4-BE49-F238E27FC236}">
                <a16:creationId xmlns:a16="http://schemas.microsoft.com/office/drawing/2014/main" id="{BB3CC831-5698-4EE3-BACD-5691FB9AB06C}"/>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6.1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D74E9F28-361A-4DD6-A261-4EB42B842635}"/>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2587BD23-5487-40EC-A1A8-27DE7DF0CAD2}" type="slidenum">
              <a:rPr lang="fr-CA" altLang="fr-FR" sz="1400">
                <a:ea typeface="ヒラギノ角ゴ Pro W3" charset="-128"/>
              </a:rPr>
              <a:pPr algn="r">
                <a:spcBef>
                  <a:spcPct val="0"/>
                </a:spcBef>
                <a:buFontTx/>
                <a:buNone/>
              </a:pPr>
              <a:t>8</a:t>
            </a:fld>
            <a:endParaRPr lang="fr-CA" altLang="fr-FR" sz="1400">
              <a:ea typeface="ヒラギノ角ゴ Pro W3" charset="-128"/>
            </a:endParaRPr>
          </a:p>
        </p:txBody>
      </p:sp>
      <p:sp>
        <p:nvSpPr>
          <p:cNvPr id="29700" name="Placeholder 1030">
            <a:extLst>
              <a:ext uri="{FF2B5EF4-FFF2-40B4-BE49-F238E27FC236}">
                <a16:creationId xmlns:a16="http://schemas.microsoft.com/office/drawing/2014/main" id="{90BFC891-BFD9-4803-B64D-13AE378A89F1}"/>
              </a:ext>
            </a:extLst>
          </p:cNvPr>
          <p:cNvSpPr>
            <a:spLocks noGrp="1" noChangeArrowheads="1"/>
          </p:cNvSpPr>
          <p:nvPr>
            <p:ph type="title" idx="4294967295"/>
          </p:nvPr>
        </p:nvSpPr>
        <p:spPr>
          <a:xfrm>
            <a:off x="685799" y="1196975"/>
            <a:ext cx="7940675" cy="431800"/>
          </a:xfrm>
        </p:spPr>
        <p:txBody>
          <a:bodyPr anchor="t"/>
          <a:lstStyle/>
          <a:p>
            <a:pPr algn="l" eaLnBrk="1" hangingPunct="1"/>
            <a:r>
              <a:rPr lang="en-US" altLang="fr-FR" sz="2400" b="1" dirty="0"/>
              <a:t>6.2 Les aspects à </a:t>
            </a:r>
            <a:r>
              <a:rPr lang="en-US" altLang="fr-FR" sz="2400" b="1" dirty="0" err="1"/>
              <a:t>considérer</a:t>
            </a:r>
            <a:r>
              <a:rPr lang="en-US" altLang="fr-FR" sz="2400" b="1" dirty="0"/>
              <a:t> </a:t>
            </a:r>
            <a:br>
              <a:rPr lang="en-US" altLang="fr-FR" sz="2400" b="1" dirty="0"/>
            </a:br>
            <a:r>
              <a:rPr lang="en-US" altLang="fr-FR" sz="2400" b="1" dirty="0"/>
              <a:t>      dans le </a:t>
            </a:r>
            <a:r>
              <a:rPr lang="en-US" altLang="fr-FR" sz="2400" b="1" dirty="0" err="1"/>
              <a:t>processus</a:t>
            </a:r>
            <a:r>
              <a:rPr lang="en-US" altLang="fr-FR" sz="2400" b="1" dirty="0"/>
              <a:t> de </a:t>
            </a:r>
            <a:r>
              <a:rPr lang="en-US" altLang="fr-FR" sz="2400" b="1" dirty="0" err="1"/>
              <a:t>sélection</a:t>
            </a:r>
            <a:endParaRPr lang="en-US" altLang="fr-FR" sz="2400" b="1" dirty="0"/>
          </a:p>
        </p:txBody>
      </p:sp>
      <p:sp>
        <p:nvSpPr>
          <p:cNvPr id="29701" name="Placeholder 2">
            <a:extLst>
              <a:ext uri="{FF2B5EF4-FFF2-40B4-BE49-F238E27FC236}">
                <a16:creationId xmlns:a16="http://schemas.microsoft.com/office/drawing/2014/main" id="{F6892B19-3317-4AA6-9E04-75681FE148FB}"/>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29702" name="ZoneTexte 5">
            <a:extLst>
              <a:ext uri="{FF2B5EF4-FFF2-40B4-BE49-F238E27FC236}">
                <a16:creationId xmlns:a16="http://schemas.microsoft.com/office/drawing/2014/main" id="{78E33D10-E436-4C3B-B599-CCCD14F85EC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pic>
        <p:nvPicPr>
          <p:cNvPr id="29703" name="Espace réservé du contenu 3">
            <a:extLst>
              <a:ext uri="{FF2B5EF4-FFF2-40B4-BE49-F238E27FC236}">
                <a16:creationId xmlns:a16="http://schemas.microsoft.com/office/drawing/2014/main" id="{84C484BC-83F3-4BE5-BB65-CDBE6583A9B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2276872"/>
            <a:ext cx="60483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38A56E7F-43C0-4ED5-B127-D3F63050C19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E5F2D231-B095-41CD-B977-D58FE01C5DE2}" type="slidenum">
              <a:rPr lang="fr-CA" altLang="fr-FR" sz="1400">
                <a:ea typeface="ヒラギノ角ゴ Pro W3" charset="-128"/>
              </a:rPr>
              <a:pPr algn="r">
                <a:spcBef>
                  <a:spcPct val="0"/>
                </a:spcBef>
                <a:buFontTx/>
                <a:buNone/>
              </a:pPr>
              <a:t>9</a:t>
            </a:fld>
            <a:endParaRPr lang="fr-CA" altLang="fr-FR" sz="1400">
              <a:ea typeface="ヒラギノ角ゴ Pro W3" charset="-128"/>
            </a:endParaRPr>
          </a:p>
        </p:txBody>
      </p:sp>
      <p:sp>
        <p:nvSpPr>
          <p:cNvPr id="31747" name="Placeholder 1030">
            <a:extLst>
              <a:ext uri="{FF2B5EF4-FFF2-40B4-BE49-F238E27FC236}">
                <a16:creationId xmlns:a16="http://schemas.microsoft.com/office/drawing/2014/main" id="{38E464F6-06B5-48F2-9B6E-B6CA4CA44B4D}"/>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informations pertinentes</a:t>
            </a:r>
          </a:p>
        </p:txBody>
      </p:sp>
      <p:sp>
        <p:nvSpPr>
          <p:cNvPr id="31748" name="Placeholder 2">
            <a:extLst>
              <a:ext uri="{FF2B5EF4-FFF2-40B4-BE49-F238E27FC236}">
                <a16:creationId xmlns:a16="http://schemas.microsoft.com/office/drawing/2014/main" id="{DDC7B704-37A9-4B91-81CD-102B867EF644}"/>
              </a:ext>
            </a:extLst>
          </p:cNvPr>
          <p:cNvSpPr>
            <a:spLocks noChangeArrowheads="1"/>
          </p:cNvSpPr>
          <p:nvPr/>
        </p:nvSpPr>
        <p:spPr bwMode="auto">
          <a:xfrm>
            <a:off x="2124075" y="6396038"/>
            <a:ext cx="586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CHAPITRE 6</a:t>
            </a:r>
            <a:r>
              <a:rPr lang="en-US" altLang="fr-FR" sz="1100">
                <a:solidFill>
                  <a:schemeClr val="tx2"/>
                </a:solidFill>
                <a:ea typeface="ヒラギノ角ゴ Pro W3" charset="-128"/>
              </a:rPr>
              <a:t> LA SÉLECTION, L’ACCUEIL ET </a:t>
            </a:r>
            <a:br>
              <a:rPr lang="en-US" altLang="fr-FR" sz="1100">
                <a:solidFill>
                  <a:schemeClr val="tx2"/>
                </a:solidFill>
                <a:ea typeface="ヒラギノ角ゴ Pro W3" charset="-128"/>
              </a:rPr>
            </a:br>
            <a:r>
              <a:rPr lang="en-US" altLang="fr-FR" sz="1100">
                <a:solidFill>
                  <a:schemeClr val="tx2"/>
                </a:solidFill>
                <a:ea typeface="ヒラギノ角ゴ Pro W3" charset="-128"/>
              </a:rPr>
              <a:t>L’INTÉGRATION DES RESSOURCES HUMAINES</a:t>
            </a:r>
            <a:endParaRPr lang="en-US" altLang="fr-FR" sz="1200" i="1">
              <a:solidFill>
                <a:schemeClr val="tx2"/>
              </a:solidFill>
              <a:ea typeface="ヒラギノ角ゴ Pro W3" charset="-128"/>
            </a:endParaRPr>
          </a:p>
        </p:txBody>
      </p:sp>
      <p:sp>
        <p:nvSpPr>
          <p:cNvPr id="31749" name="ZoneTexte 5">
            <a:extLst>
              <a:ext uri="{FF2B5EF4-FFF2-40B4-BE49-F238E27FC236}">
                <a16:creationId xmlns:a16="http://schemas.microsoft.com/office/drawing/2014/main" id="{07D9C182-743D-4155-8103-535B6AA6990E}"/>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1750" name="Placeholder 2">
            <a:extLst>
              <a:ext uri="{FF2B5EF4-FFF2-40B4-BE49-F238E27FC236}">
                <a16:creationId xmlns:a16="http://schemas.microsoft.com/office/drawing/2014/main" id="{95CAE1A8-A7D1-4F28-8FF8-D31FD722EF4F}"/>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b="1">
                <a:solidFill>
                  <a:schemeClr val="tx2"/>
                </a:solidFill>
                <a:ea typeface="ヒラギノ角ゴ Pro W3" charset="-128"/>
              </a:rPr>
              <a:t>6.2 </a:t>
            </a:r>
            <a:r>
              <a:rPr lang="en-US" altLang="fr-FR" sz="1100">
                <a:solidFill>
                  <a:schemeClr val="tx2"/>
                </a:solidFill>
                <a:ea typeface="ヒラギノ角ゴ Pro W3" charset="-128"/>
              </a:rPr>
              <a:t>SUITE</a:t>
            </a:r>
            <a:endParaRPr lang="en-US" altLang="fr-FR" sz="1200" i="1">
              <a:solidFill>
                <a:schemeClr val="tx2"/>
              </a:solidFill>
              <a:ea typeface="ヒラギノ角ゴ Pro W3" charset="-128"/>
            </a:endParaRPr>
          </a:p>
        </p:txBody>
      </p:sp>
      <p:pic>
        <p:nvPicPr>
          <p:cNvPr id="31751" name="Espace réservé du contenu 3">
            <a:extLst>
              <a:ext uri="{FF2B5EF4-FFF2-40B4-BE49-F238E27FC236}">
                <a16:creationId xmlns:a16="http://schemas.microsoft.com/office/drawing/2014/main" id="{71EFDEC8-55F1-4C4A-9325-91C123D04F8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2060575"/>
            <a:ext cx="677068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ele_physique_xxi TOME_A">
  <a:themeElements>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EEF6307B67264E8C171B4715F369EA" ma:contentTypeVersion="12" ma:contentTypeDescription="Create a new document." ma:contentTypeScope="" ma:versionID="2b40045fb8d89b348f6a2bf9622bd4ca">
  <xsd:schema xmlns:xsd="http://www.w3.org/2001/XMLSchema" xmlns:xs="http://www.w3.org/2001/XMLSchema" xmlns:p="http://schemas.microsoft.com/office/2006/metadata/properties" xmlns:ns3="52004f63-f070-4f41-b1e2-ce4fca413533" xmlns:ns4="0ee35f27-655c-47c2-90f1-692ebe9f4ad8" targetNamespace="http://schemas.microsoft.com/office/2006/metadata/properties" ma:root="true" ma:fieldsID="95c1ffec81674acb2667323be209df98" ns3:_="" ns4:_="">
    <xsd:import namespace="52004f63-f070-4f41-b1e2-ce4fca413533"/>
    <xsd:import namespace="0ee35f27-655c-47c2-90f1-692ebe9f4a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04f63-f070-4f41-b1e2-ce4fca413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e35f27-655c-47c2-90f1-692ebe9f4a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82AC64-EA90-4029-8608-65D9B5D9BC47}">
  <ds:schemaRefs>
    <ds:schemaRef ds:uri="http://schemas.microsoft.com/office/2006/metadata/properties"/>
    <ds:schemaRef ds:uri="0ee35f27-655c-47c2-90f1-692ebe9f4ad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52004f63-f070-4f41-b1e2-ce4fca413533"/>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8FC81B7B-CBCD-43EC-BD7D-C7B28887A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04f63-f070-4f41-b1e2-ce4fca413533"/>
    <ds:schemaRef ds:uri="0ee35f27-655c-47c2-90f1-692ebe9f4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F4145A-4B76-4DD2-ACC9-B3339A85B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Modele_physique_xxi TOME_A.pot</Template>
  <TotalTime>824</TotalTime>
  <Words>2047</Words>
  <Application>Microsoft Office PowerPoint</Application>
  <PresentationFormat>Affichage à l'écran (4:3)</PresentationFormat>
  <Paragraphs>238</Paragraphs>
  <Slides>30</Slides>
  <Notes>30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Gill Sans MT</vt:lpstr>
      <vt:lpstr>Times New Roman</vt:lpstr>
      <vt:lpstr>Modele_physique_xxi TOME_A</vt:lpstr>
      <vt:lpstr>Présentation PowerPoint</vt:lpstr>
      <vt:lpstr> Chapitre 6</vt:lpstr>
      <vt:lpstr>Plan de chapitre</vt:lpstr>
      <vt:lpstr>6.1 Le processus de sélection des ressources        humaines</vt:lpstr>
      <vt:lpstr>Les objectifs du processus de sélection</vt:lpstr>
      <vt:lpstr>Qui en est responsable?</vt:lpstr>
      <vt:lpstr>Les étapes du processus de sélection </vt:lpstr>
      <vt:lpstr>6.2 Les aspects à considérer        dans le processus de sélection</vt:lpstr>
      <vt:lpstr>Les informations pertinentes</vt:lpstr>
      <vt:lpstr>Les critères de sélection Définir avec précision les critères de succès associés au poste </vt:lpstr>
      <vt:lpstr>Les prédicteurs</vt:lpstr>
      <vt:lpstr>L’approche par compétences</vt:lpstr>
      <vt:lpstr>La fidélité et la validité des instruments de sélection</vt:lpstr>
      <vt:lpstr>La fiabilité et la validité des instruments de sélection</vt:lpstr>
      <vt:lpstr>6.3 Les instruments de sélection</vt:lpstr>
      <vt:lpstr>Comment procéder à la validation d’un  instrument de sélection</vt:lpstr>
      <vt:lpstr>Le formulaire de demande d’emploi</vt:lpstr>
      <vt:lpstr>Le formulaire de demande d’emploi (suite) Quelques sujets à ne pas aborder  dans un formulaire de demande d’emploi</vt:lpstr>
      <vt:lpstr>La vérification  des références</vt:lpstr>
      <vt:lpstr>Les types d'entrevues de sélection </vt:lpstr>
      <vt:lpstr>Les biais liés à l'entrevue de sélection</vt:lpstr>
      <vt:lpstr>Les principaux moyens pour déjouer les pièges  de l’entrevue de sélection </vt:lpstr>
      <vt:lpstr>Les tests de sélection </vt:lpstr>
      <vt:lpstr>Le centre d’évaluation </vt:lpstr>
      <vt:lpstr>L’examen médical</vt:lpstr>
      <vt:lpstr>6.4 L’accueil et l’intégration des nouveaux employés</vt:lpstr>
      <vt:lpstr>Les objectifs de l’accueil et de l’intégration</vt:lpstr>
      <vt:lpstr>Les étapes du processus d’intégration </vt:lpstr>
      <vt:lpstr>Les éléments du processus d’intégration </vt:lpstr>
      <vt:lpstr>6.5 L’évaluation de la sélection ainsi que des programmes d’accueil et d’intégration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Martin Tremblay</dc:creator>
  <cp:lastModifiedBy>Hennequart, Pauline</cp:lastModifiedBy>
  <cp:revision>206</cp:revision>
  <cp:lastPrinted>2012-11-19T20:15:19Z</cp:lastPrinted>
  <dcterms:created xsi:type="dcterms:W3CDTF">2010-06-17T13:05:13Z</dcterms:created>
  <dcterms:modified xsi:type="dcterms:W3CDTF">2023-06-13T14:27:47Z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0x01010060EEF6307B67264E8C171B4715F369EA</vt:lpwstr>
  </property>
</Properties>
</file>