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37"/>
  </p:notesMasterIdLst>
  <p:handoutMasterIdLst>
    <p:handoutMasterId r:id="rId38"/>
  </p:handoutMasterIdLst>
  <p:sldIdLst>
    <p:sldId id="256" r:id="rId5"/>
    <p:sldId id="257" r:id="rId6"/>
    <p:sldId id="260" r:id="rId7"/>
    <p:sldId id="261" r:id="rId8"/>
    <p:sldId id="288" r:id="rId9"/>
    <p:sldId id="262" r:id="rId10"/>
    <p:sldId id="263" r:id="rId11"/>
    <p:sldId id="264" r:id="rId12"/>
    <p:sldId id="265" r:id="rId13"/>
    <p:sldId id="266" r:id="rId14"/>
    <p:sldId id="267" r:id="rId15"/>
    <p:sldId id="268" r:id="rId16"/>
    <p:sldId id="290" r:id="rId17"/>
    <p:sldId id="289"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48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8" clrIdx="0"/>
  <p:cmAuthor id="2" name="Hugues-O. Blouin" initials="HOB" lastIdx="7" clrIdx="1"/>
  <p:cmAuthor id="3" name="marion.cote@umontreal.ca" initials="ma" lastIdx="3" clrIdx="2">
    <p:extLst>
      <p:ext uri="{19B8F6BF-5375-455C-9EA6-DF929625EA0E}">
        <p15:presenceInfo xmlns:p15="http://schemas.microsoft.com/office/powerpoint/2012/main" userId="S::urn:spo:guest#marion.cote@umontreal.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27A56-FDAB-4339-B97A-A2B4B9DF4506}" v="299" dt="2020-12-10T02:19:26.919"/>
    <p1510:client id="{CEB197AE-E733-6293-35E2-8E53E9BD8FDE}" v="183" dt="2020-12-10T01:38:19.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42"/>
    <p:restoredTop sz="94740"/>
  </p:normalViewPr>
  <p:slideViewPr>
    <p:cSldViewPr>
      <p:cViewPr varScale="1">
        <p:scale>
          <a:sx n="104" d="100"/>
          <a:sy n="104" d="100"/>
        </p:scale>
        <p:origin x="822" y="108"/>
      </p:cViewPr>
      <p:guideLst>
        <p:guide orient="horz" pos="148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ulx, Geneviève/Anais" userId="939a8915-ac43-415b-81d1-435d231b953e" providerId="ADAL" clId="{7A927A56-FDAB-4339-B97A-A2B4B9DF4506}"/>
    <pc:docChg chg="undo custSel modSld">
      <pc:chgData name="Proulx, Geneviève/Anais" userId="939a8915-ac43-415b-81d1-435d231b953e" providerId="ADAL" clId="{7A927A56-FDAB-4339-B97A-A2B4B9DF4506}" dt="2020-12-10T02:17:10.536" v="358" actId="1076"/>
      <pc:docMkLst>
        <pc:docMk/>
      </pc:docMkLst>
      <pc:sldChg chg="addSp delSp modSp">
        <pc:chgData name="Proulx, Geneviève/Anais" userId="939a8915-ac43-415b-81d1-435d231b953e" providerId="ADAL" clId="{7A927A56-FDAB-4339-B97A-A2B4B9DF4506}" dt="2020-12-10T01:59:10.649" v="180"/>
        <pc:sldMkLst>
          <pc:docMk/>
          <pc:sldMk cId="0" sldId="269"/>
        </pc:sldMkLst>
        <pc:spChg chg="del">
          <ac:chgData name="Proulx, Geneviève/Anais" userId="939a8915-ac43-415b-81d1-435d231b953e" providerId="ADAL" clId="{7A927A56-FDAB-4339-B97A-A2B4B9DF4506}" dt="2020-12-10T01:55:00.158" v="139" actId="478"/>
          <ac:spMkLst>
            <pc:docMk/>
            <pc:sldMk cId="0" sldId="269"/>
            <ac:spMk id="37896" creationId="{68BDA74D-BA38-45F8-A1D2-34AB0E8DD271}"/>
          </ac:spMkLst>
        </pc:spChg>
        <pc:spChg chg="del mod">
          <ac:chgData name="Proulx, Geneviève/Anais" userId="939a8915-ac43-415b-81d1-435d231b953e" providerId="ADAL" clId="{7A927A56-FDAB-4339-B97A-A2B4B9DF4506}" dt="2020-12-10T01:54:47.163" v="136" actId="478"/>
          <ac:spMkLst>
            <pc:docMk/>
            <pc:sldMk cId="0" sldId="269"/>
            <ac:spMk id="37897" creationId="{8B9F9EC1-1E4B-4805-8D39-545E5A2C7FFF}"/>
          </ac:spMkLst>
        </pc:spChg>
        <pc:spChg chg="del">
          <ac:chgData name="Proulx, Geneviève/Anais" userId="939a8915-ac43-415b-81d1-435d231b953e" providerId="ADAL" clId="{7A927A56-FDAB-4339-B97A-A2B4B9DF4506}" dt="2020-12-10T01:54:44.886" v="134" actId="478"/>
          <ac:spMkLst>
            <pc:docMk/>
            <pc:sldMk cId="0" sldId="269"/>
            <ac:spMk id="37898" creationId="{5316A4FD-3750-40A4-9478-294BAC1D9656}"/>
          </ac:spMkLst>
        </pc:spChg>
        <pc:spChg chg="del">
          <ac:chgData name="Proulx, Geneviève/Anais" userId="939a8915-ac43-415b-81d1-435d231b953e" providerId="ADAL" clId="{7A927A56-FDAB-4339-B97A-A2B4B9DF4506}" dt="2020-12-10T01:54:46.103" v="135" actId="478"/>
          <ac:spMkLst>
            <pc:docMk/>
            <pc:sldMk cId="0" sldId="269"/>
            <ac:spMk id="37899" creationId="{F96D0D13-5345-44D8-ADDF-7FD2151FEC19}"/>
          </ac:spMkLst>
        </pc:spChg>
        <pc:graphicFrameChg chg="add mod">
          <ac:chgData name="Proulx, Geneviève/Anais" userId="939a8915-ac43-415b-81d1-435d231b953e" providerId="ADAL" clId="{7A927A56-FDAB-4339-B97A-A2B4B9DF4506}" dt="2020-12-10T01:59:10.649" v="180"/>
          <ac:graphicFrameMkLst>
            <pc:docMk/>
            <pc:sldMk cId="0" sldId="269"/>
            <ac:graphicFrameMk id="2" creationId="{B20A17C8-BCD2-4288-9211-CC97B384AF90}"/>
          </ac:graphicFrameMkLst>
        </pc:graphicFrameChg>
      </pc:sldChg>
      <pc:sldChg chg="addSp delSp modSp">
        <pc:chgData name="Proulx, Geneviève/Anais" userId="939a8915-ac43-415b-81d1-435d231b953e" providerId="ADAL" clId="{7A927A56-FDAB-4339-B97A-A2B4B9DF4506}" dt="2020-12-10T02:02:30.345" v="188" actId="478"/>
        <pc:sldMkLst>
          <pc:docMk/>
          <pc:sldMk cId="0" sldId="271"/>
        </pc:sldMkLst>
        <pc:picChg chg="add mod">
          <ac:chgData name="Proulx, Geneviève/Anais" userId="939a8915-ac43-415b-81d1-435d231b953e" providerId="ADAL" clId="{7A927A56-FDAB-4339-B97A-A2B4B9DF4506}" dt="2020-12-10T02:01:53.143" v="185" actId="1076"/>
          <ac:picMkLst>
            <pc:docMk/>
            <pc:sldMk cId="0" sldId="271"/>
            <ac:picMk id="3" creationId="{BB1782AE-B03A-4A1D-ADA1-73D294B8067E}"/>
          </ac:picMkLst>
        </pc:picChg>
        <pc:picChg chg="add mod">
          <ac:chgData name="Proulx, Geneviève/Anais" userId="939a8915-ac43-415b-81d1-435d231b953e" providerId="ADAL" clId="{7A927A56-FDAB-4339-B97A-A2B4B9DF4506}" dt="2020-12-10T02:01:43.160" v="183" actId="1076"/>
          <ac:picMkLst>
            <pc:docMk/>
            <pc:sldMk cId="0" sldId="271"/>
            <ac:picMk id="5" creationId="{35C6E12A-A060-4FFA-AF32-240F4EB8CA8F}"/>
          </ac:picMkLst>
        </pc:picChg>
        <pc:picChg chg="add mod">
          <ac:chgData name="Proulx, Geneviève/Anais" userId="939a8915-ac43-415b-81d1-435d231b953e" providerId="ADAL" clId="{7A927A56-FDAB-4339-B97A-A2B4B9DF4506}" dt="2020-12-10T02:02:27.282" v="187" actId="1076"/>
          <ac:picMkLst>
            <pc:docMk/>
            <pc:sldMk cId="0" sldId="271"/>
            <ac:picMk id="7" creationId="{1712B69C-C607-4E4E-9E79-36A1E78A36E1}"/>
          </ac:picMkLst>
        </pc:picChg>
        <pc:picChg chg="del mod">
          <ac:chgData name="Proulx, Geneviève/Anais" userId="939a8915-ac43-415b-81d1-435d231b953e" providerId="ADAL" clId="{7A927A56-FDAB-4339-B97A-A2B4B9DF4506}" dt="2020-12-10T02:02:30.345" v="188" actId="478"/>
          <ac:picMkLst>
            <pc:docMk/>
            <pc:sldMk cId="0" sldId="271"/>
            <ac:picMk id="41994" creationId="{A93E9516-1733-4257-AB6D-F9F0F696A168}"/>
          </ac:picMkLst>
        </pc:picChg>
      </pc:sldChg>
      <pc:sldChg chg="addSp delSp modSp">
        <pc:chgData name="Proulx, Geneviève/Anais" userId="939a8915-ac43-415b-81d1-435d231b953e" providerId="ADAL" clId="{7A927A56-FDAB-4339-B97A-A2B4B9DF4506}" dt="2020-12-10T02:09:51.507" v="284"/>
        <pc:sldMkLst>
          <pc:docMk/>
          <pc:sldMk cId="0" sldId="272"/>
        </pc:sldMkLst>
        <pc:graphicFrameChg chg="add mod">
          <ac:chgData name="Proulx, Geneviève/Anais" userId="939a8915-ac43-415b-81d1-435d231b953e" providerId="ADAL" clId="{7A927A56-FDAB-4339-B97A-A2B4B9DF4506}" dt="2020-12-10T02:09:51.507" v="284"/>
          <ac:graphicFrameMkLst>
            <pc:docMk/>
            <pc:sldMk cId="0" sldId="272"/>
            <ac:graphicFrameMk id="2" creationId="{F81DB2A3-50F6-4027-BFB0-C7626775AEE3}"/>
          </ac:graphicFrameMkLst>
        </pc:graphicFrameChg>
        <pc:picChg chg="del mod">
          <ac:chgData name="Proulx, Geneviève/Anais" userId="939a8915-ac43-415b-81d1-435d231b953e" providerId="ADAL" clId="{7A927A56-FDAB-4339-B97A-A2B4B9DF4506}" dt="2020-12-10T02:04:07.569" v="273" actId="478"/>
          <ac:picMkLst>
            <pc:docMk/>
            <pc:sldMk cId="0" sldId="272"/>
            <ac:picMk id="44039" creationId="{13A8051E-C4C5-4093-81F4-5BEAD9D62929}"/>
          </ac:picMkLst>
        </pc:picChg>
      </pc:sldChg>
      <pc:sldChg chg="addSp modSp delCm">
        <pc:chgData name="Proulx, Geneviève/Anais" userId="939a8915-ac43-415b-81d1-435d231b953e" providerId="ADAL" clId="{7A927A56-FDAB-4339-B97A-A2B4B9DF4506}" dt="2020-12-10T02:15:21.827" v="350" actId="1592"/>
        <pc:sldMkLst>
          <pc:docMk/>
          <pc:sldMk cId="0" sldId="273"/>
        </pc:sldMkLst>
        <pc:spChg chg="add mod">
          <ac:chgData name="Proulx, Geneviève/Anais" userId="939a8915-ac43-415b-81d1-435d231b953e" providerId="ADAL" clId="{7A927A56-FDAB-4339-B97A-A2B4B9DF4506}" dt="2020-12-10T02:13:19.848" v="325" actId="1076"/>
          <ac:spMkLst>
            <pc:docMk/>
            <pc:sldMk cId="0" sldId="273"/>
            <ac:spMk id="2" creationId="{17C26D27-2AD5-47AB-8914-21C7DE0E615D}"/>
          </ac:spMkLst>
        </pc:spChg>
        <pc:spChg chg="add mod">
          <ac:chgData name="Proulx, Geneviève/Anais" userId="939a8915-ac43-415b-81d1-435d231b953e" providerId="ADAL" clId="{7A927A56-FDAB-4339-B97A-A2B4B9DF4506}" dt="2020-12-10T02:13:56.496" v="332" actId="1076"/>
          <ac:spMkLst>
            <pc:docMk/>
            <pc:sldMk cId="0" sldId="273"/>
            <ac:spMk id="3" creationId="{35B767C6-FC51-4EE4-B356-A743145337EF}"/>
          </ac:spMkLst>
        </pc:spChg>
        <pc:spChg chg="add mod">
          <ac:chgData name="Proulx, Geneviève/Anais" userId="939a8915-ac43-415b-81d1-435d231b953e" providerId="ADAL" clId="{7A927A56-FDAB-4339-B97A-A2B4B9DF4506}" dt="2020-12-10T02:14:46.127" v="344" actId="1076"/>
          <ac:spMkLst>
            <pc:docMk/>
            <pc:sldMk cId="0" sldId="273"/>
            <ac:spMk id="4" creationId="{17A3CC46-843E-49AC-B570-481987F4B72C}"/>
          </ac:spMkLst>
        </pc:spChg>
        <pc:spChg chg="add mod">
          <ac:chgData name="Proulx, Geneviève/Anais" userId="939a8915-ac43-415b-81d1-435d231b953e" providerId="ADAL" clId="{7A927A56-FDAB-4339-B97A-A2B4B9DF4506}" dt="2020-12-10T02:15:10.371" v="349" actId="1076"/>
          <ac:spMkLst>
            <pc:docMk/>
            <pc:sldMk cId="0" sldId="273"/>
            <ac:spMk id="5" creationId="{9EC8AA3E-6EE3-4405-A417-B46B6DD82656}"/>
          </ac:spMkLst>
        </pc:spChg>
        <pc:spChg chg="mod">
          <ac:chgData name="Proulx, Geneviève/Anais" userId="939a8915-ac43-415b-81d1-435d231b953e" providerId="ADAL" clId="{7A927A56-FDAB-4339-B97A-A2B4B9DF4506}" dt="2020-12-10T02:14:12.975" v="336" actId="1076"/>
          <ac:spMkLst>
            <pc:docMk/>
            <pc:sldMk cId="0" sldId="273"/>
            <ac:spMk id="46082" creationId="{64EF67FB-EFFE-4234-AB0A-FEA0DE09DC89}"/>
          </ac:spMkLst>
        </pc:spChg>
        <pc:spChg chg="mod">
          <ac:chgData name="Proulx, Geneviève/Anais" userId="939a8915-ac43-415b-81d1-435d231b953e" providerId="ADAL" clId="{7A927A56-FDAB-4339-B97A-A2B4B9DF4506}" dt="2020-12-10T02:14:08.339" v="335" actId="1076"/>
          <ac:spMkLst>
            <pc:docMk/>
            <pc:sldMk cId="0" sldId="273"/>
            <ac:spMk id="46088" creationId="{52359A00-BEC4-4A98-8471-BC80D9A245FB}"/>
          </ac:spMkLst>
        </pc:spChg>
        <pc:spChg chg="mod">
          <ac:chgData name="Proulx, Geneviève/Anais" userId="939a8915-ac43-415b-81d1-435d231b953e" providerId="ADAL" clId="{7A927A56-FDAB-4339-B97A-A2B4B9DF4506}" dt="2020-12-10T02:14:39.377" v="343" actId="1076"/>
          <ac:spMkLst>
            <pc:docMk/>
            <pc:sldMk cId="0" sldId="273"/>
            <ac:spMk id="46089" creationId="{6260F5CA-5EDE-4EE7-917F-0EC5C6C6574E}"/>
          </ac:spMkLst>
        </pc:spChg>
        <pc:spChg chg="mod">
          <ac:chgData name="Proulx, Geneviève/Anais" userId="939a8915-ac43-415b-81d1-435d231b953e" providerId="ADAL" clId="{7A927A56-FDAB-4339-B97A-A2B4B9DF4506}" dt="2020-12-10T02:14:51.886" v="345"/>
          <ac:spMkLst>
            <pc:docMk/>
            <pc:sldMk cId="0" sldId="273"/>
            <ac:spMk id="46090" creationId="{995BEF88-6630-4BB7-8705-75B7577BABE7}"/>
          </ac:spMkLst>
        </pc:spChg>
        <pc:spChg chg="mod">
          <ac:chgData name="Proulx, Geneviève/Anais" userId="939a8915-ac43-415b-81d1-435d231b953e" providerId="ADAL" clId="{7A927A56-FDAB-4339-B97A-A2B4B9DF4506}" dt="2020-12-10T02:12:38.500" v="317" actId="1076"/>
          <ac:spMkLst>
            <pc:docMk/>
            <pc:sldMk cId="0" sldId="273"/>
            <ac:spMk id="46091" creationId="{521DF308-8F50-4EAD-85CF-6A75C7CBADDD}"/>
          </ac:spMkLst>
        </pc:spChg>
      </pc:sldChg>
      <pc:sldChg chg="modSp delCm">
        <pc:chgData name="Proulx, Geneviève/Anais" userId="939a8915-ac43-415b-81d1-435d231b953e" providerId="ADAL" clId="{7A927A56-FDAB-4339-B97A-A2B4B9DF4506}" dt="2020-12-10T02:16:16.335" v="354" actId="1592"/>
        <pc:sldMkLst>
          <pc:docMk/>
          <pc:sldMk cId="0" sldId="277"/>
        </pc:sldMkLst>
        <pc:spChg chg="mod">
          <ac:chgData name="Proulx, Geneviève/Anais" userId="939a8915-ac43-415b-81d1-435d231b953e" providerId="ADAL" clId="{7A927A56-FDAB-4339-B97A-A2B4B9DF4506}" dt="2020-12-10T02:16:10.602" v="353" actId="20577"/>
          <ac:spMkLst>
            <pc:docMk/>
            <pc:sldMk cId="0" sldId="277"/>
            <ac:spMk id="54275" creationId="{4C50C2A3-5908-4208-B50F-21AC251BA661}"/>
          </ac:spMkLst>
        </pc:spChg>
      </pc:sldChg>
      <pc:sldChg chg="modSp">
        <pc:chgData name="Proulx, Geneviève/Anais" userId="939a8915-ac43-415b-81d1-435d231b953e" providerId="ADAL" clId="{7A927A56-FDAB-4339-B97A-A2B4B9DF4506}" dt="2020-12-10T02:17:10.536" v="358" actId="1076"/>
        <pc:sldMkLst>
          <pc:docMk/>
          <pc:sldMk cId="0" sldId="284"/>
        </pc:sldMkLst>
        <pc:spChg chg="mod">
          <ac:chgData name="Proulx, Geneviève/Anais" userId="939a8915-ac43-415b-81d1-435d231b953e" providerId="ADAL" clId="{7A927A56-FDAB-4339-B97A-A2B4B9DF4506}" dt="2020-12-10T02:17:01.980" v="355" actId="1076"/>
          <ac:spMkLst>
            <pc:docMk/>
            <pc:sldMk cId="0" sldId="284"/>
            <ac:spMk id="68611" creationId="{D57C2A76-B24C-428F-83C8-FD8B8984ECA1}"/>
          </ac:spMkLst>
        </pc:spChg>
        <pc:picChg chg="mod">
          <ac:chgData name="Proulx, Geneviève/Anais" userId="939a8915-ac43-415b-81d1-435d231b953e" providerId="ADAL" clId="{7A927A56-FDAB-4339-B97A-A2B4B9DF4506}" dt="2020-12-10T02:17:10.536" v="358" actId="1076"/>
          <ac:picMkLst>
            <pc:docMk/>
            <pc:sldMk cId="0" sldId="284"/>
            <ac:picMk id="68615" creationId="{841D5CAE-D46C-48A6-A6B2-DA9F176FBD06}"/>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12-06T08:21:28.457" idx="1">
    <p:pos x="10" y="10"/>
    <p:text>ajout slide
</p:text>
    <p:extLst>
      <p:ext uri="{C676402C-5697-4E1C-873F-D02D1690AC5C}">
        <p15:threadingInfo xmlns:p15="http://schemas.microsoft.com/office/powerpoint/2012/main" timeZoneBias="48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2BFD0-5CA8-4735-96E4-AC1F9EE0D84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CA"/>
        </a:p>
      </dgm:t>
    </dgm:pt>
    <dgm:pt modelId="{EADB28CB-C3F4-4F5C-AEB5-3C158E111A01}">
      <dgm:prSet phldrT="[Texte]" custT="1"/>
      <dgm:spPr>
        <a:solidFill>
          <a:schemeClr val="accent1">
            <a:lumMod val="75000"/>
          </a:schemeClr>
        </a:solidFill>
      </dgm:spPr>
      <dgm:t>
        <a:bodyPr lIns="0" tIns="0" rIns="0" bIns="0"/>
        <a:lstStyle/>
        <a:p>
          <a:r>
            <a:rPr lang="fr-CA" sz="1400" dirty="0"/>
            <a:t>Stratégies </a:t>
          </a:r>
          <a:r>
            <a:rPr lang="fr-CA" sz="1400" dirty="0" err="1"/>
            <a:t>organisa-tionnelles</a:t>
          </a:r>
          <a:endParaRPr lang="fr-CA" sz="1400" dirty="0"/>
        </a:p>
      </dgm:t>
    </dgm:pt>
    <dgm:pt modelId="{17D6FCD1-323C-4196-BE58-014542FB8B26}" type="parTrans" cxnId="{0E81FE34-1397-459A-A83E-552DABBE23CF}">
      <dgm:prSet/>
      <dgm:spPr/>
      <dgm:t>
        <a:bodyPr/>
        <a:lstStyle/>
        <a:p>
          <a:endParaRPr lang="fr-CA"/>
        </a:p>
      </dgm:t>
    </dgm:pt>
    <dgm:pt modelId="{EE32DC12-12E9-40D0-98F2-A54B33BCA077}" type="sibTrans" cxnId="{0E81FE34-1397-459A-A83E-552DABBE23CF}">
      <dgm:prSet/>
      <dgm:spPr/>
      <dgm:t>
        <a:bodyPr/>
        <a:lstStyle/>
        <a:p>
          <a:endParaRPr lang="fr-CA"/>
        </a:p>
      </dgm:t>
    </dgm:pt>
    <dgm:pt modelId="{C01CF6A9-281C-4997-8988-30B06E5DBC4D}">
      <dgm:prSet phldrT="[Texte]"/>
      <dgm:spPr>
        <a:solidFill>
          <a:schemeClr val="accent1">
            <a:lumMod val="50000"/>
          </a:schemeClr>
        </a:solidFill>
      </dgm:spPr>
      <dgm:t>
        <a:bodyPr/>
        <a:lstStyle/>
        <a:p>
          <a:r>
            <a:rPr lang="fr-CA" dirty="0"/>
            <a:t>Stratégies associées au cycle de produit</a:t>
          </a:r>
        </a:p>
      </dgm:t>
    </dgm:pt>
    <dgm:pt modelId="{4B5F415F-340A-4383-A603-EE5032D35F34}" type="parTrans" cxnId="{787699CC-2144-4E9A-95C1-185121BC6270}">
      <dgm:prSet/>
      <dgm:spPr/>
      <dgm:t>
        <a:bodyPr/>
        <a:lstStyle/>
        <a:p>
          <a:endParaRPr lang="fr-CA"/>
        </a:p>
      </dgm:t>
    </dgm:pt>
    <dgm:pt modelId="{7052B79C-3611-4DB9-B1B3-BBC6E1CBB863}" type="sibTrans" cxnId="{787699CC-2144-4E9A-95C1-185121BC6270}">
      <dgm:prSet/>
      <dgm:spPr/>
      <dgm:t>
        <a:bodyPr/>
        <a:lstStyle/>
        <a:p>
          <a:endParaRPr lang="fr-CA"/>
        </a:p>
      </dgm:t>
    </dgm:pt>
    <dgm:pt modelId="{07AA4732-7809-4A1E-975F-BEC452A881B1}">
      <dgm:prSet phldrT="[Texte]"/>
      <dgm:spPr>
        <a:solidFill>
          <a:schemeClr val="accent1">
            <a:lumMod val="50000"/>
          </a:schemeClr>
        </a:solidFill>
      </dgm:spPr>
      <dgm:t>
        <a:bodyPr/>
        <a:lstStyle/>
        <a:p>
          <a:r>
            <a:rPr lang="fr-CA" dirty="0"/>
            <a:t>Stratégie d’adaptation</a:t>
          </a:r>
        </a:p>
      </dgm:t>
    </dgm:pt>
    <dgm:pt modelId="{06A8E07C-2C90-459A-A06E-C6BB531532E0}" type="parTrans" cxnId="{62B972A1-B395-4BD5-897E-8FF9C8D1D938}">
      <dgm:prSet/>
      <dgm:spPr/>
      <dgm:t>
        <a:bodyPr/>
        <a:lstStyle/>
        <a:p>
          <a:endParaRPr lang="fr-CA"/>
        </a:p>
      </dgm:t>
    </dgm:pt>
    <dgm:pt modelId="{03B10EA0-FEF5-4C64-A709-30FE7E17E553}" type="sibTrans" cxnId="{62B972A1-B395-4BD5-897E-8FF9C8D1D938}">
      <dgm:prSet/>
      <dgm:spPr/>
      <dgm:t>
        <a:bodyPr/>
        <a:lstStyle/>
        <a:p>
          <a:endParaRPr lang="fr-CA"/>
        </a:p>
      </dgm:t>
    </dgm:pt>
    <dgm:pt modelId="{723C2635-35E6-4B2C-857B-A2DCC38B4000}">
      <dgm:prSet phldrT="[Texte]"/>
      <dgm:spPr>
        <a:solidFill>
          <a:schemeClr val="accent1">
            <a:lumMod val="50000"/>
          </a:schemeClr>
        </a:solidFill>
      </dgm:spPr>
      <dgm:t>
        <a:bodyPr/>
        <a:lstStyle/>
        <a:p>
          <a:r>
            <a:rPr lang="fr-CA" dirty="0"/>
            <a:t>Stratégie de concurrence</a:t>
          </a:r>
        </a:p>
      </dgm:t>
    </dgm:pt>
    <dgm:pt modelId="{333149AA-46EB-45FC-913D-6B09E35C00D0}" type="parTrans" cxnId="{B22C7E50-CC71-4356-BACC-D88D0036F453}">
      <dgm:prSet/>
      <dgm:spPr/>
      <dgm:t>
        <a:bodyPr/>
        <a:lstStyle/>
        <a:p>
          <a:endParaRPr lang="fr-CA"/>
        </a:p>
      </dgm:t>
    </dgm:pt>
    <dgm:pt modelId="{35F59453-3AF6-4396-8FB2-4B334DE83EAC}" type="sibTrans" cxnId="{B22C7E50-CC71-4356-BACC-D88D0036F453}">
      <dgm:prSet/>
      <dgm:spPr/>
      <dgm:t>
        <a:bodyPr/>
        <a:lstStyle/>
        <a:p>
          <a:endParaRPr lang="fr-CA"/>
        </a:p>
      </dgm:t>
    </dgm:pt>
    <dgm:pt modelId="{BF4AFBB3-5DA8-44EB-8F94-1AA582E4810C}" type="pres">
      <dgm:prSet presAssocID="{D832BFD0-5CA8-4735-96E4-AC1F9EE0D844}" presName="cycle" presStyleCnt="0">
        <dgm:presLayoutVars>
          <dgm:chMax val="1"/>
          <dgm:dir/>
          <dgm:animLvl val="ctr"/>
          <dgm:resizeHandles val="exact"/>
        </dgm:presLayoutVars>
      </dgm:prSet>
      <dgm:spPr/>
    </dgm:pt>
    <dgm:pt modelId="{592CFCE3-99DA-40EE-8425-B02595266A16}" type="pres">
      <dgm:prSet presAssocID="{EADB28CB-C3F4-4F5C-AEB5-3C158E111A01}" presName="centerShape" presStyleLbl="node0" presStyleIdx="0" presStyleCnt="1" custScaleX="127530" custScaleY="120061" custLinFactNeighborX="-1260" custLinFactNeighborY="-8725"/>
      <dgm:spPr/>
    </dgm:pt>
    <dgm:pt modelId="{DECB39B9-8EAE-444F-B7CF-362E215F8099}" type="pres">
      <dgm:prSet presAssocID="{4B5F415F-340A-4383-A603-EE5032D35F34}" presName="Name9" presStyleLbl="parChTrans1D2" presStyleIdx="0" presStyleCnt="3"/>
      <dgm:spPr/>
    </dgm:pt>
    <dgm:pt modelId="{078FB960-E72F-4D1C-A900-1A13D2BCE53E}" type="pres">
      <dgm:prSet presAssocID="{4B5F415F-340A-4383-A603-EE5032D35F34}" presName="connTx" presStyleLbl="parChTrans1D2" presStyleIdx="0" presStyleCnt="3"/>
      <dgm:spPr/>
    </dgm:pt>
    <dgm:pt modelId="{055D21F4-F416-463B-98D6-2A28CA108D18}" type="pres">
      <dgm:prSet presAssocID="{C01CF6A9-281C-4997-8988-30B06E5DBC4D}" presName="node" presStyleLbl="node1" presStyleIdx="0" presStyleCnt="3" custRadScaleRad="127840" custRadScaleInc="-68618">
        <dgm:presLayoutVars>
          <dgm:bulletEnabled val="1"/>
        </dgm:presLayoutVars>
      </dgm:prSet>
      <dgm:spPr/>
    </dgm:pt>
    <dgm:pt modelId="{018E53E4-701B-4518-BA54-A242D193A494}" type="pres">
      <dgm:prSet presAssocID="{06A8E07C-2C90-459A-A06E-C6BB531532E0}" presName="Name9" presStyleLbl="parChTrans1D2" presStyleIdx="1" presStyleCnt="3"/>
      <dgm:spPr/>
    </dgm:pt>
    <dgm:pt modelId="{C9707D14-EF46-4B15-B256-D8149CEB8419}" type="pres">
      <dgm:prSet presAssocID="{06A8E07C-2C90-459A-A06E-C6BB531532E0}" presName="connTx" presStyleLbl="parChTrans1D2" presStyleIdx="1" presStyleCnt="3"/>
      <dgm:spPr/>
    </dgm:pt>
    <dgm:pt modelId="{7EC6AED5-C27C-4F87-9271-C0C6B875AD9C}" type="pres">
      <dgm:prSet presAssocID="{07AA4732-7809-4A1E-975F-BEC452A881B1}" presName="node" presStyleLbl="node1" presStyleIdx="1" presStyleCnt="3" custRadScaleRad="115970" custRadScaleInc="-64264">
        <dgm:presLayoutVars>
          <dgm:bulletEnabled val="1"/>
        </dgm:presLayoutVars>
      </dgm:prSet>
      <dgm:spPr/>
    </dgm:pt>
    <dgm:pt modelId="{B975A758-06F9-479A-AC09-3176729ECE80}" type="pres">
      <dgm:prSet presAssocID="{333149AA-46EB-45FC-913D-6B09E35C00D0}" presName="Name9" presStyleLbl="parChTrans1D2" presStyleIdx="2" presStyleCnt="3"/>
      <dgm:spPr/>
    </dgm:pt>
    <dgm:pt modelId="{016EBCF4-E29F-49B7-90F7-C36FD47F779A}" type="pres">
      <dgm:prSet presAssocID="{333149AA-46EB-45FC-913D-6B09E35C00D0}" presName="connTx" presStyleLbl="parChTrans1D2" presStyleIdx="2" presStyleCnt="3"/>
      <dgm:spPr/>
    </dgm:pt>
    <dgm:pt modelId="{C94CD965-EDFC-4253-9527-11CFA47EB473}" type="pres">
      <dgm:prSet presAssocID="{723C2635-35E6-4B2C-857B-A2DCC38B4000}" presName="node" presStyleLbl="node1" presStyleIdx="2" presStyleCnt="3" custRadScaleRad="103704" custRadScaleInc="-1241">
        <dgm:presLayoutVars>
          <dgm:bulletEnabled val="1"/>
        </dgm:presLayoutVars>
      </dgm:prSet>
      <dgm:spPr/>
    </dgm:pt>
  </dgm:ptLst>
  <dgm:cxnLst>
    <dgm:cxn modelId="{A5960703-2122-4BFE-8ADF-87F2629650C4}" type="presOf" srcId="{07AA4732-7809-4A1E-975F-BEC452A881B1}" destId="{7EC6AED5-C27C-4F87-9271-C0C6B875AD9C}" srcOrd="0" destOrd="0" presId="urn:microsoft.com/office/officeart/2005/8/layout/radial1"/>
    <dgm:cxn modelId="{CF29B819-46C3-4BE7-8B64-D1E5B798C02E}" type="presOf" srcId="{06A8E07C-2C90-459A-A06E-C6BB531532E0}" destId="{018E53E4-701B-4518-BA54-A242D193A494}" srcOrd="0" destOrd="0" presId="urn:microsoft.com/office/officeart/2005/8/layout/radial1"/>
    <dgm:cxn modelId="{0E81FE34-1397-459A-A83E-552DABBE23CF}" srcId="{D832BFD0-5CA8-4735-96E4-AC1F9EE0D844}" destId="{EADB28CB-C3F4-4F5C-AEB5-3C158E111A01}" srcOrd="0" destOrd="0" parTransId="{17D6FCD1-323C-4196-BE58-014542FB8B26}" sibTransId="{EE32DC12-12E9-40D0-98F2-A54B33BCA077}"/>
    <dgm:cxn modelId="{E5AF5940-2A98-496D-98B5-E5157DC801AD}" type="presOf" srcId="{4B5F415F-340A-4383-A603-EE5032D35F34}" destId="{078FB960-E72F-4D1C-A900-1A13D2BCE53E}" srcOrd="1" destOrd="0" presId="urn:microsoft.com/office/officeart/2005/8/layout/radial1"/>
    <dgm:cxn modelId="{91DFF84F-6CAE-4D16-B6CA-861B212B34E7}" type="presOf" srcId="{06A8E07C-2C90-459A-A06E-C6BB531532E0}" destId="{C9707D14-EF46-4B15-B256-D8149CEB8419}" srcOrd="1" destOrd="0" presId="urn:microsoft.com/office/officeart/2005/8/layout/radial1"/>
    <dgm:cxn modelId="{B22C7E50-CC71-4356-BACC-D88D0036F453}" srcId="{EADB28CB-C3F4-4F5C-AEB5-3C158E111A01}" destId="{723C2635-35E6-4B2C-857B-A2DCC38B4000}" srcOrd="2" destOrd="0" parTransId="{333149AA-46EB-45FC-913D-6B09E35C00D0}" sibTransId="{35F59453-3AF6-4396-8FB2-4B334DE83EAC}"/>
    <dgm:cxn modelId="{B6D6EC53-2B28-4231-A2A8-C5CEF58C10BD}" type="presOf" srcId="{333149AA-46EB-45FC-913D-6B09E35C00D0}" destId="{B975A758-06F9-479A-AC09-3176729ECE80}" srcOrd="0" destOrd="0" presId="urn:microsoft.com/office/officeart/2005/8/layout/radial1"/>
    <dgm:cxn modelId="{3293EB59-B26F-47B6-94EF-97A2F8C812CD}" type="presOf" srcId="{4B5F415F-340A-4383-A603-EE5032D35F34}" destId="{DECB39B9-8EAE-444F-B7CF-362E215F8099}" srcOrd="0" destOrd="0" presId="urn:microsoft.com/office/officeart/2005/8/layout/radial1"/>
    <dgm:cxn modelId="{7DB17D7C-79F5-493E-80DB-AABDE0610F1B}" type="presOf" srcId="{723C2635-35E6-4B2C-857B-A2DCC38B4000}" destId="{C94CD965-EDFC-4253-9527-11CFA47EB473}" srcOrd="0" destOrd="0" presId="urn:microsoft.com/office/officeart/2005/8/layout/radial1"/>
    <dgm:cxn modelId="{62B972A1-B395-4BD5-897E-8FF9C8D1D938}" srcId="{EADB28CB-C3F4-4F5C-AEB5-3C158E111A01}" destId="{07AA4732-7809-4A1E-975F-BEC452A881B1}" srcOrd="1" destOrd="0" parTransId="{06A8E07C-2C90-459A-A06E-C6BB531532E0}" sibTransId="{03B10EA0-FEF5-4C64-A709-30FE7E17E553}"/>
    <dgm:cxn modelId="{ACBB06AE-5407-4454-8D6B-D41E955E7191}" type="presOf" srcId="{333149AA-46EB-45FC-913D-6B09E35C00D0}" destId="{016EBCF4-E29F-49B7-90F7-C36FD47F779A}" srcOrd="1" destOrd="0" presId="urn:microsoft.com/office/officeart/2005/8/layout/radial1"/>
    <dgm:cxn modelId="{5D3A0DB0-329D-47CD-8125-40411D452208}" type="presOf" srcId="{C01CF6A9-281C-4997-8988-30B06E5DBC4D}" destId="{055D21F4-F416-463B-98D6-2A28CA108D18}" srcOrd="0" destOrd="0" presId="urn:microsoft.com/office/officeart/2005/8/layout/radial1"/>
    <dgm:cxn modelId="{EA561BC2-0D81-4C22-968A-4C2F73C48538}" type="presOf" srcId="{D832BFD0-5CA8-4735-96E4-AC1F9EE0D844}" destId="{BF4AFBB3-5DA8-44EB-8F94-1AA582E4810C}" srcOrd="0" destOrd="0" presId="urn:microsoft.com/office/officeart/2005/8/layout/radial1"/>
    <dgm:cxn modelId="{787699CC-2144-4E9A-95C1-185121BC6270}" srcId="{EADB28CB-C3F4-4F5C-AEB5-3C158E111A01}" destId="{C01CF6A9-281C-4997-8988-30B06E5DBC4D}" srcOrd="0" destOrd="0" parTransId="{4B5F415F-340A-4383-A603-EE5032D35F34}" sibTransId="{7052B79C-3611-4DB9-B1B3-BBC6E1CBB863}"/>
    <dgm:cxn modelId="{1DD073DC-7C40-48ED-85DA-2E8337B8B639}" type="presOf" srcId="{EADB28CB-C3F4-4F5C-AEB5-3C158E111A01}" destId="{592CFCE3-99DA-40EE-8425-B02595266A16}" srcOrd="0" destOrd="0" presId="urn:microsoft.com/office/officeart/2005/8/layout/radial1"/>
    <dgm:cxn modelId="{670897B6-C8C1-4B87-A976-3C8CF64C894E}" type="presParOf" srcId="{BF4AFBB3-5DA8-44EB-8F94-1AA582E4810C}" destId="{592CFCE3-99DA-40EE-8425-B02595266A16}" srcOrd="0" destOrd="0" presId="urn:microsoft.com/office/officeart/2005/8/layout/radial1"/>
    <dgm:cxn modelId="{3374A614-F7CB-49FD-8DB7-E573163F6F5A}" type="presParOf" srcId="{BF4AFBB3-5DA8-44EB-8F94-1AA582E4810C}" destId="{DECB39B9-8EAE-444F-B7CF-362E215F8099}" srcOrd="1" destOrd="0" presId="urn:microsoft.com/office/officeart/2005/8/layout/radial1"/>
    <dgm:cxn modelId="{CFC8D30A-1327-4793-A796-349D7FA4E647}" type="presParOf" srcId="{DECB39B9-8EAE-444F-B7CF-362E215F8099}" destId="{078FB960-E72F-4D1C-A900-1A13D2BCE53E}" srcOrd="0" destOrd="0" presId="urn:microsoft.com/office/officeart/2005/8/layout/radial1"/>
    <dgm:cxn modelId="{A9D8656C-646B-4F30-9C71-6FEB9644FFC9}" type="presParOf" srcId="{BF4AFBB3-5DA8-44EB-8F94-1AA582E4810C}" destId="{055D21F4-F416-463B-98D6-2A28CA108D18}" srcOrd="2" destOrd="0" presId="urn:microsoft.com/office/officeart/2005/8/layout/radial1"/>
    <dgm:cxn modelId="{A73BD5F3-A19A-4531-BD15-9B55AA8989E7}" type="presParOf" srcId="{BF4AFBB3-5DA8-44EB-8F94-1AA582E4810C}" destId="{018E53E4-701B-4518-BA54-A242D193A494}" srcOrd="3" destOrd="0" presId="urn:microsoft.com/office/officeart/2005/8/layout/radial1"/>
    <dgm:cxn modelId="{DD8207BE-84CC-4995-B574-BB36B5CE3535}" type="presParOf" srcId="{018E53E4-701B-4518-BA54-A242D193A494}" destId="{C9707D14-EF46-4B15-B256-D8149CEB8419}" srcOrd="0" destOrd="0" presId="urn:microsoft.com/office/officeart/2005/8/layout/radial1"/>
    <dgm:cxn modelId="{C2F50DDF-C0BB-48D5-83B0-F37E666DBFF7}" type="presParOf" srcId="{BF4AFBB3-5DA8-44EB-8F94-1AA582E4810C}" destId="{7EC6AED5-C27C-4F87-9271-C0C6B875AD9C}" srcOrd="4" destOrd="0" presId="urn:microsoft.com/office/officeart/2005/8/layout/radial1"/>
    <dgm:cxn modelId="{E8520890-14D6-46A3-9841-26B72BD15782}" type="presParOf" srcId="{BF4AFBB3-5DA8-44EB-8F94-1AA582E4810C}" destId="{B975A758-06F9-479A-AC09-3176729ECE80}" srcOrd="5" destOrd="0" presId="urn:microsoft.com/office/officeart/2005/8/layout/radial1"/>
    <dgm:cxn modelId="{F1003434-FFC7-4E43-8B85-8E0B079DA53B}" type="presParOf" srcId="{B975A758-06F9-479A-AC09-3176729ECE80}" destId="{016EBCF4-E29F-49B7-90F7-C36FD47F779A}" srcOrd="0" destOrd="0" presId="urn:microsoft.com/office/officeart/2005/8/layout/radial1"/>
    <dgm:cxn modelId="{BBBD933B-FE7B-41BD-81EF-C343B4C9E26D}" type="presParOf" srcId="{BF4AFBB3-5DA8-44EB-8F94-1AA582E4810C}" destId="{C94CD965-EDFC-4253-9527-11CFA47EB473}"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8B16F-5207-4306-AB2F-7BF475463BC3}" type="doc">
      <dgm:prSet loTypeId="urn:microsoft.com/office/officeart/2005/8/layout/pList2" loCatId="list" qsTypeId="urn:microsoft.com/office/officeart/2005/8/quickstyle/simple1" qsCatId="simple" csTypeId="urn:microsoft.com/office/officeart/2005/8/colors/accent1_2" csCatId="accent1" phldr="1"/>
      <dgm:spPr/>
    </dgm:pt>
    <dgm:pt modelId="{963739D3-A13E-426C-80E9-EEBBA9DC093B}">
      <dgm:prSet phldrT="[Texte]"/>
      <dgm:spPr>
        <a:solidFill>
          <a:schemeClr val="accent1">
            <a:lumMod val="75000"/>
          </a:schemeClr>
        </a:solidFill>
      </dgm:spPr>
      <dgm:t>
        <a:bodyPr anchor="ctr"/>
        <a:lstStyle/>
        <a:p>
          <a:r>
            <a:rPr lang="fr-CA" dirty="0"/>
            <a:t>Stratégie de différenciation</a:t>
          </a:r>
        </a:p>
      </dgm:t>
    </dgm:pt>
    <dgm:pt modelId="{EF11D979-ADB2-4A3E-ACF4-EE740941F1A2}" type="parTrans" cxnId="{53D8AA12-8947-4A03-B455-420BC7BDC44B}">
      <dgm:prSet/>
      <dgm:spPr/>
      <dgm:t>
        <a:bodyPr/>
        <a:lstStyle/>
        <a:p>
          <a:endParaRPr lang="fr-CA"/>
        </a:p>
      </dgm:t>
    </dgm:pt>
    <dgm:pt modelId="{2F34854A-49DB-4C8A-8756-EA083D63AA02}" type="sibTrans" cxnId="{53D8AA12-8947-4A03-B455-420BC7BDC44B}">
      <dgm:prSet/>
      <dgm:spPr/>
      <dgm:t>
        <a:bodyPr/>
        <a:lstStyle/>
        <a:p>
          <a:endParaRPr lang="fr-CA"/>
        </a:p>
      </dgm:t>
    </dgm:pt>
    <dgm:pt modelId="{AF2C14CF-EDFB-4316-8B7B-A742678C3226}">
      <dgm:prSet phldrT="[Texte]"/>
      <dgm:spPr>
        <a:solidFill>
          <a:schemeClr val="accent1">
            <a:lumMod val="75000"/>
          </a:schemeClr>
        </a:solidFill>
      </dgm:spPr>
      <dgm:t>
        <a:bodyPr anchor="ctr"/>
        <a:lstStyle/>
        <a:p>
          <a:r>
            <a:rPr lang="fr-CA" dirty="0"/>
            <a:t>Stratégie de domination par les coûts</a:t>
          </a:r>
        </a:p>
      </dgm:t>
    </dgm:pt>
    <dgm:pt modelId="{520E823C-BB00-4692-97CA-CA14CABD394D}" type="parTrans" cxnId="{2A759E30-E83F-4D56-B9F7-E5F7B52C108A}">
      <dgm:prSet/>
      <dgm:spPr/>
      <dgm:t>
        <a:bodyPr/>
        <a:lstStyle/>
        <a:p>
          <a:endParaRPr lang="fr-CA"/>
        </a:p>
      </dgm:t>
    </dgm:pt>
    <dgm:pt modelId="{F87EBD9D-A228-4215-A9C8-9CB6ADF38F82}" type="sibTrans" cxnId="{2A759E30-E83F-4D56-B9F7-E5F7B52C108A}">
      <dgm:prSet/>
      <dgm:spPr/>
      <dgm:t>
        <a:bodyPr/>
        <a:lstStyle/>
        <a:p>
          <a:endParaRPr lang="fr-CA"/>
        </a:p>
      </dgm:t>
    </dgm:pt>
    <dgm:pt modelId="{9C48E268-6053-48C4-933D-4CAA999CEC49}">
      <dgm:prSet phldrT="[Texte]"/>
      <dgm:spPr>
        <a:solidFill>
          <a:schemeClr val="accent1">
            <a:lumMod val="75000"/>
          </a:schemeClr>
        </a:solidFill>
      </dgm:spPr>
      <dgm:t>
        <a:bodyPr anchor="ctr"/>
        <a:lstStyle/>
        <a:p>
          <a:r>
            <a:rPr lang="fr-CA" dirty="0"/>
            <a:t>Stratégie ciblée</a:t>
          </a:r>
        </a:p>
      </dgm:t>
    </dgm:pt>
    <dgm:pt modelId="{981193D1-83B0-4AF1-AB30-BD2A3AFE4B65}" type="parTrans" cxnId="{68B55778-9B8F-487A-A261-CC00223C2BAD}">
      <dgm:prSet/>
      <dgm:spPr/>
      <dgm:t>
        <a:bodyPr/>
        <a:lstStyle/>
        <a:p>
          <a:endParaRPr lang="fr-CA"/>
        </a:p>
      </dgm:t>
    </dgm:pt>
    <dgm:pt modelId="{5EFC3478-28E0-4B2F-953F-806BC9219307}" type="sibTrans" cxnId="{68B55778-9B8F-487A-A261-CC00223C2BAD}">
      <dgm:prSet/>
      <dgm:spPr/>
      <dgm:t>
        <a:bodyPr/>
        <a:lstStyle/>
        <a:p>
          <a:endParaRPr lang="fr-CA"/>
        </a:p>
      </dgm:t>
    </dgm:pt>
    <dgm:pt modelId="{7CC16234-1D17-40B4-B455-519BEAC4D544}" type="pres">
      <dgm:prSet presAssocID="{EEE8B16F-5207-4306-AB2F-7BF475463BC3}" presName="Name0" presStyleCnt="0">
        <dgm:presLayoutVars>
          <dgm:dir/>
          <dgm:resizeHandles val="exact"/>
        </dgm:presLayoutVars>
      </dgm:prSet>
      <dgm:spPr/>
    </dgm:pt>
    <dgm:pt modelId="{4FB640E7-1DEB-43AF-BF29-5A5F3BE3A65D}" type="pres">
      <dgm:prSet presAssocID="{EEE8B16F-5207-4306-AB2F-7BF475463BC3}" presName="bkgdShp" presStyleLbl="alignAccFollowNode1" presStyleIdx="0" presStyleCnt="1" custLinFactY="17882" custLinFactNeighborX="-1823" custLinFactNeighborY="100000"/>
      <dgm:spPr/>
    </dgm:pt>
    <dgm:pt modelId="{78989446-F028-42B0-ADB0-4EAE9C172BDA}" type="pres">
      <dgm:prSet presAssocID="{EEE8B16F-5207-4306-AB2F-7BF475463BC3}" presName="linComp" presStyleCnt="0"/>
      <dgm:spPr/>
    </dgm:pt>
    <dgm:pt modelId="{94477894-13DF-4D93-9BE6-CEFEE4C4C617}" type="pres">
      <dgm:prSet presAssocID="{963739D3-A13E-426C-80E9-EEBBA9DC093B}" presName="compNode" presStyleCnt="0"/>
      <dgm:spPr/>
    </dgm:pt>
    <dgm:pt modelId="{517465E0-EC58-472A-9A7C-3253DEBB7FBB}" type="pres">
      <dgm:prSet presAssocID="{963739D3-A13E-426C-80E9-EEBBA9DC093B}" presName="node" presStyleLbl="node1" presStyleIdx="0" presStyleCnt="3">
        <dgm:presLayoutVars>
          <dgm:bulletEnabled val="1"/>
        </dgm:presLayoutVars>
      </dgm:prSet>
      <dgm:spPr/>
    </dgm:pt>
    <dgm:pt modelId="{BC92F9E5-D0BC-403E-8C4B-20F264D68EBA}" type="pres">
      <dgm:prSet presAssocID="{963739D3-A13E-426C-80E9-EEBBA9DC093B}" presName="invisiNode" presStyleLbl="node1" presStyleIdx="0" presStyleCnt="3"/>
      <dgm:spPr/>
    </dgm:pt>
    <dgm:pt modelId="{CC28EF54-1C5B-48AC-985A-244B12E34768}" type="pres">
      <dgm:prSet presAssocID="{963739D3-A13E-426C-80E9-EEBBA9DC093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Flocon de neige"/>
        </a:ext>
      </dgm:extLst>
    </dgm:pt>
    <dgm:pt modelId="{FFEE3BF9-5EAA-4206-8847-97746CD0B686}" type="pres">
      <dgm:prSet presAssocID="{2F34854A-49DB-4C8A-8756-EA083D63AA02}" presName="sibTrans" presStyleLbl="sibTrans2D1" presStyleIdx="0" presStyleCnt="0"/>
      <dgm:spPr/>
    </dgm:pt>
    <dgm:pt modelId="{4691BB6C-1B60-481D-A959-A478F43EF4C0}" type="pres">
      <dgm:prSet presAssocID="{AF2C14CF-EDFB-4316-8B7B-A742678C3226}" presName="compNode" presStyleCnt="0"/>
      <dgm:spPr/>
    </dgm:pt>
    <dgm:pt modelId="{5CE4FBE7-977D-4D4D-B501-0357CB62DF52}" type="pres">
      <dgm:prSet presAssocID="{AF2C14CF-EDFB-4316-8B7B-A742678C3226}" presName="node" presStyleLbl="node1" presStyleIdx="1" presStyleCnt="3">
        <dgm:presLayoutVars>
          <dgm:bulletEnabled val="1"/>
        </dgm:presLayoutVars>
      </dgm:prSet>
      <dgm:spPr/>
    </dgm:pt>
    <dgm:pt modelId="{11E546CE-BE42-4330-8120-C14F5BBBCF73}" type="pres">
      <dgm:prSet presAssocID="{AF2C14CF-EDFB-4316-8B7B-A742678C3226}" presName="invisiNode" presStyleLbl="node1" presStyleIdx="1" presStyleCnt="3"/>
      <dgm:spPr/>
    </dgm:pt>
    <dgm:pt modelId="{A9D43ED6-5F5F-4D20-B413-B2028DE4ECD7}" type="pres">
      <dgm:prSet presAssocID="{AF2C14CF-EDFB-4316-8B7B-A742678C3226}"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Usine"/>
        </a:ext>
      </dgm:extLst>
    </dgm:pt>
    <dgm:pt modelId="{E9C65F13-4E32-45DC-B15B-FBDBB9B96C08}" type="pres">
      <dgm:prSet presAssocID="{F87EBD9D-A228-4215-A9C8-9CB6ADF38F82}" presName="sibTrans" presStyleLbl="sibTrans2D1" presStyleIdx="0" presStyleCnt="0"/>
      <dgm:spPr/>
    </dgm:pt>
    <dgm:pt modelId="{94DD5F91-3F9A-4760-A6C5-96EBFEA8F08E}" type="pres">
      <dgm:prSet presAssocID="{9C48E268-6053-48C4-933D-4CAA999CEC49}" presName="compNode" presStyleCnt="0"/>
      <dgm:spPr/>
    </dgm:pt>
    <dgm:pt modelId="{0886DDD2-2FD7-419E-AA81-1116A99FBC52}" type="pres">
      <dgm:prSet presAssocID="{9C48E268-6053-48C4-933D-4CAA999CEC49}" presName="node" presStyleLbl="node1" presStyleIdx="2" presStyleCnt="3">
        <dgm:presLayoutVars>
          <dgm:bulletEnabled val="1"/>
        </dgm:presLayoutVars>
      </dgm:prSet>
      <dgm:spPr/>
    </dgm:pt>
    <dgm:pt modelId="{9EF2A3F4-97D7-461E-8476-7B6E0E7EB395}" type="pres">
      <dgm:prSet presAssocID="{9C48E268-6053-48C4-933D-4CAA999CEC49}" presName="invisiNode" presStyleLbl="node1" presStyleIdx="2" presStyleCnt="3"/>
      <dgm:spPr/>
    </dgm:pt>
    <dgm:pt modelId="{EF600B7B-032C-4945-8C5C-B83CE5B5DB7E}" type="pres">
      <dgm:prSet presAssocID="{9C48E268-6053-48C4-933D-4CAA999CEC49}"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Mille"/>
        </a:ext>
      </dgm:extLst>
    </dgm:pt>
  </dgm:ptLst>
  <dgm:cxnLst>
    <dgm:cxn modelId="{53D8AA12-8947-4A03-B455-420BC7BDC44B}" srcId="{EEE8B16F-5207-4306-AB2F-7BF475463BC3}" destId="{963739D3-A13E-426C-80E9-EEBBA9DC093B}" srcOrd="0" destOrd="0" parTransId="{EF11D979-ADB2-4A3E-ACF4-EE740941F1A2}" sibTransId="{2F34854A-49DB-4C8A-8756-EA083D63AA02}"/>
    <dgm:cxn modelId="{2A759E30-E83F-4D56-B9F7-E5F7B52C108A}" srcId="{EEE8B16F-5207-4306-AB2F-7BF475463BC3}" destId="{AF2C14CF-EDFB-4316-8B7B-A742678C3226}" srcOrd="1" destOrd="0" parTransId="{520E823C-BB00-4692-97CA-CA14CABD394D}" sibTransId="{F87EBD9D-A228-4215-A9C8-9CB6ADF38F82}"/>
    <dgm:cxn modelId="{44B79533-DC2E-47B9-B40A-FE4385497CF9}" type="presOf" srcId="{AF2C14CF-EDFB-4316-8B7B-A742678C3226}" destId="{5CE4FBE7-977D-4D4D-B501-0357CB62DF52}" srcOrd="0" destOrd="0" presId="urn:microsoft.com/office/officeart/2005/8/layout/pList2"/>
    <dgm:cxn modelId="{57A8014D-E6D8-4915-9999-B7BE7020AF51}" type="presOf" srcId="{9C48E268-6053-48C4-933D-4CAA999CEC49}" destId="{0886DDD2-2FD7-419E-AA81-1116A99FBC52}" srcOrd="0" destOrd="0" presId="urn:microsoft.com/office/officeart/2005/8/layout/pList2"/>
    <dgm:cxn modelId="{68B55778-9B8F-487A-A261-CC00223C2BAD}" srcId="{EEE8B16F-5207-4306-AB2F-7BF475463BC3}" destId="{9C48E268-6053-48C4-933D-4CAA999CEC49}" srcOrd="2" destOrd="0" parTransId="{981193D1-83B0-4AF1-AB30-BD2A3AFE4B65}" sibTransId="{5EFC3478-28E0-4B2F-953F-806BC9219307}"/>
    <dgm:cxn modelId="{3778F485-BBCF-464A-88B0-ADA3BB8DBFBD}" type="presOf" srcId="{F87EBD9D-A228-4215-A9C8-9CB6ADF38F82}" destId="{E9C65F13-4E32-45DC-B15B-FBDBB9B96C08}" srcOrd="0" destOrd="0" presId="urn:microsoft.com/office/officeart/2005/8/layout/pList2"/>
    <dgm:cxn modelId="{616B9394-8019-4736-9DF8-9F64CCD38EF0}" type="presOf" srcId="{EEE8B16F-5207-4306-AB2F-7BF475463BC3}" destId="{7CC16234-1D17-40B4-B455-519BEAC4D544}" srcOrd="0" destOrd="0" presId="urn:microsoft.com/office/officeart/2005/8/layout/pList2"/>
    <dgm:cxn modelId="{D091DCAB-23B0-4F41-9B1E-29B5D752AE2F}" type="presOf" srcId="{963739D3-A13E-426C-80E9-EEBBA9DC093B}" destId="{517465E0-EC58-472A-9A7C-3253DEBB7FBB}" srcOrd="0" destOrd="0" presId="urn:microsoft.com/office/officeart/2005/8/layout/pList2"/>
    <dgm:cxn modelId="{33FFBEC9-8ADE-4874-851D-0FC6A35AFF47}" type="presOf" srcId="{2F34854A-49DB-4C8A-8756-EA083D63AA02}" destId="{FFEE3BF9-5EAA-4206-8847-97746CD0B686}" srcOrd="0" destOrd="0" presId="urn:microsoft.com/office/officeart/2005/8/layout/pList2"/>
    <dgm:cxn modelId="{3D6A55EE-7E82-455C-A6EA-17524A29F1E8}" type="presParOf" srcId="{7CC16234-1D17-40B4-B455-519BEAC4D544}" destId="{4FB640E7-1DEB-43AF-BF29-5A5F3BE3A65D}" srcOrd="0" destOrd="0" presId="urn:microsoft.com/office/officeart/2005/8/layout/pList2"/>
    <dgm:cxn modelId="{E24C08E2-99B1-4DC7-AC79-024DA5AE7B1E}" type="presParOf" srcId="{7CC16234-1D17-40B4-B455-519BEAC4D544}" destId="{78989446-F028-42B0-ADB0-4EAE9C172BDA}" srcOrd="1" destOrd="0" presId="urn:microsoft.com/office/officeart/2005/8/layout/pList2"/>
    <dgm:cxn modelId="{55EAB3F5-DB23-4C63-B2D2-53D0B142C1FE}" type="presParOf" srcId="{78989446-F028-42B0-ADB0-4EAE9C172BDA}" destId="{94477894-13DF-4D93-9BE6-CEFEE4C4C617}" srcOrd="0" destOrd="0" presId="urn:microsoft.com/office/officeart/2005/8/layout/pList2"/>
    <dgm:cxn modelId="{40912487-18A5-4E4C-94FA-F6C99A85FC48}" type="presParOf" srcId="{94477894-13DF-4D93-9BE6-CEFEE4C4C617}" destId="{517465E0-EC58-472A-9A7C-3253DEBB7FBB}" srcOrd="0" destOrd="0" presId="urn:microsoft.com/office/officeart/2005/8/layout/pList2"/>
    <dgm:cxn modelId="{DFA47361-9C06-4772-9DAD-4BF48C401035}" type="presParOf" srcId="{94477894-13DF-4D93-9BE6-CEFEE4C4C617}" destId="{BC92F9E5-D0BC-403E-8C4B-20F264D68EBA}" srcOrd="1" destOrd="0" presId="urn:microsoft.com/office/officeart/2005/8/layout/pList2"/>
    <dgm:cxn modelId="{D6FF5E50-4507-432C-A80E-E6049DBFC104}" type="presParOf" srcId="{94477894-13DF-4D93-9BE6-CEFEE4C4C617}" destId="{CC28EF54-1C5B-48AC-985A-244B12E34768}" srcOrd="2" destOrd="0" presId="urn:microsoft.com/office/officeart/2005/8/layout/pList2"/>
    <dgm:cxn modelId="{054A7DFA-010C-4F69-B2A6-0B18F1619008}" type="presParOf" srcId="{78989446-F028-42B0-ADB0-4EAE9C172BDA}" destId="{FFEE3BF9-5EAA-4206-8847-97746CD0B686}" srcOrd="1" destOrd="0" presId="urn:microsoft.com/office/officeart/2005/8/layout/pList2"/>
    <dgm:cxn modelId="{3B2AA5A0-E13C-4B00-B119-DFC78BB7E8A9}" type="presParOf" srcId="{78989446-F028-42B0-ADB0-4EAE9C172BDA}" destId="{4691BB6C-1B60-481D-A959-A478F43EF4C0}" srcOrd="2" destOrd="0" presId="urn:microsoft.com/office/officeart/2005/8/layout/pList2"/>
    <dgm:cxn modelId="{E71E59A3-4F0F-4D1A-A21A-F56994A80ADD}" type="presParOf" srcId="{4691BB6C-1B60-481D-A959-A478F43EF4C0}" destId="{5CE4FBE7-977D-4D4D-B501-0357CB62DF52}" srcOrd="0" destOrd="0" presId="urn:microsoft.com/office/officeart/2005/8/layout/pList2"/>
    <dgm:cxn modelId="{590983CA-8BF4-437C-A886-DA0BB892369B}" type="presParOf" srcId="{4691BB6C-1B60-481D-A959-A478F43EF4C0}" destId="{11E546CE-BE42-4330-8120-C14F5BBBCF73}" srcOrd="1" destOrd="0" presId="urn:microsoft.com/office/officeart/2005/8/layout/pList2"/>
    <dgm:cxn modelId="{2DE1059F-E58A-4001-AB27-00441078BA18}" type="presParOf" srcId="{4691BB6C-1B60-481D-A959-A478F43EF4C0}" destId="{A9D43ED6-5F5F-4D20-B413-B2028DE4ECD7}" srcOrd="2" destOrd="0" presId="urn:microsoft.com/office/officeart/2005/8/layout/pList2"/>
    <dgm:cxn modelId="{42750279-7773-4A98-B661-9B184CDF6C06}" type="presParOf" srcId="{78989446-F028-42B0-ADB0-4EAE9C172BDA}" destId="{E9C65F13-4E32-45DC-B15B-FBDBB9B96C08}" srcOrd="3" destOrd="0" presId="urn:microsoft.com/office/officeart/2005/8/layout/pList2"/>
    <dgm:cxn modelId="{41DCC711-7485-4F9F-876E-CF4B731C35F2}" type="presParOf" srcId="{78989446-F028-42B0-ADB0-4EAE9C172BDA}" destId="{94DD5F91-3F9A-4760-A6C5-96EBFEA8F08E}" srcOrd="4" destOrd="0" presId="urn:microsoft.com/office/officeart/2005/8/layout/pList2"/>
    <dgm:cxn modelId="{7DF97845-2AC8-4374-8F5A-E8A2FCDDB0C7}" type="presParOf" srcId="{94DD5F91-3F9A-4760-A6C5-96EBFEA8F08E}" destId="{0886DDD2-2FD7-419E-AA81-1116A99FBC52}" srcOrd="0" destOrd="0" presId="urn:microsoft.com/office/officeart/2005/8/layout/pList2"/>
    <dgm:cxn modelId="{8567612C-E055-4237-9579-08785AE39692}" type="presParOf" srcId="{94DD5F91-3F9A-4760-A6C5-96EBFEA8F08E}" destId="{9EF2A3F4-97D7-461E-8476-7B6E0E7EB395}" srcOrd="1" destOrd="0" presId="urn:microsoft.com/office/officeart/2005/8/layout/pList2"/>
    <dgm:cxn modelId="{B529DBAB-A291-403A-BCDD-3868D002BB80}" type="presParOf" srcId="{94DD5F91-3F9A-4760-A6C5-96EBFEA8F08E}" destId="{EF600B7B-032C-4945-8C5C-B83CE5B5DB7E}"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FCE3-99DA-40EE-8425-B02595266A16}">
      <dsp:nvSpPr>
        <dsp:cNvPr id="0" name=""/>
        <dsp:cNvSpPr/>
      </dsp:nvSpPr>
      <dsp:spPr>
        <a:xfrm>
          <a:off x="2051176" y="1096744"/>
          <a:ext cx="1418813" cy="1335718"/>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CA" sz="1400" kern="1200" dirty="0"/>
            <a:t>Stratégies </a:t>
          </a:r>
          <a:r>
            <a:rPr lang="fr-CA" sz="1400" kern="1200" dirty="0" err="1"/>
            <a:t>organisa-tionnelles</a:t>
          </a:r>
          <a:endParaRPr lang="fr-CA" sz="1400" kern="1200" dirty="0"/>
        </a:p>
      </dsp:txBody>
      <dsp:txXfrm>
        <a:off x="2258956" y="1292355"/>
        <a:ext cx="1003253" cy="944496"/>
      </dsp:txXfrm>
    </dsp:sp>
    <dsp:sp modelId="{DECB39B9-8EAE-444F-B7CF-362E215F8099}">
      <dsp:nvSpPr>
        <dsp:cNvPr id="0" name=""/>
        <dsp:cNvSpPr/>
      </dsp:nvSpPr>
      <dsp:spPr>
        <a:xfrm rot="13438799">
          <a:off x="1922358" y="1130205"/>
          <a:ext cx="398748" cy="35797"/>
        </a:xfrm>
        <a:custGeom>
          <a:avLst/>
          <a:gdLst/>
          <a:ahLst/>
          <a:cxnLst/>
          <a:rect l="0" t="0" r="0" b="0"/>
          <a:pathLst>
            <a:path>
              <a:moveTo>
                <a:pt x="0" y="17898"/>
              </a:moveTo>
              <a:lnTo>
                <a:pt x="398748" y="17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rot="10800000">
        <a:off x="2111764" y="1138135"/>
        <a:ext cx="19937" cy="19937"/>
      </dsp:txXfrm>
    </dsp:sp>
    <dsp:sp modelId="{055D21F4-F416-463B-98D6-2A28CA108D18}">
      <dsp:nvSpPr>
        <dsp:cNvPr id="0" name=""/>
        <dsp:cNvSpPr/>
      </dsp:nvSpPr>
      <dsp:spPr>
        <a:xfrm>
          <a:off x="1021720" y="67114"/>
          <a:ext cx="1112533" cy="111253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dirty="0"/>
            <a:t>Stratégies associées au cycle de produit</a:t>
          </a:r>
        </a:p>
      </dsp:txBody>
      <dsp:txXfrm>
        <a:off x="1184647" y="230041"/>
        <a:ext cx="786679" cy="786679"/>
      </dsp:txXfrm>
    </dsp:sp>
    <dsp:sp modelId="{018E53E4-701B-4518-BA54-A242D193A494}">
      <dsp:nvSpPr>
        <dsp:cNvPr id="0" name=""/>
        <dsp:cNvSpPr/>
      </dsp:nvSpPr>
      <dsp:spPr>
        <a:xfrm rot="5621">
          <a:off x="3469989" y="1748218"/>
          <a:ext cx="432055" cy="35797"/>
        </a:xfrm>
        <a:custGeom>
          <a:avLst/>
          <a:gdLst/>
          <a:ahLst/>
          <a:cxnLst/>
          <a:rect l="0" t="0" r="0" b="0"/>
          <a:pathLst>
            <a:path>
              <a:moveTo>
                <a:pt x="0" y="17898"/>
              </a:moveTo>
              <a:lnTo>
                <a:pt x="432055" y="17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3675215" y="1755315"/>
        <a:ext cx="21602" cy="21602"/>
      </dsp:txXfrm>
    </dsp:sp>
    <dsp:sp modelId="{7EC6AED5-C27C-4F87-9271-C0C6B875AD9C}">
      <dsp:nvSpPr>
        <dsp:cNvPr id="0" name=""/>
        <dsp:cNvSpPr/>
      </dsp:nvSpPr>
      <dsp:spPr>
        <a:xfrm>
          <a:off x="3902043" y="1211112"/>
          <a:ext cx="1112533" cy="111253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dirty="0"/>
            <a:t>Stratégie d’adaptation</a:t>
          </a:r>
        </a:p>
      </dsp:txBody>
      <dsp:txXfrm>
        <a:off x="4064970" y="1374039"/>
        <a:ext cx="786679" cy="786679"/>
      </dsp:txXfrm>
    </dsp:sp>
    <dsp:sp modelId="{B975A758-06F9-479A-AC09-3176729ECE80}">
      <dsp:nvSpPr>
        <dsp:cNvPr id="0" name=""/>
        <dsp:cNvSpPr/>
      </dsp:nvSpPr>
      <dsp:spPr>
        <a:xfrm rot="8504075">
          <a:off x="1905230" y="2283712"/>
          <a:ext cx="349079" cy="35797"/>
        </a:xfrm>
        <a:custGeom>
          <a:avLst/>
          <a:gdLst/>
          <a:ahLst/>
          <a:cxnLst/>
          <a:rect l="0" t="0" r="0" b="0"/>
          <a:pathLst>
            <a:path>
              <a:moveTo>
                <a:pt x="0" y="17898"/>
              </a:moveTo>
              <a:lnTo>
                <a:pt x="349079" y="17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rot="10800000">
        <a:off x="2071042" y="2292883"/>
        <a:ext cx="17453" cy="17453"/>
      </dsp:txXfrm>
    </dsp:sp>
    <dsp:sp modelId="{C94CD965-EDFC-4253-9527-11CFA47EB473}">
      <dsp:nvSpPr>
        <dsp:cNvPr id="0" name=""/>
        <dsp:cNvSpPr/>
      </dsp:nvSpPr>
      <dsp:spPr>
        <a:xfrm>
          <a:off x="949710" y="2197936"/>
          <a:ext cx="1112533" cy="111253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dirty="0"/>
            <a:t>Stratégie de concurrence</a:t>
          </a:r>
        </a:p>
      </dsp:txBody>
      <dsp:txXfrm>
        <a:off x="1112637" y="2360863"/>
        <a:ext cx="786679" cy="786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640E7-1DEB-43AF-BF29-5A5F3BE3A65D}">
      <dsp:nvSpPr>
        <dsp:cNvPr id="0" name=""/>
        <dsp:cNvSpPr/>
      </dsp:nvSpPr>
      <dsp:spPr>
        <a:xfrm>
          <a:off x="0" y="2155826"/>
          <a:ext cx="6096000" cy="1828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8EF54-1C5B-48AC-985A-244B12E34768}">
      <dsp:nvSpPr>
        <dsp:cNvPr id="0" name=""/>
        <dsp:cNvSpPr/>
      </dsp:nvSpPr>
      <dsp:spPr>
        <a:xfrm>
          <a:off x="182879" y="243840"/>
          <a:ext cx="1790700" cy="13411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465E0-EC58-472A-9A7C-3253DEBB7FBB}">
      <dsp:nvSpPr>
        <dsp:cNvPr id="0" name=""/>
        <dsp:cNvSpPr/>
      </dsp:nvSpPr>
      <dsp:spPr>
        <a:xfrm rot="10800000">
          <a:off x="182879" y="1828799"/>
          <a:ext cx="1790700" cy="2235200"/>
        </a:xfrm>
        <a:prstGeom prst="round2SameRect">
          <a:avLst>
            <a:gd name="adj1" fmla="val 10500"/>
            <a:gd name="adj2" fmla="val 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Stratégie de différenciation</a:t>
          </a:r>
        </a:p>
      </dsp:txBody>
      <dsp:txXfrm rot="10800000">
        <a:off x="237949" y="1828799"/>
        <a:ext cx="1680560" cy="2180130"/>
      </dsp:txXfrm>
    </dsp:sp>
    <dsp:sp modelId="{A9D43ED6-5F5F-4D20-B413-B2028DE4ECD7}">
      <dsp:nvSpPr>
        <dsp:cNvPr id="0" name=""/>
        <dsp:cNvSpPr/>
      </dsp:nvSpPr>
      <dsp:spPr>
        <a:xfrm>
          <a:off x="2152650" y="243840"/>
          <a:ext cx="1790700" cy="13411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4FBE7-977D-4D4D-B501-0357CB62DF52}">
      <dsp:nvSpPr>
        <dsp:cNvPr id="0" name=""/>
        <dsp:cNvSpPr/>
      </dsp:nvSpPr>
      <dsp:spPr>
        <a:xfrm rot="10800000">
          <a:off x="2152650" y="1828799"/>
          <a:ext cx="1790700" cy="2235200"/>
        </a:xfrm>
        <a:prstGeom prst="round2SameRect">
          <a:avLst>
            <a:gd name="adj1" fmla="val 10500"/>
            <a:gd name="adj2" fmla="val 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Stratégie de domination par les coûts</a:t>
          </a:r>
        </a:p>
      </dsp:txBody>
      <dsp:txXfrm rot="10800000">
        <a:off x="2207720" y="1828799"/>
        <a:ext cx="1680560" cy="2180130"/>
      </dsp:txXfrm>
    </dsp:sp>
    <dsp:sp modelId="{EF600B7B-032C-4945-8C5C-B83CE5B5DB7E}">
      <dsp:nvSpPr>
        <dsp:cNvPr id="0" name=""/>
        <dsp:cNvSpPr/>
      </dsp:nvSpPr>
      <dsp:spPr>
        <a:xfrm>
          <a:off x="4122420" y="243840"/>
          <a:ext cx="1790700" cy="13411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86DDD2-2FD7-419E-AA81-1116A99FBC52}">
      <dsp:nvSpPr>
        <dsp:cNvPr id="0" name=""/>
        <dsp:cNvSpPr/>
      </dsp:nvSpPr>
      <dsp:spPr>
        <a:xfrm rot="10800000">
          <a:off x="4122420" y="1828799"/>
          <a:ext cx="1790700" cy="2235200"/>
        </a:xfrm>
        <a:prstGeom prst="round2SameRect">
          <a:avLst>
            <a:gd name="adj1" fmla="val 10500"/>
            <a:gd name="adj2" fmla="val 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Stratégie ciblée</a:t>
          </a:r>
        </a:p>
      </dsp:txBody>
      <dsp:txXfrm rot="10800000">
        <a:off x="4177490" y="1828799"/>
        <a:ext cx="1680560" cy="21801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1D43F0B-B21E-4B1F-A51E-09C8A2A0D51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8195" name="Rectangle 3">
            <a:extLst>
              <a:ext uri="{FF2B5EF4-FFF2-40B4-BE49-F238E27FC236}">
                <a16:creationId xmlns:a16="http://schemas.microsoft.com/office/drawing/2014/main" id="{EB072646-B69E-40F6-9C2D-FE35527C475D}"/>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8196" name="Rectangle 4">
            <a:extLst>
              <a:ext uri="{FF2B5EF4-FFF2-40B4-BE49-F238E27FC236}">
                <a16:creationId xmlns:a16="http://schemas.microsoft.com/office/drawing/2014/main" id="{A881DD2A-4D27-4FAC-B43C-8CDB29396EB9}"/>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8197" name="Rectangle 5">
            <a:extLst>
              <a:ext uri="{FF2B5EF4-FFF2-40B4-BE49-F238E27FC236}">
                <a16:creationId xmlns:a16="http://schemas.microsoft.com/office/drawing/2014/main" id="{12AAD8D4-A997-4B1F-AD86-22FA25B6D65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402092A-4C99-49C2-A87D-12E38A290147}"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611B06-2C67-4796-8358-17A2C7DD424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7171" name="Rectangle 3">
            <a:extLst>
              <a:ext uri="{FF2B5EF4-FFF2-40B4-BE49-F238E27FC236}">
                <a16:creationId xmlns:a16="http://schemas.microsoft.com/office/drawing/2014/main" id="{086308BF-6A72-4C95-ACE9-ECF83780FBC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13316" name="Placeholder 4">
            <a:extLst>
              <a:ext uri="{FF2B5EF4-FFF2-40B4-BE49-F238E27FC236}">
                <a16:creationId xmlns:a16="http://schemas.microsoft.com/office/drawing/2014/main" id="{EBD74E1C-D928-4CEE-B112-5035B0CC221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7B2B23CB-EA2B-4FFD-892C-1F564E5AC7F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7174" name="Rectangle 6">
            <a:extLst>
              <a:ext uri="{FF2B5EF4-FFF2-40B4-BE49-F238E27FC236}">
                <a16:creationId xmlns:a16="http://schemas.microsoft.com/office/drawing/2014/main" id="{9D35462D-EAD8-445E-B5C7-ECA67421E36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7175" name="Rectangle 7">
            <a:extLst>
              <a:ext uri="{FF2B5EF4-FFF2-40B4-BE49-F238E27FC236}">
                <a16:creationId xmlns:a16="http://schemas.microsoft.com/office/drawing/2014/main" id="{A179FAE0-2060-4872-8FBA-1DC2DBC922B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541435-1E65-4AD7-9AB5-B2DED82BB82B}" type="slidenum">
              <a:rPr lang="fr-CA" altLang="fr-FR"/>
              <a:pPr/>
              <a:t>‹N°›</a:t>
            </a:fld>
            <a:endParaRPr lang="fr-CA" alt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pitchFamily="-12" charset="-128"/>
      </a:defRPr>
    </a:lvl1pPr>
    <a:lvl2pPr marL="4572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1026">
            <a:extLst>
              <a:ext uri="{FF2B5EF4-FFF2-40B4-BE49-F238E27FC236}">
                <a16:creationId xmlns:a16="http://schemas.microsoft.com/office/drawing/2014/main" id="{D8FCD757-22BA-4AFC-A4A3-1B3BEDD8FC6E}"/>
              </a:ext>
            </a:extLst>
          </p:cNvPr>
          <p:cNvSpPr>
            <a:spLocks noGrp="1" noRot="1" noChangeAspect="1" noChangeArrowheads="1" noTextEdit="1"/>
          </p:cNvSpPr>
          <p:nvPr>
            <p:ph type="sldImg"/>
          </p:nvPr>
        </p:nvSpPr>
        <p:spPr>
          <a:ln/>
        </p:spPr>
      </p:sp>
      <p:sp>
        <p:nvSpPr>
          <p:cNvPr id="16386" name="Placeholder 1027">
            <a:extLst>
              <a:ext uri="{FF2B5EF4-FFF2-40B4-BE49-F238E27FC236}">
                <a16:creationId xmlns:a16="http://schemas.microsoft.com/office/drawing/2014/main" id="{B43C1087-0B1E-45A9-B47B-4D0BA32CAF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1026">
            <a:extLst>
              <a:ext uri="{FF2B5EF4-FFF2-40B4-BE49-F238E27FC236}">
                <a16:creationId xmlns:a16="http://schemas.microsoft.com/office/drawing/2014/main" id="{BA25869A-48E1-467E-A408-F4088C415EBA}"/>
              </a:ext>
            </a:extLst>
          </p:cNvPr>
          <p:cNvSpPr>
            <a:spLocks noGrp="1" noRot="1" noChangeAspect="1" noChangeArrowheads="1" noTextEdit="1"/>
          </p:cNvSpPr>
          <p:nvPr>
            <p:ph type="sldImg"/>
          </p:nvPr>
        </p:nvSpPr>
        <p:spPr>
          <a:solidFill>
            <a:srgbClr val="FFFFFF"/>
          </a:solidFill>
          <a:ln/>
        </p:spPr>
      </p:sp>
      <p:sp>
        <p:nvSpPr>
          <p:cNvPr id="32770" name="Rectangle 1027">
            <a:extLst>
              <a:ext uri="{FF2B5EF4-FFF2-40B4-BE49-F238E27FC236}">
                <a16:creationId xmlns:a16="http://schemas.microsoft.com/office/drawing/2014/main" id="{75436A49-F726-491D-AE9A-62946A24CE0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1026">
            <a:extLst>
              <a:ext uri="{FF2B5EF4-FFF2-40B4-BE49-F238E27FC236}">
                <a16:creationId xmlns:a16="http://schemas.microsoft.com/office/drawing/2014/main" id="{CD4EF2C1-FA2D-43B0-820D-D3761FDF6603}"/>
              </a:ext>
            </a:extLst>
          </p:cNvPr>
          <p:cNvSpPr>
            <a:spLocks noGrp="1" noRot="1" noChangeAspect="1" noChangeArrowheads="1" noTextEdit="1"/>
          </p:cNvSpPr>
          <p:nvPr>
            <p:ph type="sldImg"/>
          </p:nvPr>
        </p:nvSpPr>
        <p:spPr>
          <a:solidFill>
            <a:srgbClr val="FFFFFF"/>
          </a:solidFill>
          <a:ln/>
        </p:spPr>
      </p:sp>
      <p:sp>
        <p:nvSpPr>
          <p:cNvPr id="34818" name="Rectangle 1027">
            <a:extLst>
              <a:ext uri="{FF2B5EF4-FFF2-40B4-BE49-F238E27FC236}">
                <a16:creationId xmlns:a16="http://schemas.microsoft.com/office/drawing/2014/main" id="{47BE5F6C-24FD-4AA8-9628-2F1CE52EC82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B6E5C073-5576-4492-B83D-EC6DC922A5FA}"/>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0C6443AC-40A2-44D8-8FC3-8BE3B3C0015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B6E5C073-5576-4492-B83D-EC6DC922A5FA}"/>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0C6443AC-40A2-44D8-8FC3-8BE3B3C0015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300484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B6E5C073-5576-4492-B83D-EC6DC922A5FA}"/>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0C6443AC-40A2-44D8-8FC3-8BE3B3C0015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6711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026">
            <a:extLst>
              <a:ext uri="{FF2B5EF4-FFF2-40B4-BE49-F238E27FC236}">
                <a16:creationId xmlns:a16="http://schemas.microsoft.com/office/drawing/2014/main" id="{C574FE1C-2B9F-42A5-836B-2FECA30F446E}"/>
              </a:ext>
            </a:extLst>
          </p:cNvPr>
          <p:cNvSpPr>
            <a:spLocks noGrp="1" noRot="1" noChangeAspect="1" noChangeArrowheads="1" noTextEdit="1"/>
          </p:cNvSpPr>
          <p:nvPr>
            <p:ph type="sldImg"/>
          </p:nvPr>
        </p:nvSpPr>
        <p:spPr>
          <a:solidFill>
            <a:srgbClr val="FFFFFF"/>
          </a:solidFill>
          <a:ln/>
        </p:spPr>
      </p:sp>
      <p:sp>
        <p:nvSpPr>
          <p:cNvPr id="38914" name="Rectangle 1027">
            <a:extLst>
              <a:ext uri="{FF2B5EF4-FFF2-40B4-BE49-F238E27FC236}">
                <a16:creationId xmlns:a16="http://schemas.microsoft.com/office/drawing/2014/main" id="{6AC2E34D-1F74-406A-8005-AACCDCD2F31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1026">
            <a:extLst>
              <a:ext uri="{FF2B5EF4-FFF2-40B4-BE49-F238E27FC236}">
                <a16:creationId xmlns:a16="http://schemas.microsoft.com/office/drawing/2014/main" id="{CA02A924-97E0-401F-8139-F4827BD3CA92}"/>
              </a:ext>
            </a:extLst>
          </p:cNvPr>
          <p:cNvSpPr>
            <a:spLocks noGrp="1" noRot="1" noChangeAspect="1" noChangeArrowheads="1" noTextEdit="1"/>
          </p:cNvSpPr>
          <p:nvPr>
            <p:ph type="sldImg"/>
          </p:nvPr>
        </p:nvSpPr>
        <p:spPr>
          <a:solidFill>
            <a:srgbClr val="FFFFFF"/>
          </a:solidFill>
          <a:ln/>
        </p:spPr>
      </p:sp>
      <p:sp>
        <p:nvSpPr>
          <p:cNvPr id="40962" name="Rectangle 1027">
            <a:extLst>
              <a:ext uri="{FF2B5EF4-FFF2-40B4-BE49-F238E27FC236}">
                <a16:creationId xmlns:a16="http://schemas.microsoft.com/office/drawing/2014/main" id="{1BD063FF-F3B3-4371-BB96-79C46B4A89B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1026">
            <a:extLst>
              <a:ext uri="{FF2B5EF4-FFF2-40B4-BE49-F238E27FC236}">
                <a16:creationId xmlns:a16="http://schemas.microsoft.com/office/drawing/2014/main" id="{6E7A0B2A-CD3F-4524-93E5-3C86467194C9}"/>
              </a:ext>
            </a:extLst>
          </p:cNvPr>
          <p:cNvSpPr>
            <a:spLocks noGrp="1" noRot="1" noChangeAspect="1" noChangeArrowheads="1" noTextEdit="1"/>
          </p:cNvSpPr>
          <p:nvPr>
            <p:ph type="sldImg"/>
          </p:nvPr>
        </p:nvSpPr>
        <p:spPr>
          <a:solidFill>
            <a:srgbClr val="FFFFFF"/>
          </a:solidFill>
          <a:ln/>
        </p:spPr>
      </p:sp>
      <p:sp>
        <p:nvSpPr>
          <p:cNvPr id="43010" name="Rectangle 1027">
            <a:extLst>
              <a:ext uri="{FF2B5EF4-FFF2-40B4-BE49-F238E27FC236}">
                <a16:creationId xmlns:a16="http://schemas.microsoft.com/office/drawing/2014/main" id="{2EF3B75C-70A8-4A64-BE5D-1BE65EF6E6D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026">
            <a:extLst>
              <a:ext uri="{FF2B5EF4-FFF2-40B4-BE49-F238E27FC236}">
                <a16:creationId xmlns:a16="http://schemas.microsoft.com/office/drawing/2014/main" id="{38FCEF72-BB1E-45AA-B0F7-4A41144469A9}"/>
              </a:ext>
            </a:extLst>
          </p:cNvPr>
          <p:cNvSpPr>
            <a:spLocks noGrp="1" noRot="1" noChangeAspect="1" noChangeArrowheads="1" noTextEdit="1"/>
          </p:cNvSpPr>
          <p:nvPr>
            <p:ph type="sldImg"/>
          </p:nvPr>
        </p:nvSpPr>
        <p:spPr>
          <a:solidFill>
            <a:srgbClr val="FFFFFF"/>
          </a:solidFill>
          <a:ln/>
        </p:spPr>
      </p:sp>
      <p:sp>
        <p:nvSpPr>
          <p:cNvPr id="45058" name="Rectangle 1027">
            <a:extLst>
              <a:ext uri="{FF2B5EF4-FFF2-40B4-BE49-F238E27FC236}">
                <a16:creationId xmlns:a16="http://schemas.microsoft.com/office/drawing/2014/main" id="{78754A9F-F53F-4E17-869C-E11C4A81977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026">
            <a:extLst>
              <a:ext uri="{FF2B5EF4-FFF2-40B4-BE49-F238E27FC236}">
                <a16:creationId xmlns:a16="http://schemas.microsoft.com/office/drawing/2014/main" id="{27910C1E-F744-4900-8F39-C35DB0FAB424}"/>
              </a:ext>
            </a:extLst>
          </p:cNvPr>
          <p:cNvSpPr>
            <a:spLocks noGrp="1" noRot="1" noChangeAspect="1" noChangeArrowheads="1" noTextEdit="1"/>
          </p:cNvSpPr>
          <p:nvPr>
            <p:ph type="sldImg"/>
          </p:nvPr>
        </p:nvSpPr>
        <p:spPr>
          <a:solidFill>
            <a:srgbClr val="FFFFFF"/>
          </a:solidFill>
          <a:ln/>
        </p:spPr>
      </p:sp>
      <p:sp>
        <p:nvSpPr>
          <p:cNvPr id="47106" name="Rectangle 1027">
            <a:extLst>
              <a:ext uri="{FF2B5EF4-FFF2-40B4-BE49-F238E27FC236}">
                <a16:creationId xmlns:a16="http://schemas.microsoft.com/office/drawing/2014/main" id="{CB4F7D59-D15F-4C3B-A88E-FF1906F25E0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1026">
            <a:extLst>
              <a:ext uri="{FF2B5EF4-FFF2-40B4-BE49-F238E27FC236}">
                <a16:creationId xmlns:a16="http://schemas.microsoft.com/office/drawing/2014/main" id="{6C0C2347-83B0-4FB3-AFA8-42E3BFDA5F66}"/>
              </a:ext>
            </a:extLst>
          </p:cNvPr>
          <p:cNvSpPr>
            <a:spLocks noGrp="1" noRot="1" noChangeAspect="1" noChangeArrowheads="1" noTextEdit="1"/>
          </p:cNvSpPr>
          <p:nvPr>
            <p:ph type="sldImg"/>
          </p:nvPr>
        </p:nvSpPr>
        <p:spPr>
          <a:ln/>
        </p:spPr>
      </p:sp>
      <p:sp>
        <p:nvSpPr>
          <p:cNvPr id="18434" name="Rectangle 1027">
            <a:extLst>
              <a:ext uri="{FF2B5EF4-FFF2-40B4-BE49-F238E27FC236}">
                <a16:creationId xmlns:a16="http://schemas.microsoft.com/office/drawing/2014/main" id="{9D4065E8-345B-4F24-AED5-69DBE54FD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a:latin typeface="Arial" panose="020B0604020202020204" pitchFamily="34" charset="0"/>
                <a:ea typeface="ヒラギノ角ゴ Pro W3" charset="-128"/>
              </a:rPr>
              <a:t>Dupliquez la diapositive pour ajouter une autre page de partie ou de chapitre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1026">
            <a:extLst>
              <a:ext uri="{FF2B5EF4-FFF2-40B4-BE49-F238E27FC236}">
                <a16:creationId xmlns:a16="http://schemas.microsoft.com/office/drawing/2014/main" id="{7D6733BB-B48A-42E7-BE75-E2C8102FBD99}"/>
              </a:ext>
            </a:extLst>
          </p:cNvPr>
          <p:cNvSpPr>
            <a:spLocks noGrp="1" noRot="1" noChangeAspect="1" noChangeArrowheads="1" noTextEdit="1"/>
          </p:cNvSpPr>
          <p:nvPr>
            <p:ph type="sldImg"/>
          </p:nvPr>
        </p:nvSpPr>
        <p:spPr>
          <a:solidFill>
            <a:srgbClr val="FFFFFF"/>
          </a:solidFill>
          <a:ln/>
        </p:spPr>
      </p:sp>
      <p:sp>
        <p:nvSpPr>
          <p:cNvPr id="49154" name="Rectangle 1027">
            <a:extLst>
              <a:ext uri="{FF2B5EF4-FFF2-40B4-BE49-F238E27FC236}">
                <a16:creationId xmlns:a16="http://schemas.microsoft.com/office/drawing/2014/main" id="{F6680AAB-CF27-4D08-9838-16727E02D89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1026">
            <a:extLst>
              <a:ext uri="{FF2B5EF4-FFF2-40B4-BE49-F238E27FC236}">
                <a16:creationId xmlns:a16="http://schemas.microsoft.com/office/drawing/2014/main" id="{327D8AD5-B6EC-4B25-8F58-589F4321C090}"/>
              </a:ext>
            </a:extLst>
          </p:cNvPr>
          <p:cNvSpPr>
            <a:spLocks noGrp="1" noRot="1" noChangeAspect="1" noChangeArrowheads="1" noTextEdit="1"/>
          </p:cNvSpPr>
          <p:nvPr>
            <p:ph type="sldImg"/>
          </p:nvPr>
        </p:nvSpPr>
        <p:spPr>
          <a:solidFill>
            <a:srgbClr val="FFFFFF"/>
          </a:solidFill>
          <a:ln/>
        </p:spPr>
      </p:sp>
      <p:sp>
        <p:nvSpPr>
          <p:cNvPr id="51202" name="Rectangle 1027">
            <a:extLst>
              <a:ext uri="{FF2B5EF4-FFF2-40B4-BE49-F238E27FC236}">
                <a16:creationId xmlns:a16="http://schemas.microsoft.com/office/drawing/2014/main" id="{435F58B3-78FE-4C05-96F2-AF99F8D4A774}"/>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1026">
            <a:extLst>
              <a:ext uri="{FF2B5EF4-FFF2-40B4-BE49-F238E27FC236}">
                <a16:creationId xmlns:a16="http://schemas.microsoft.com/office/drawing/2014/main" id="{B204F4AD-D718-46FD-958F-9458020D40AC}"/>
              </a:ext>
            </a:extLst>
          </p:cNvPr>
          <p:cNvSpPr>
            <a:spLocks noGrp="1" noRot="1" noChangeAspect="1" noChangeArrowheads="1" noTextEdit="1"/>
          </p:cNvSpPr>
          <p:nvPr>
            <p:ph type="sldImg"/>
          </p:nvPr>
        </p:nvSpPr>
        <p:spPr>
          <a:solidFill>
            <a:srgbClr val="FFFFFF"/>
          </a:solidFill>
          <a:ln/>
        </p:spPr>
      </p:sp>
      <p:sp>
        <p:nvSpPr>
          <p:cNvPr id="53250" name="Rectangle 1027">
            <a:extLst>
              <a:ext uri="{FF2B5EF4-FFF2-40B4-BE49-F238E27FC236}">
                <a16:creationId xmlns:a16="http://schemas.microsoft.com/office/drawing/2014/main" id="{D7D3591C-2F8B-4C52-9200-0F34FB51280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1026">
            <a:extLst>
              <a:ext uri="{FF2B5EF4-FFF2-40B4-BE49-F238E27FC236}">
                <a16:creationId xmlns:a16="http://schemas.microsoft.com/office/drawing/2014/main" id="{72296A89-691E-46D8-A217-F9B5C1AA7236}"/>
              </a:ext>
            </a:extLst>
          </p:cNvPr>
          <p:cNvSpPr>
            <a:spLocks noGrp="1" noRot="1" noChangeAspect="1" noChangeArrowheads="1" noTextEdit="1"/>
          </p:cNvSpPr>
          <p:nvPr>
            <p:ph type="sldImg"/>
          </p:nvPr>
        </p:nvSpPr>
        <p:spPr>
          <a:solidFill>
            <a:srgbClr val="FFFFFF"/>
          </a:solidFill>
          <a:ln/>
        </p:spPr>
      </p:sp>
      <p:sp>
        <p:nvSpPr>
          <p:cNvPr id="55298" name="Rectangle 1027">
            <a:extLst>
              <a:ext uri="{FF2B5EF4-FFF2-40B4-BE49-F238E27FC236}">
                <a16:creationId xmlns:a16="http://schemas.microsoft.com/office/drawing/2014/main" id="{A84B99EF-28FD-46A3-8D57-7D983EE3C5F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1026">
            <a:extLst>
              <a:ext uri="{FF2B5EF4-FFF2-40B4-BE49-F238E27FC236}">
                <a16:creationId xmlns:a16="http://schemas.microsoft.com/office/drawing/2014/main" id="{3E4EB313-618B-49B6-A2C4-E5159A639C7D}"/>
              </a:ext>
            </a:extLst>
          </p:cNvPr>
          <p:cNvSpPr>
            <a:spLocks noGrp="1" noRot="1" noChangeAspect="1" noChangeArrowheads="1" noTextEdit="1"/>
          </p:cNvSpPr>
          <p:nvPr>
            <p:ph type="sldImg"/>
          </p:nvPr>
        </p:nvSpPr>
        <p:spPr>
          <a:solidFill>
            <a:srgbClr val="FFFFFF"/>
          </a:solidFill>
          <a:ln/>
        </p:spPr>
      </p:sp>
      <p:sp>
        <p:nvSpPr>
          <p:cNvPr id="57346" name="Rectangle 1027">
            <a:extLst>
              <a:ext uri="{FF2B5EF4-FFF2-40B4-BE49-F238E27FC236}">
                <a16:creationId xmlns:a16="http://schemas.microsoft.com/office/drawing/2014/main" id="{F34BACE7-7F52-45D4-8198-F3E979B401F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ceholder 1026">
            <a:extLst>
              <a:ext uri="{FF2B5EF4-FFF2-40B4-BE49-F238E27FC236}">
                <a16:creationId xmlns:a16="http://schemas.microsoft.com/office/drawing/2014/main" id="{F78A38B9-1798-468F-9DF9-107B5A622E52}"/>
              </a:ext>
            </a:extLst>
          </p:cNvPr>
          <p:cNvSpPr>
            <a:spLocks noGrp="1" noRot="1" noChangeAspect="1" noChangeArrowheads="1" noTextEdit="1"/>
          </p:cNvSpPr>
          <p:nvPr>
            <p:ph type="sldImg"/>
          </p:nvPr>
        </p:nvSpPr>
        <p:spPr>
          <a:solidFill>
            <a:srgbClr val="FFFFFF"/>
          </a:solidFill>
          <a:ln/>
        </p:spPr>
      </p:sp>
      <p:sp>
        <p:nvSpPr>
          <p:cNvPr id="59394" name="Rectangle 1027">
            <a:extLst>
              <a:ext uri="{FF2B5EF4-FFF2-40B4-BE49-F238E27FC236}">
                <a16:creationId xmlns:a16="http://schemas.microsoft.com/office/drawing/2014/main" id="{DDC125EC-FAA8-4D61-9804-EB09424E4811}"/>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laceholder 1026">
            <a:extLst>
              <a:ext uri="{FF2B5EF4-FFF2-40B4-BE49-F238E27FC236}">
                <a16:creationId xmlns:a16="http://schemas.microsoft.com/office/drawing/2014/main" id="{B91508A2-7C15-42F8-BD7A-2212A2B4832D}"/>
              </a:ext>
            </a:extLst>
          </p:cNvPr>
          <p:cNvSpPr>
            <a:spLocks noGrp="1" noRot="1" noChangeAspect="1" noChangeArrowheads="1" noTextEdit="1"/>
          </p:cNvSpPr>
          <p:nvPr>
            <p:ph type="sldImg"/>
          </p:nvPr>
        </p:nvSpPr>
        <p:spPr>
          <a:solidFill>
            <a:srgbClr val="FFFFFF"/>
          </a:solidFill>
          <a:ln/>
        </p:spPr>
      </p:sp>
      <p:sp>
        <p:nvSpPr>
          <p:cNvPr id="61442" name="Rectangle 1027">
            <a:extLst>
              <a:ext uri="{FF2B5EF4-FFF2-40B4-BE49-F238E27FC236}">
                <a16:creationId xmlns:a16="http://schemas.microsoft.com/office/drawing/2014/main" id="{BC94779C-3926-416E-9048-0E39182917A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ceholder 1026">
            <a:extLst>
              <a:ext uri="{FF2B5EF4-FFF2-40B4-BE49-F238E27FC236}">
                <a16:creationId xmlns:a16="http://schemas.microsoft.com/office/drawing/2014/main" id="{3E96A058-F602-4758-A2D5-0C3121079EFB}"/>
              </a:ext>
            </a:extLst>
          </p:cNvPr>
          <p:cNvSpPr>
            <a:spLocks noGrp="1" noRot="1" noChangeAspect="1" noChangeArrowheads="1" noTextEdit="1"/>
          </p:cNvSpPr>
          <p:nvPr>
            <p:ph type="sldImg"/>
          </p:nvPr>
        </p:nvSpPr>
        <p:spPr>
          <a:solidFill>
            <a:srgbClr val="FFFFFF"/>
          </a:solidFill>
          <a:ln/>
        </p:spPr>
      </p:sp>
      <p:sp>
        <p:nvSpPr>
          <p:cNvPr id="63490" name="Rectangle 1027">
            <a:extLst>
              <a:ext uri="{FF2B5EF4-FFF2-40B4-BE49-F238E27FC236}">
                <a16:creationId xmlns:a16="http://schemas.microsoft.com/office/drawing/2014/main" id="{34DEA0D9-F3E1-4A99-A8C9-7494A65F0F5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ceholder 1026">
            <a:extLst>
              <a:ext uri="{FF2B5EF4-FFF2-40B4-BE49-F238E27FC236}">
                <a16:creationId xmlns:a16="http://schemas.microsoft.com/office/drawing/2014/main" id="{68C4A842-801F-4372-9987-D4CCAC315578}"/>
              </a:ext>
            </a:extLst>
          </p:cNvPr>
          <p:cNvSpPr>
            <a:spLocks noGrp="1" noRot="1" noChangeAspect="1" noChangeArrowheads="1" noTextEdit="1"/>
          </p:cNvSpPr>
          <p:nvPr>
            <p:ph type="sldImg"/>
          </p:nvPr>
        </p:nvSpPr>
        <p:spPr>
          <a:solidFill>
            <a:srgbClr val="FFFFFF"/>
          </a:solidFill>
          <a:ln/>
        </p:spPr>
      </p:sp>
      <p:sp>
        <p:nvSpPr>
          <p:cNvPr id="65538" name="Rectangle 1027">
            <a:extLst>
              <a:ext uri="{FF2B5EF4-FFF2-40B4-BE49-F238E27FC236}">
                <a16:creationId xmlns:a16="http://schemas.microsoft.com/office/drawing/2014/main" id="{93B2A351-E738-4D5F-A242-4C471E534C8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ceholder 1026">
            <a:extLst>
              <a:ext uri="{FF2B5EF4-FFF2-40B4-BE49-F238E27FC236}">
                <a16:creationId xmlns:a16="http://schemas.microsoft.com/office/drawing/2014/main" id="{5B55B88E-8474-4696-B593-E7F25A948C41}"/>
              </a:ext>
            </a:extLst>
          </p:cNvPr>
          <p:cNvSpPr>
            <a:spLocks noGrp="1" noRot="1" noChangeAspect="1" noChangeArrowheads="1" noTextEdit="1"/>
          </p:cNvSpPr>
          <p:nvPr>
            <p:ph type="sldImg"/>
          </p:nvPr>
        </p:nvSpPr>
        <p:spPr>
          <a:solidFill>
            <a:srgbClr val="FFFFFF"/>
          </a:solidFill>
          <a:ln/>
        </p:spPr>
      </p:sp>
      <p:sp>
        <p:nvSpPr>
          <p:cNvPr id="67586" name="Rectangle 1027">
            <a:extLst>
              <a:ext uri="{FF2B5EF4-FFF2-40B4-BE49-F238E27FC236}">
                <a16:creationId xmlns:a16="http://schemas.microsoft.com/office/drawing/2014/main" id="{8879A510-C2A7-474C-9870-4000C8D05BF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1026">
            <a:extLst>
              <a:ext uri="{FF2B5EF4-FFF2-40B4-BE49-F238E27FC236}">
                <a16:creationId xmlns:a16="http://schemas.microsoft.com/office/drawing/2014/main" id="{2A0368DE-AB2A-421A-8C89-5DB9AC809B7C}"/>
              </a:ext>
            </a:extLst>
          </p:cNvPr>
          <p:cNvSpPr>
            <a:spLocks noGrp="1" noRot="1" noChangeAspect="1" noChangeArrowheads="1" noTextEdit="1"/>
          </p:cNvSpPr>
          <p:nvPr>
            <p:ph type="sldImg"/>
          </p:nvPr>
        </p:nvSpPr>
        <p:spPr>
          <a:solidFill>
            <a:srgbClr val="FFFFFF"/>
          </a:solidFill>
          <a:ln/>
        </p:spPr>
      </p:sp>
      <p:sp>
        <p:nvSpPr>
          <p:cNvPr id="20482" name="Rectangle 1027">
            <a:extLst>
              <a:ext uri="{FF2B5EF4-FFF2-40B4-BE49-F238E27FC236}">
                <a16:creationId xmlns:a16="http://schemas.microsoft.com/office/drawing/2014/main" id="{41B6F113-07E1-46F8-AC9A-D66249D42FC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1026">
            <a:extLst>
              <a:ext uri="{FF2B5EF4-FFF2-40B4-BE49-F238E27FC236}">
                <a16:creationId xmlns:a16="http://schemas.microsoft.com/office/drawing/2014/main" id="{C9E13FFB-9CF1-4CD2-BB13-4CFBEEC85B92}"/>
              </a:ext>
            </a:extLst>
          </p:cNvPr>
          <p:cNvSpPr>
            <a:spLocks noGrp="1" noRot="1" noChangeAspect="1" noChangeArrowheads="1" noTextEdit="1"/>
          </p:cNvSpPr>
          <p:nvPr>
            <p:ph type="sldImg"/>
          </p:nvPr>
        </p:nvSpPr>
        <p:spPr>
          <a:solidFill>
            <a:srgbClr val="FFFFFF"/>
          </a:solidFill>
          <a:ln/>
        </p:spPr>
      </p:sp>
      <p:sp>
        <p:nvSpPr>
          <p:cNvPr id="69634" name="Rectangle 1027">
            <a:extLst>
              <a:ext uri="{FF2B5EF4-FFF2-40B4-BE49-F238E27FC236}">
                <a16:creationId xmlns:a16="http://schemas.microsoft.com/office/drawing/2014/main" id="{23541089-EB8C-4402-A9E6-4D85B682A47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1026">
            <a:extLst>
              <a:ext uri="{FF2B5EF4-FFF2-40B4-BE49-F238E27FC236}">
                <a16:creationId xmlns:a16="http://schemas.microsoft.com/office/drawing/2014/main" id="{A9785D40-FD40-4868-A763-95560E0D0D31}"/>
              </a:ext>
            </a:extLst>
          </p:cNvPr>
          <p:cNvSpPr>
            <a:spLocks noGrp="1" noRot="1" noChangeAspect="1" noChangeArrowheads="1" noTextEdit="1"/>
          </p:cNvSpPr>
          <p:nvPr>
            <p:ph type="sldImg"/>
          </p:nvPr>
        </p:nvSpPr>
        <p:spPr>
          <a:solidFill>
            <a:srgbClr val="FFFFFF"/>
          </a:solidFill>
          <a:ln/>
        </p:spPr>
      </p:sp>
      <p:sp>
        <p:nvSpPr>
          <p:cNvPr id="71682" name="Rectangle 1027">
            <a:extLst>
              <a:ext uri="{FF2B5EF4-FFF2-40B4-BE49-F238E27FC236}">
                <a16:creationId xmlns:a16="http://schemas.microsoft.com/office/drawing/2014/main" id="{4672673D-3EB6-4650-B2DA-2836B9A63BB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ceholder 1026">
            <a:extLst>
              <a:ext uri="{FF2B5EF4-FFF2-40B4-BE49-F238E27FC236}">
                <a16:creationId xmlns:a16="http://schemas.microsoft.com/office/drawing/2014/main" id="{D648DDF6-4CD4-4C14-B3D6-B9783F5B2B4D}"/>
              </a:ext>
            </a:extLst>
          </p:cNvPr>
          <p:cNvSpPr>
            <a:spLocks noGrp="1" noRot="1" noChangeAspect="1" noChangeArrowheads="1" noTextEdit="1"/>
          </p:cNvSpPr>
          <p:nvPr>
            <p:ph type="sldImg"/>
          </p:nvPr>
        </p:nvSpPr>
        <p:spPr>
          <a:solidFill>
            <a:srgbClr val="FFFFFF"/>
          </a:solidFill>
          <a:ln/>
        </p:spPr>
      </p:sp>
      <p:sp>
        <p:nvSpPr>
          <p:cNvPr id="73730" name="Rectangle 1027">
            <a:extLst>
              <a:ext uri="{FF2B5EF4-FFF2-40B4-BE49-F238E27FC236}">
                <a16:creationId xmlns:a16="http://schemas.microsoft.com/office/drawing/2014/main" id="{2A3791D5-FD4C-4A94-8BAD-B246D72DB86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1026">
            <a:extLst>
              <a:ext uri="{FF2B5EF4-FFF2-40B4-BE49-F238E27FC236}">
                <a16:creationId xmlns:a16="http://schemas.microsoft.com/office/drawing/2014/main" id="{5C8B768F-270D-4000-B50C-B663D1A3FCAE}"/>
              </a:ext>
            </a:extLst>
          </p:cNvPr>
          <p:cNvSpPr>
            <a:spLocks noGrp="1" noRot="1" noChangeAspect="1" noChangeArrowheads="1" noTextEdit="1"/>
          </p:cNvSpPr>
          <p:nvPr>
            <p:ph type="sldImg"/>
          </p:nvPr>
        </p:nvSpPr>
        <p:spPr>
          <a:solidFill>
            <a:srgbClr val="FFFFFF"/>
          </a:solidFill>
          <a:ln/>
        </p:spPr>
      </p:sp>
      <p:sp>
        <p:nvSpPr>
          <p:cNvPr id="22530" name="Rectangle 1027">
            <a:extLst>
              <a:ext uri="{FF2B5EF4-FFF2-40B4-BE49-F238E27FC236}">
                <a16:creationId xmlns:a16="http://schemas.microsoft.com/office/drawing/2014/main" id="{34301876-E11E-4CE3-9D73-8DC6C04A7C8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FB539AF5-2C6F-47C6-9755-A7C7A145C896}"/>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369FAC20-E32F-42C1-8DAA-46D48EBBC73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241440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026">
            <a:extLst>
              <a:ext uri="{FF2B5EF4-FFF2-40B4-BE49-F238E27FC236}">
                <a16:creationId xmlns:a16="http://schemas.microsoft.com/office/drawing/2014/main" id="{AA8807E9-4F7D-4C22-9E2D-58E856E1C629}"/>
              </a:ext>
            </a:extLst>
          </p:cNvPr>
          <p:cNvSpPr>
            <a:spLocks noGrp="1" noRot="1" noChangeAspect="1" noChangeArrowheads="1" noTextEdit="1"/>
          </p:cNvSpPr>
          <p:nvPr>
            <p:ph type="sldImg"/>
          </p:nvPr>
        </p:nvSpPr>
        <p:spPr>
          <a:solidFill>
            <a:srgbClr val="FFFFFF"/>
          </a:solidFill>
          <a:ln/>
        </p:spPr>
      </p:sp>
      <p:sp>
        <p:nvSpPr>
          <p:cNvPr id="24578" name="Rectangle 1027">
            <a:extLst>
              <a:ext uri="{FF2B5EF4-FFF2-40B4-BE49-F238E27FC236}">
                <a16:creationId xmlns:a16="http://schemas.microsoft.com/office/drawing/2014/main" id="{F0A1AB34-CD6A-4CB7-A4FB-0D7783DC72E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FB539AF5-2C6F-47C6-9755-A7C7A145C896}"/>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369FAC20-E32F-42C1-8DAA-46D48EBBC73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1026">
            <a:extLst>
              <a:ext uri="{FF2B5EF4-FFF2-40B4-BE49-F238E27FC236}">
                <a16:creationId xmlns:a16="http://schemas.microsoft.com/office/drawing/2014/main" id="{21EDE8A6-37B2-4B1B-BA7A-C2161E937131}"/>
              </a:ext>
            </a:extLst>
          </p:cNvPr>
          <p:cNvSpPr>
            <a:spLocks noGrp="1" noRot="1" noChangeAspect="1" noChangeArrowheads="1" noTextEdit="1"/>
          </p:cNvSpPr>
          <p:nvPr>
            <p:ph type="sldImg"/>
          </p:nvPr>
        </p:nvSpPr>
        <p:spPr>
          <a:solidFill>
            <a:srgbClr val="FFFFFF"/>
          </a:solidFill>
          <a:ln/>
        </p:spPr>
      </p:sp>
      <p:sp>
        <p:nvSpPr>
          <p:cNvPr id="28674" name="Rectangle 1027">
            <a:extLst>
              <a:ext uri="{FF2B5EF4-FFF2-40B4-BE49-F238E27FC236}">
                <a16:creationId xmlns:a16="http://schemas.microsoft.com/office/drawing/2014/main" id="{01D14D2D-4FE8-4C49-85BE-1E046E880BF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1026">
            <a:extLst>
              <a:ext uri="{FF2B5EF4-FFF2-40B4-BE49-F238E27FC236}">
                <a16:creationId xmlns:a16="http://schemas.microsoft.com/office/drawing/2014/main" id="{393F3B59-634E-4C97-9813-67C894011E2C}"/>
              </a:ext>
            </a:extLst>
          </p:cNvPr>
          <p:cNvSpPr>
            <a:spLocks noGrp="1" noRot="1" noChangeAspect="1" noChangeArrowheads="1" noTextEdit="1"/>
          </p:cNvSpPr>
          <p:nvPr>
            <p:ph type="sldImg"/>
          </p:nvPr>
        </p:nvSpPr>
        <p:spPr>
          <a:solidFill>
            <a:srgbClr val="FFFFFF"/>
          </a:solidFill>
          <a:ln/>
        </p:spPr>
      </p:sp>
      <p:sp>
        <p:nvSpPr>
          <p:cNvPr id="30722" name="Rectangle 1027">
            <a:extLst>
              <a:ext uri="{FF2B5EF4-FFF2-40B4-BE49-F238E27FC236}">
                <a16:creationId xmlns:a16="http://schemas.microsoft.com/office/drawing/2014/main" id="{025CF0B8-E7C1-4FFF-8DBE-6539F2B5449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143000"/>
          </a:xfrm>
        </p:spPr>
        <p:txBody>
          <a:bodyPr/>
          <a:lstStyle>
            <a:lvl1pPr>
              <a:defRPr/>
            </a:lvl1pPr>
          </a:lstStyle>
          <a:p>
            <a:r>
              <a:rPr lang="de-DE"/>
              <a:t>Cliquez et modifiez le titre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Cliquez pour modifier le style des sous-titres du masque</a:t>
            </a:r>
          </a:p>
        </p:txBody>
      </p:sp>
      <p:sp>
        <p:nvSpPr>
          <p:cNvPr id="4" name="Rectangle 4">
            <a:extLst>
              <a:ext uri="{FF2B5EF4-FFF2-40B4-BE49-F238E27FC236}">
                <a16:creationId xmlns:a16="http://schemas.microsoft.com/office/drawing/2014/main" id="{A9518F2A-FC9A-494E-9A79-7BED1C3CF4C2}"/>
              </a:ext>
            </a:extLst>
          </p:cNvPr>
          <p:cNvSpPr>
            <a:spLocks noGrp="1" noChangeArrowheads="1"/>
          </p:cNvSpPr>
          <p:nvPr>
            <p:ph type="dt" sz="half" idx="10"/>
          </p:nvPr>
        </p:nvSpPr>
        <p:spPr/>
        <p:txBody>
          <a:bodyPr/>
          <a:lstStyle>
            <a:lvl1pPr>
              <a:defRPr/>
            </a:lvl1pPr>
          </a:lstStyle>
          <a:p>
            <a:pPr>
              <a:defRPr/>
            </a:pPr>
            <a:fld id="{C84C89CE-8C8C-426D-8B2D-E072E152EC25}" type="datetime1">
              <a:rPr lang="fr-CA" altLang="fr-FR"/>
              <a:pPr>
                <a:defRPr/>
              </a:pPr>
              <a:t>13/06/23</a:t>
            </a:fld>
            <a:endParaRPr lang="de-DE" altLang="fr-FR" dirty="0"/>
          </a:p>
        </p:txBody>
      </p:sp>
      <p:sp>
        <p:nvSpPr>
          <p:cNvPr id="5" name="Rectangle 5">
            <a:extLst>
              <a:ext uri="{FF2B5EF4-FFF2-40B4-BE49-F238E27FC236}">
                <a16:creationId xmlns:a16="http://schemas.microsoft.com/office/drawing/2014/main" id="{2CB6FF9C-70DC-42C2-9CC7-262B95E3DA69}"/>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A25D1777-8D57-4268-8D5A-5A769B981D75}"/>
              </a:ext>
            </a:extLst>
          </p:cNvPr>
          <p:cNvSpPr>
            <a:spLocks noGrp="1" noChangeArrowheads="1"/>
          </p:cNvSpPr>
          <p:nvPr>
            <p:ph type="sldNum" sz="quarter" idx="12"/>
          </p:nvPr>
        </p:nvSpPr>
        <p:spPr/>
        <p:txBody>
          <a:bodyPr/>
          <a:lstStyle>
            <a:lvl1pPr>
              <a:defRPr/>
            </a:lvl1pPr>
          </a:lstStyle>
          <a:p>
            <a:fld id="{DD976175-B61B-4A30-8E02-C97FE3D77D00}" type="slidenum">
              <a:rPr lang="de-DE" altLang="fr-FR"/>
              <a:pPr/>
              <a:t>‹N°›</a:t>
            </a:fld>
            <a:endParaRPr lang="de-DE" altLang="fr-FR"/>
          </a:p>
        </p:txBody>
      </p:sp>
    </p:spTree>
    <p:extLst>
      <p:ext uri="{BB962C8B-B14F-4D97-AF65-F5344CB8AC3E}">
        <p14:creationId xmlns:p14="http://schemas.microsoft.com/office/powerpoint/2010/main" val="52344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02E7A738-3C01-4C89-B2BE-A9D971EC1213}"/>
              </a:ext>
            </a:extLst>
          </p:cNvPr>
          <p:cNvSpPr>
            <a:spLocks noGrp="1" noChangeArrowheads="1"/>
          </p:cNvSpPr>
          <p:nvPr>
            <p:ph type="dt" sz="half" idx="10"/>
          </p:nvPr>
        </p:nvSpPr>
        <p:spPr>
          <a:ln/>
        </p:spPr>
        <p:txBody>
          <a:bodyPr/>
          <a:lstStyle>
            <a:lvl1pPr>
              <a:defRPr/>
            </a:lvl1pPr>
          </a:lstStyle>
          <a:p>
            <a:pPr>
              <a:defRPr/>
            </a:pPr>
            <a:fld id="{E3E68E69-FB48-498A-9813-EE17CEFCCA5A}"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2CEA1810-3A9D-4AF9-96CE-39F2318E6807}"/>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C7F7605A-AFEA-452D-9C7D-0E3FA3D121C3}"/>
              </a:ext>
            </a:extLst>
          </p:cNvPr>
          <p:cNvSpPr>
            <a:spLocks noGrp="1" noChangeArrowheads="1"/>
          </p:cNvSpPr>
          <p:nvPr>
            <p:ph type="sldNum" sz="quarter" idx="12"/>
          </p:nvPr>
        </p:nvSpPr>
        <p:spPr>
          <a:ln/>
        </p:spPr>
        <p:txBody>
          <a:bodyPr/>
          <a:lstStyle>
            <a:lvl1pPr>
              <a:defRPr/>
            </a:lvl1pPr>
          </a:lstStyle>
          <a:p>
            <a:fld id="{15713305-DCFF-493D-A5FE-69F7665C2A73}" type="slidenum">
              <a:rPr lang="fr-CA" altLang="fr-FR"/>
              <a:pPr/>
              <a:t>‹N°›</a:t>
            </a:fld>
            <a:endParaRPr lang="fr-CA" altLang="fr-FR"/>
          </a:p>
        </p:txBody>
      </p:sp>
    </p:spTree>
    <p:extLst>
      <p:ext uri="{BB962C8B-B14F-4D97-AF65-F5344CB8AC3E}">
        <p14:creationId xmlns:p14="http://schemas.microsoft.com/office/powerpoint/2010/main" val="385750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55FBB638-BFE2-4B8A-8302-ED184A671C85}"/>
              </a:ext>
            </a:extLst>
          </p:cNvPr>
          <p:cNvSpPr>
            <a:spLocks noGrp="1" noChangeArrowheads="1"/>
          </p:cNvSpPr>
          <p:nvPr>
            <p:ph type="dt" sz="half" idx="10"/>
          </p:nvPr>
        </p:nvSpPr>
        <p:spPr>
          <a:ln/>
        </p:spPr>
        <p:txBody>
          <a:bodyPr/>
          <a:lstStyle>
            <a:lvl1pPr>
              <a:defRPr/>
            </a:lvl1pPr>
          </a:lstStyle>
          <a:p>
            <a:pPr>
              <a:defRPr/>
            </a:pPr>
            <a:fld id="{A9A308E3-F86E-4928-9C70-8B537D36E363}"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1739BD48-455E-421C-B639-026F5651C36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5C68FA26-EB4B-4B05-9C46-973E0562536B}"/>
              </a:ext>
            </a:extLst>
          </p:cNvPr>
          <p:cNvSpPr>
            <a:spLocks noGrp="1" noChangeArrowheads="1"/>
          </p:cNvSpPr>
          <p:nvPr>
            <p:ph type="sldNum" sz="quarter" idx="12"/>
          </p:nvPr>
        </p:nvSpPr>
        <p:spPr>
          <a:ln/>
        </p:spPr>
        <p:txBody>
          <a:bodyPr/>
          <a:lstStyle>
            <a:lvl1pPr>
              <a:defRPr/>
            </a:lvl1pPr>
          </a:lstStyle>
          <a:p>
            <a:fld id="{75EC6134-49CE-42D7-BE02-C6338DCC8C2F}" type="slidenum">
              <a:rPr lang="fr-CA" altLang="fr-FR"/>
              <a:pPr/>
              <a:t>‹N°›</a:t>
            </a:fld>
            <a:endParaRPr lang="fr-CA" altLang="fr-FR"/>
          </a:p>
        </p:txBody>
      </p:sp>
    </p:spTree>
    <p:extLst>
      <p:ext uri="{BB962C8B-B14F-4D97-AF65-F5344CB8AC3E}">
        <p14:creationId xmlns:p14="http://schemas.microsoft.com/office/powerpoint/2010/main" val="112276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52AFA484-6C33-402D-8151-ACF26A36DD1E}"/>
              </a:ext>
            </a:extLst>
          </p:cNvPr>
          <p:cNvSpPr>
            <a:spLocks noGrp="1" noChangeArrowheads="1"/>
          </p:cNvSpPr>
          <p:nvPr>
            <p:ph type="dt" sz="half" idx="10"/>
          </p:nvPr>
        </p:nvSpPr>
        <p:spPr>
          <a:ln/>
        </p:spPr>
        <p:txBody>
          <a:bodyPr/>
          <a:lstStyle>
            <a:lvl1pPr>
              <a:defRPr/>
            </a:lvl1pPr>
          </a:lstStyle>
          <a:p>
            <a:pPr>
              <a:defRPr/>
            </a:pPr>
            <a:fld id="{D3D2AC8A-ACF2-4BAC-85D7-0CE1E5B9C42C}"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06AEE560-76F8-4C5F-B64F-701D4192A932}"/>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FE247087-8AB3-4627-B460-5D25DCD49737}"/>
              </a:ext>
            </a:extLst>
          </p:cNvPr>
          <p:cNvSpPr>
            <a:spLocks noGrp="1" noChangeArrowheads="1"/>
          </p:cNvSpPr>
          <p:nvPr>
            <p:ph type="sldNum" sz="quarter" idx="12"/>
          </p:nvPr>
        </p:nvSpPr>
        <p:spPr>
          <a:ln/>
        </p:spPr>
        <p:txBody>
          <a:bodyPr/>
          <a:lstStyle>
            <a:lvl1pPr>
              <a:defRPr/>
            </a:lvl1pPr>
          </a:lstStyle>
          <a:p>
            <a:fld id="{78A0ED6D-3426-40E6-B0AF-BFE0FCCA5000}" type="slidenum">
              <a:rPr lang="fr-CA" altLang="fr-FR"/>
              <a:pPr/>
              <a:t>‹N°›</a:t>
            </a:fld>
            <a:endParaRPr lang="fr-CA" altLang="fr-FR"/>
          </a:p>
        </p:txBody>
      </p:sp>
    </p:spTree>
    <p:extLst>
      <p:ext uri="{BB962C8B-B14F-4D97-AF65-F5344CB8AC3E}">
        <p14:creationId xmlns:p14="http://schemas.microsoft.com/office/powerpoint/2010/main" val="100032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sp>
        <p:nvSpPr>
          <p:cNvPr id="4" name="Rectangle 4">
            <a:extLst>
              <a:ext uri="{FF2B5EF4-FFF2-40B4-BE49-F238E27FC236}">
                <a16:creationId xmlns:a16="http://schemas.microsoft.com/office/drawing/2014/main" id="{990A7DBA-74C6-486C-A103-07662292F4CC}"/>
              </a:ext>
            </a:extLst>
          </p:cNvPr>
          <p:cNvSpPr>
            <a:spLocks noGrp="1" noChangeArrowheads="1"/>
          </p:cNvSpPr>
          <p:nvPr>
            <p:ph type="dt" sz="half" idx="10"/>
          </p:nvPr>
        </p:nvSpPr>
        <p:spPr>
          <a:ln/>
        </p:spPr>
        <p:txBody>
          <a:bodyPr/>
          <a:lstStyle>
            <a:lvl1pPr>
              <a:defRPr/>
            </a:lvl1pPr>
          </a:lstStyle>
          <a:p>
            <a:pPr>
              <a:defRPr/>
            </a:pPr>
            <a:fld id="{B42B0BA1-F36D-4C48-A21B-EA83372976F8}"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A010A7DD-58EC-4E7F-9160-4FEA151F4F70}"/>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79F9A16B-E2D8-4768-817A-9C4995B00577}"/>
              </a:ext>
            </a:extLst>
          </p:cNvPr>
          <p:cNvSpPr>
            <a:spLocks noGrp="1" noChangeArrowheads="1"/>
          </p:cNvSpPr>
          <p:nvPr>
            <p:ph type="sldNum" sz="quarter" idx="12"/>
          </p:nvPr>
        </p:nvSpPr>
        <p:spPr>
          <a:ln/>
        </p:spPr>
        <p:txBody>
          <a:bodyPr/>
          <a:lstStyle>
            <a:lvl1pPr>
              <a:defRPr/>
            </a:lvl1pPr>
          </a:lstStyle>
          <a:p>
            <a:fld id="{71051208-56B5-4A6D-A0F8-A8074A1AE40D}" type="slidenum">
              <a:rPr lang="fr-CA" altLang="fr-FR"/>
              <a:pPr/>
              <a:t>‹N°›</a:t>
            </a:fld>
            <a:endParaRPr lang="fr-CA" altLang="fr-FR"/>
          </a:p>
        </p:txBody>
      </p:sp>
    </p:spTree>
    <p:extLst>
      <p:ext uri="{BB962C8B-B14F-4D97-AF65-F5344CB8AC3E}">
        <p14:creationId xmlns:p14="http://schemas.microsoft.com/office/powerpoint/2010/main" val="303980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Rectangle 4">
            <a:extLst>
              <a:ext uri="{FF2B5EF4-FFF2-40B4-BE49-F238E27FC236}">
                <a16:creationId xmlns:a16="http://schemas.microsoft.com/office/drawing/2014/main" id="{B92CBC17-2652-4877-A17C-B8EB0F832A13}"/>
              </a:ext>
            </a:extLst>
          </p:cNvPr>
          <p:cNvSpPr>
            <a:spLocks noGrp="1" noChangeArrowheads="1"/>
          </p:cNvSpPr>
          <p:nvPr>
            <p:ph type="dt" sz="half" idx="10"/>
          </p:nvPr>
        </p:nvSpPr>
        <p:spPr>
          <a:ln/>
        </p:spPr>
        <p:txBody>
          <a:bodyPr/>
          <a:lstStyle>
            <a:lvl1pPr>
              <a:defRPr/>
            </a:lvl1pPr>
          </a:lstStyle>
          <a:p>
            <a:pPr>
              <a:defRPr/>
            </a:pPr>
            <a:fld id="{44BF0C00-F37E-40B9-B6B7-77473538262E}"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D0F24616-988E-431D-B0A7-4BE36BA25009}"/>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2D3C2841-72E6-4C9D-B2FD-8701D5B6AF2E}"/>
              </a:ext>
            </a:extLst>
          </p:cNvPr>
          <p:cNvSpPr>
            <a:spLocks noGrp="1" noChangeArrowheads="1"/>
          </p:cNvSpPr>
          <p:nvPr>
            <p:ph type="sldNum" sz="quarter" idx="12"/>
          </p:nvPr>
        </p:nvSpPr>
        <p:spPr>
          <a:ln/>
        </p:spPr>
        <p:txBody>
          <a:bodyPr/>
          <a:lstStyle>
            <a:lvl1pPr>
              <a:defRPr/>
            </a:lvl1pPr>
          </a:lstStyle>
          <a:p>
            <a:fld id="{66BF63A9-04EF-478B-B028-B62B3742E022}" type="slidenum">
              <a:rPr lang="fr-CA" altLang="fr-FR"/>
              <a:pPr/>
              <a:t>‹N°›</a:t>
            </a:fld>
            <a:endParaRPr lang="fr-CA" altLang="fr-FR"/>
          </a:p>
        </p:txBody>
      </p:sp>
    </p:spTree>
    <p:extLst>
      <p:ext uri="{BB962C8B-B14F-4D97-AF65-F5344CB8AC3E}">
        <p14:creationId xmlns:p14="http://schemas.microsoft.com/office/powerpoint/2010/main" val="140970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Rectangle 4">
            <a:extLst>
              <a:ext uri="{FF2B5EF4-FFF2-40B4-BE49-F238E27FC236}">
                <a16:creationId xmlns:a16="http://schemas.microsoft.com/office/drawing/2014/main" id="{22B9C2FE-7C89-416A-B8CB-5DDA0270A886}"/>
              </a:ext>
            </a:extLst>
          </p:cNvPr>
          <p:cNvSpPr>
            <a:spLocks noGrp="1" noChangeArrowheads="1"/>
          </p:cNvSpPr>
          <p:nvPr>
            <p:ph type="dt" sz="half" idx="10"/>
          </p:nvPr>
        </p:nvSpPr>
        <p:spPr>
          <a:ln/>
        </p:spPr>
        <p:txBody>
          <a:bodyPr/>
          <a:lstStyle>
            <a:lvl1pPr>
              <a:defRPr/>
            </a:lvl1pPr>
          </a:lstStyle>
          <a:p>
            <a:pPr>
              <a:defRPr/>
            </a:pPr>
            <a:fld id="{E0900702-EF9B-40C7-9ED6-ABEA7545A2A1}" type="datetime1">
              <a:rPr lang="fr-CA" altLang="fr-FR"/>
              <a:pPr>
                <a:defRPr/>
              </a:pPr>
              <a:t>13/06/23</a:t>
            </a:fld>
            <a:endParaRPr lang="fr-CA" altLang="fr-FR" dirty="0"/>
          </a:p>
        </p:txBody>
      </p:sp>
      <p:sp>
        <p:nvSpPr>
          <p:cNvPr id="8" name="Rectangle 5">
            <a:extLst>
              <a:ext uri="{FF2B5EF4-FFF2-40B4-BE49-F238E27FC236}">
                <a16:creationId xmlns:a16="http://schemas.microsoft.com/office/drawing/2014/main" id="{37F12AC6-3576-4A41-8834-1CD4CD5FA803}"/>
              </a:ext>
            </a:extLst>
          </p:cNvPr>
          <p:cNvSpPr>
            <a:spLocks noGrp="1" noChangeArrowheads="1"/>
          </p:cNvSpPr>
          <p:nvPr>
            <p:ph type="ftr" sz="quarter" idx="11"/>
          </p:nvPr>
        </p:nvSpPr>
        <p:spPr>
          <a:ln/>
        </p:spPr>
        <p:txBody>
          <a:bodyPr/>
          <a:lstStyle>
            <a:lvl1pPr>
              <a:defRPr/>
            </a:lvl1pPr>
          </a:lstStyle>
          <a:p>
            <a:pPr>
              <a:defRPr/>
            </a:pPr>
            <a:endParaRPr lang="fr-CA"/>
          </a:p>
        </p:txBody>
      </p:sp>
      <p:sp>
        <p:nvSpPr>
          <p:cNvPr id="9" name="Rectangle 6">
            <a:extLst>
              <a:ext uri="{FF2B5EF4-FFF2-40B4-BE49-F238E27FC236}">
                <a16:creationId xmlns:a16="http://schemas.microsoft.com/office/drawing/2014/main" id="{6DE4D92E-B02C-4AD0-96CC-B8890976D680}"/>
              </a:ext>
            </a:extLst>
          </p:cNvPr>
          <p:cNvSpPr>
            <a:spLocks noGrp="1" noChangeArrowheads="1"/>
          </p:cNvSpPr>
          <p:nvPr>
            <p:ph type="sldNum" sz="quarter" idx="12"/>
          </p:nvPr>
        </p:nvSpPr>
        <p:spPr>
          <a:ln/>
        </p:spPr>
        <p:txBody>
          <a:bodyPr/>
          <a:lstStyle>
            <a:lvl1pPr>
              <a:defRPr/>
            </a:lvl1pPr>
          </a:lstStyle>
          <a:p>
            <a:fld id="{484A7F04-A02E-41E8-9259-3C7FD6851779}" type="slidenum">
              <a:rPr lang="fr-CA" altLang="fr-FR"/>
              <a:pPr/>
              <a:t>‹N°›</a:t>
            </a:fld>
            <a:endParaRPr lang="fr-CA" altLang="fr-FR"/>
          </a:p>
        </p:txBody>
      </p:sp>
    </p:spTree>
    <p:extLst>
      <p:ext uri="{BB962C8B-B14F-4D97-AF65-F5344CB8AC3E}">
        <p14:creationId xmlns:p14="http://schemas.microsoft.com/office/powerpoint/2010/main" val="24242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Rectangle 4">
            <a:extLst>
              <a:ext uri="{FF2B5EF4-FFF2-40B4-BE49-F238E27FC236}">
                <a16:creationId xmlns:a16="http://schemas.microsoft.com/office/drawing/2014/main" id="{B909C33E-44BE-4A4D-9172-CEE806405A28}"/>
              </a:ext>
            </a:extLst>
          </p:cNvPr>
          <p:cNvSpPr>
            <a:spLocks noGrp="1" noChangeArrowheads="1"/>
          </p:cNvSpPr>
          <p:nvPr>
            <p:ph type="dt" sz="half" idx="10"/>
          </p:nvPr>
        </p:nvSpPr>
        <p:spPr>
          <a:ln/>
        </p:spPr>
        <p:txBody>
          <a:bodyPr/>
          <a:lstStyle>
            <a:lvl1pPr>
              <a:defRPr/>
            </a:lvl1pPr>
          </a:lstStyle>
          <a:p>
            <a:pPr>
              <a:defRPr/>
            </a:pPr>
            <a:fld id="{D43C3FB9-193E-4557-A715-FCD20D850132}" type="datetime1">
              <a:rPr lang="fr-CA" altLang="fr-FR"/>
              <a:pPr>
                <a:defRPr/>
              </a:pPr>
              <a:t>13/06/23</a:t>
            </a:fld>
            <a:endParaRPr lang="fr-CA" altLang="fr-FR" dirty="0"/>
          </a:p>
        </p:txBody>
      </p:sp>
      <p:sp>
        <p:nvSpPr>
          <p:cNvPr id="4" name="Rectangle 5">
            <a:extLst>
              <a:ext uri="{FF2B5EF4-FFF2-40B4-BE49-F238E27FC236}">
                <a16:creationId xmlns:a16="http://schemas.microsoft.com/office/drawing/2014/main" id="{DAAB5A3C-033D-436B-A46C-5619EBA7D53A}"/>
              </a:ext>
            </a:extLst>
          </p:cNvPr>
          <p:cNvSpPr>
            <a:spLocks noGrp="1" noChangeArrowheads="1"/>
          </p:cNvSpPr>
          <p:nvPr>
            <p:ph type="ftr" sz="quarter" idx="11"/>
          </p:nvPr>
        </p:nvSpPr>
        <p:spPr>
          <a:ln/>
        </p:spPr>
        <p:txBody>
          <a:bodyPr/>
          <a:lstStyle>
            <a:lvl1pPr>
              <a:defRPr/>
            </a:lvl1pPr>
          </a:lstStyle>
          <a:p>
            <a:pPr>
              <a:defRPr/>
            </a:pPr>
            <a:endParaRPr lang="fr-CA"/>
          </a:p>
        </p:txBody>
      </p:sp>
      <p:sp>
        <p:nvSpPr>
          <p:cNvPr id="5" name="Rectangle 6">
            <a:extLst>
              <a:ext uri="{FF2B5EF4-FFF2-40B4-BE49-F238E27FC236}">
                <a16:creationId xmlns:a16="http://schemas.microsoft.com/office/drawing/2014/main" id="{D14930A3-575B-4F70-8762-D26C4BCB26D8}"/>
              </a:ext>
            </a:extLst>
          </p:cNvPr>
          <p:cNvSpPr>
            <a:spLocks noGrp="1" noChangeArrowheads="1"/>
          </p:cNvSpPr>
          <p:nvPr>
            <p:ph type="sldNum" sz="quarter" idx="12"/>
          </p:nvPr>
        </p:nvSpPr>
        <p:spPr>
          <a:ln/>
        </p:spPr>
        <p:txBody>
          <a:bodyPr/>
          <a:lstStyle>
            <a:lvl1pPr>
              <a:defRPr/>
            </a:lvl1pPr>
          </a:lstStyle>
          <a:p>
            <a:fld id="{47E48702-33D4-4D93-AFAA-41E86A8EB904}" type="slidenum">
              <a:rPr lang="fr-CA" altLang="fr-FR"/>
              <a:pPr/>
              <a:t>‹N°›</a:t>
            </a:fld>
            <a:endParaRPr lang="fr-CA" altLang="fr-FR"/>
          </a:p>
        </p:txBody>
      </p:sp>
    </p:spTree>
    <p:extLst>
      <p:ext uri="{BB962C8B-B14F-4D97-AF65-F5344CB8AC3E}">
        <p14:creationId xmlns:p14="http://schemas.microsoft.com/office/powerpoint/2010/main" val="207109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3A33D-1F3E-4CF9-99F2-A799CD10FAD8}"/>
              </a:ext>
            </a:extLst>
          </p:cNvPr>
          <p:cNvSpPr>
            <a:spLocks noGrp="1" noChangeArrowheads="1"/>
          </p:cNvSpPr>
          <p:nvPr>
            <p:ph type="dt" sz="half" idx="10"/>
          </p:nvPr>
        </p:nvSpPr>
        <p:spPr>
          <a:ln/>
        </p:spPr>
        <p:txBody>
          <a:bodyPr/>
          <a:lstStyle>
            <a:lvl1pPr>
              <a:defRPr/>
            </a:lvl1pPr>
          </a:lstStyle>
          <a:p>
            <a:pPr>
              <a:defRPr/>
            </a:pPr>
            <a:fld id="{CEB32848-F5C3-42DC-A3DE-C32C7185D7A0}" type="datetime1">
              <a:rPr lang="fr-CA" altLang="fr-FR"/>
              <a:pPr>
                <a:defRPr/>
              </a:pPr>
              <a:t>13/06/23</a:t>
            </a:fld>
            <a:endParaRPr lang="fr-CA" altLang="fr-FR" dirty="0"/>
          </a:p>
        </p:txBody>
      </p:sp>
      <p:sp>
        <p:nvSpPr>
          <p:cNvPr id="3" name="Rectangle 5">
            <a:extLst>
              <a:ext uri="{FF2B5EF4-FFF2-40B4-BE49-F238E27FC236}">
                <a16:creationId xmlns:a16="http://schemas.microsoft.com/office/drawing/2014/main" id="{B3EFF68B-8015-49C3-AC2A-D94880A4A490}"/>
              </a:ext>
            </a:extLst>
          </p:cNvPr>
          <p:cNvSpPr>
            <a:spLocks noGrp="1" noChangeArrowheads="1"/>
          </p:cNvSpPr>
          <p:nvPr>
            <p:ph type="ftr" sz="quarter" idx="11"/>
          </p:nvPr>
        </p:nvSpPr>
        <p:spPr>
          <a:ln/>
        </p:spPr>
        <p:txBody>
          <a:bodyPr/>
          <a:lstStyle>
            <a:lvl1pPr>
              <a:defRPr/>
            </a:lvl1pPr>
          </a:lstStyle>
          <a:p>
            <a:pPr>
              <a:defRPr/>
            </a:pPr>
            <a:endParaRPr lang="fr-CA"/>
          </a:p>
        </p:txBody>
      </p:sp>
      <p:sp>
        <p:nvSpPr>
          <p:cNvPr id="4" name="Rectangle 6">
            <a:extLst>
              <a:ext uri="{FF2B5EF4-FFF2-40B4-BE49-F238E27FC236}">
                <a16:creationId xmlns:a16="http://schemas.microsoft.com/office/drawing/2014/main" id="{B7709FF5-8E19-432F-9B46-C9B2BCA5E015}"/>
              </a:ext>
            </a:extLst>
          </p:cNvPr>
          <p:cNvSpPr>
            <a:spLocks noGrp="1" noChangeArrowheads="1"/>
          </p:cNvSpPr>
          <p:nvPr>
            <p:ph type="sldNum" sz="quarter" idx="12"/>
          </p:nvPr>
        </p:nvSpPr>
        <p:spPr>
          <a:ln/>
        </p:spPr>
        <p:txBody>
          <a:bodyPr/>
          <a:lstStyle>
            <a:lvl1pPr>
              <a:defRPr/>
            </a:lvl1pPr>
          </a:lstStyle>
          <a:p>
            <a:fld id="{4ED5E985-8BD3-4B23-9B5F-2A6807FA265D}" type="slidenum">
              <a:rPr lang="fr-CA" altLang="fr-FR"/>
              <a:pPr/>
              <a:t>‹N°›</a:t>
            </a:fld>
            <a:endParaRPr lang="fr-CA" altLang="fr-FR"/>
          </a:p>
        </p:txBody>
      </p:sp>
    </p:spTree>
    <p:extLst>
      <p:ext uri="{BB962C8B-B14F-4D97-AF65-F5344CB8AC3E}">
        <p14:creationId xmlns:p14="http://schemas.microsoft.com/office/powerpoint/2010/main" val="345648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1BA114AA-04E4-4809-A5FC-DD39FC0074F6}"/>
              </a:ext>
            </a:extLst>
          </p:cNvPr>
          <p:cNvSpPr>
            <a:spLocks noGrp="1" noChangeArrowheads="1"/>
          </p:cNvSpPr>
          <p:nvPr>
            <p:ph type="dt" sz="half" idx="10"/>
          </p:nvPr>
        </p:nvSpPr>
        <p:spPr>
          <a:ln/>
        </p:spPr>
        <p:txBody>
          <a:bodyPr/>
          <a:lstStyle>
            <a:lvl1pPr>
              <a:defRPr/>
            </a:lvl1pPr>
          </a:lstStyle>
          <a:p>
            <a:pPr>
              <a:defRPr/>
            </a:pPr>
            <a:fld id="{BED02DF1-AE69-4EA7-A26A-FAE093971DCD}"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E3519C02-376E-4270-8383-90BBFEFF3204}"/>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A2AF1F20-A511-4592-A278-3A96AA21D0FD}"/>
              </a:ext>
            </a:extLst>
          </p:cNvPr>
          <p:cNvSpPr>
            <a:spLocks noGrp="1" noChangeArrowheads="1"/>
          </p:cNvSpPr>
          <p:nvPr>
            <p:ph type="sldNum" sz="quarter" idx="12"/>
          </p:nvPr>
        </p:nvSpPr>
        <p:spPr>
          <a:ln/>
        </p:spPr>
        <p:txBody>
          <a:bodyPr/>
          <a:lstStyle>
            <a:lvl1pPr>
              <a:defRPr/>
            </a:lvl1pPr>
          </a:lstStyle>
          <a:p>
            <a:fld id="{F32A278F-DA02-48A4-9AB8-FBD8DB2D770F}" type="slidenum">
              <a:rPr lang="fr-CA" altLang="fr-FR"/>
              <a:pPr/>
              <a:t>‹N°›</a:t>
            </a:fld>
            <a:endParaRPr lang="fr-CA" altLang="fr-FR"/>
          </a:p>
        </p:txBody>
      </p:sp>
    </p:spTree>
    <p:extLst>
      <p:ext uri="{BB962C8B-B14F-4D97-AF65-F5344CB8AC3E}">
        <p14:creationId xmlns:p14="http://schemas.microsoft.com/office/powerpoint/2010/main" val="618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12DD2C17-7708-46E5-B464-4C87F58C9CDB}"/>
              </a:ext>
            </a:extLst>
          </p:cNvPr>
          <p:cNvSpPr>
            <a:spLocks noGrp="1" noChangeArrowheads="1"/>
          </p:cNvSpPr>
          <p:nvPr>
            <p:ph type="dt" sz="half" idx="10"/>
          </p:nvPr>
        </p:nvSpPr>
        <p:spPr>
          <a:ln/>
        </p:spPr>
        <p:txBody>
          <a:bodyPr/>
          <a:lstStyle>
            <a:lvl1pPr>
              <a:defRPr/>
            </a:lvl1pPr>
          </a:lstStyle>
          <a:p>
            <a:pPr>
              <a:defRPr/>
            </a:pPr>
            <a:fld id="{F0C3D532-EA0D-47C6-92B8-885F82C02B0D}"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3C420364-9409-4B0D-A0C8-E265CBC0B4A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DF479E27-BBAE-4FF4-ABBD-F87988A0BD78}"/>
              </a:ext>
            </a:extLst>
          </p:cNvPr>
          <p:cNvSpPr>
            <a:spLocks noGrp="1" noChangeArrowheads="1"/>
          </p:cNvSpPr>
          <p:nvPr>
            <p:ph type="sldNum" sz="quarter" idx="12"/>
          </p:nvPr>
        </p:nvSpPr>
        <p:spPr>
          <a:ln/>
        </p:spPr>
        <p:txBody>
          <a:bodyPr/>
          <a:lstStyle>
            <a:lvl1pPr>
              <a:defRPr/>
            </a:lvl1pPr>
          </a:lstStyle>
          <a:p>
            <a:fld id="{D4D88EAD-737A-4CAF-B861-022E4DC15AFE}" type="slidenum">
              <a:rPr lang="fr-CA" altLang="fr-FR"/>
              <a:pPr/>
              <a:t>‹N°›</a:t>
            </a:fld>
            <a:endParaRPr lang="fr-CA" altLang="fr-FR"/>
          </a:p>
        </p:txBody>
      </p:sp>
    </p:spTree>
    <p:extLst>
      <p:ext uri="{BB962C8B-B14F-4D97-AF65-F5344CB8AC3E}">
        <p14:creationId xmlns:p14="http://schemas.microsoft.com/office/powerpoint/2010/main" val="352002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98F2D7-BFE8-47A7-834A-E3105DD25FB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sp>
        <p:nvSpPr>
          <p:cNvPr id="1027" name="Rectangle 3">
            <a:extLst>
              <a:ext uri="{FF2B5EF4-FFF2-40B4-BE49-F238E27FC236}">
                <a16:creationId xmlns:a16="http://schemas.microsoft.com/office/drawing/2014/main" id="{E64FFFE2-792A-4AAF-ABC0-8AF106FBA6A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28676" name="Rectangle 4">
            <a:extLst>
              <a:ext uri="{FF2B5EF4-FFF2-40B4-BE49-F238E27FC236}">
                <a16:creationId xmlns:a16="http://schemas.microsoft.com/office/drawing/2014/main" id="{32285A0F-7A4D-4DAB-833F-754CE6B1C75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Osaka" panose="020B0600000000000000" pitchFamily="34" charset="-128"/>
              </a:defRPr>
            </a:lvl1pPr>
          </a:lstStyle>
          <a:p>
            <a:pPr>
              <a:defRPr/>
            </a:pPr>
            <a:fld id="{CBB97BB1-A3EC-4CEB-AA43-EC667E644B00}" type="datetime1">
              <a:rPr lang="fr-CA" altLang="fr-FR"/>
              <a:pPr>
                <a:defRPr/>
              </a:pPr>
              <a:t>13/06/23</a:t>
            </a:fld>
            <a:endParaRPr lang="fr-CA" altLang="fr-FR" dirty="0"/>
          </a:p>
        </p:txBody>
      </p:sp>
      <p:sp>
        <p:nvSpPr>
          <p:cNvPr id="28677" name="Rectangle 5">
            <a:extLst>
              <a:ext uri="{FF2B5EF4-FFF2-40B4-BE49-F238E27FC236}">
                <a16:creationId xmlns:a16="http://schemas.microsoft.com/office/drawing/2014/main" id="{654C3701-706D-4D16-B214-8D493361FFC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Osaka" charset="-128"/>
                <a:cs typeface="Osaka" charset="-128"/>
              </a:defRPr>
            </a:lvl1pPr>
          </a:lstStyle>
          <a:p>
            <a:pPr>
              <a:defRPr/>
            </a:pPr>
            <a:endParaRPr lang="fr-CA"/>
          </a:p>
        </p:txBody>
      </p:sp>
      <p:sp>
        <p:nvSpPr>
          <p:cNvPr id="28678" name="Rectangle 6">
            <a:extLst>
              <a:ext uri="{FF2B5EF4-FFF2-40B4-BE49-F238E27FC236}">
                <a16:creationId xmlns:a16="http://schemas.microsoft.com/office/drawing/2014/main" id="{5AF2FE4B-33F0-4EEC-88B0-BFBDC547ED5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fld id="{692E84E6-3B1D-4ED3-8AC5-38A8EFF55A61}"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989"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2pPr>
      <a:lvl3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3pPr>
      <a:lvl4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4pPr>
      <a:lvl5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5pPr>
      <a:lvl6pPr marL="457200" algn="ctr" rtl="0" fontAlgn="base">
        <a:spcBef>
          <a:spcPct val="0"/>
        </a:spcBef>
        <a:spcAft>
          <a:spcPct val="0"/>
        </a:spcAft>
        <a:defRPr sz="4400">
          <a:solidFill>
            <a:schemeClr val="tx2"/>
          </a:solidFill>
          <a:latin typeface="Arial" charset="0"/>
          <a:ea typeface="Osaka" pitchFamily="-92" charset="-128"/>
          <a:cs typeface="Osaka" pitchFamily="-92" charset="-128"/>
        </a:defRPr>
      </a:lvl6pPr>
      <a:lvl7pPr marL="914400" algn="ctr" rtl="0" fontAlgn="base">
        <a:spcBef>
          <a:spcPct val="0"/>
        </a:spcBef>
        <a:spcAft>
          <a:spcPct val="0"/>
        </a:spcAft>
        <a:defRPr sz="4400">
          <a:solidFill>
            <a:schemeClr val="tx2"/>
          </a:solidFill>
          <a:latin typeface="Arial" charset="0"/>
          <a:ea typeface="Osaka" pitchFamily="-92" charset="-128"/>
          <a:cs typeface="Osaka" pitchFamily="-92" charset="-128"/>
        </a:defRPr>
      </a:lvl7pPr>
      <a:lvl8pPr marL="1371600" algn="ctr" rtl="0" fontAlgn="base">
        <a:spcBef>
          <a:spcPct val="0"/>
        </a:spcBef>
        <a:spcAft>
          <a:spcPct val="0"/>
        </a:spcAft>
        <a:defRPr sz="4400">
          <a:solidFill>
            <a:schemeClr val="tx2"/>
          </a:solidFill>
          <a:latin typeface="Arial" charset="0"/>
          <a:ea typeface="Osaka" pitchFamily="-92" charset="-128"/>
          <a:cs typeface="Osaka" pitchFamily="-92" charset="-128"/>
        </a:defRPr>
      </a:lvl8pPr>
      <a:lvl9pPr marL="1828800" algn="ctr" rtl="0" fontAlgn="base">
        <a:spcBef>
          <a:spcPct val="0"/>
        </a:spcBef>
        <a:spcAft>
          <a:spcPct val="0"/>
        </a:spcAft>
        <a:defRPr sz="4400">
          <a:solidFill>
            <a:schemeClr val="tx2"/>
          </a:solidFill>
          <a:latin typeface="Arial" charset="0"/>
          <a:ea typeface="Osaka" pitchFamily="-92" charset="-128"/>
          <a:cs typeface="Osaka"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9F521812-301F-4A57-AB71-AF581122A5B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2A0A68B-1FC3-4F68-9E0E-E9E40BC45D5F}" type="slidenum">
              <a:rPr lang="fr-CA" altLang="fr-FR" sz="1400">
                <a:ea typeface="ヒラギノ角ゴ Pro W3" charset="-128"/>
              </a:rPr>
              <a:pPr algn="r">
                <a:spcBef>
                  <a:spcPct val="0"/>
                </a:spcBef>
                <a:buFontTx/>
                <a:buNone/>
              </a:pPr>
              <a:t>10</a:t>
            </a:fld>
            <a:endParaRPr lang="fr-CA" altLang="fr-FR" sz="1400">
              <a:ea typeface="ヒラギノ角ゴ Pro W3" charset="-128"/>
            </a:endParaRPr>
          </a:p>
        </p:txBody>
      </p:sp>
      <p:sp>
        <p:nvSpPr>
          <p:cNvPr id="31747" name="Placeholder 1030">
            <a:extLst>
              <a:ext uri="{FF2B5EF4-FFF2-40B4-BE49-F238E27FC236}">
                <a16:creationId xmlns:a16="http://schemas.microsoft.com/office/drawing/2014/main" id="{7DAA884A-8F3D-41CC-9471-9B70281A0EC1}"/>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dirty="0">
                <a:solidFill>
                  <a:schemeClr val="tx1"/>
                </a:solidFill>
              </a:rPr>
              <a:t>2.4 Étape I : la formulation stratégique</a:t>
            </a:r>
            <a:br>
              <a:rPr lang="fr-CA" altLang="fr-FR" sz="2400" b="1">
                <a:solidFill>
                  <a:schemeClr val="tx1"/>
                </a:solidFill>
              </a:rPr>
            </a:br>
            <a:r>
              <a:rPr lang="fr-CA" altLang="fr-FR" sz="2400" b="1" dirty="0">
                <a:solidFill>
                  <a:schemeClr val="tx1"/>
                </a:solidFill>
              </a:rPr>
              <a:t>      </a:t>
            </a:r>
            <a:r>
              <a:rPr lang="fr-CA" altLang="fr-FR" sz="2400" dirty="0"/>
              <a:t>L’analyse des décisions stratégiques</a:t>
            </a:r>
            <a:endParaRPr lang="fr-CA" altLang="fr-FR" sz="2400" b="1" dirty="0">
              <a:solidFill>
                <a:schemeClr val="tx1"/>
              </a:solidFill>
            </a:endParaRPr>
          </a:p>
        </p:txBody>
      </p:sp>
      <p:sp>
        <p:nvSpPr>
          <p:cNvPr id="31748" name="Placeholder 2">
            <a:extLst>
              <a:ext uri="{FF2B5EF4-FFF2-40B4-BE49-F238E27FC236}">
                <a16:creationId xmlns:a16="http://schemas.microsoft.com/office/drawing/2014/main" id="{07E320CF-DF6B-4FF9-9253-43D5E040246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1749" name="ZoneTexte 5">
            <a:extLst>
              <a:ext uri="{FF2B5EF4-FFF2-40B4-BE49-F238E27FC236}">
                <a16:creationId xmlns:a16="http://schemas.microsoft.com/office/drawing/2014/main" id="{74764182-BB10-4D91-8D49-AA36506220E5}"/>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1750" name="Placeholder 4">
            <a:extLst>
              <a:ext uri="{FF2B5EF4-FFF2-40B4-BE49-F238E27FC236}">
                <a16:creationId xmlns:a16="http://schemas.microsoft.com/office/drawing/2014/main" id="{B4C9F176-800E-42A8-A0EB-50EADD0DDF22}"/>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marL="0" indent="0" eaLnBrk="1" hangingPunct="1">
              <a:spcBef>
                <a:spcPts val="800"/>
              </a:spcBef>
              <a:buNone/>
            </a:pPr>
            <a:endParaRPr lang="fr-CA" altLang="fr-FR" sz="1800"/>
          </a:p>
        </p:txBody>
      </p:sp>
      <p:pic>
        <p:nvPicPr>
          <p:cNvPr id="2" name="Picture 2" descr="Diagram&#10;&#10;Description automatically generated">
            <a:extLst>
              <a:ext uri="{FF2B5EF4-FFF2-40B4-BE49-F238E27FC236}">
                <a16:creationId xmlns:a16="http://schemas.microsoft.com/office/drawing/2014/main" id="{EB7F296F-CAA5-453E-A3F2-EF1AA0F115C4}"/>
              </a:ext>
            </a:extLst>
          </p:cNvPr>
          <p:cNvPicPr>
            <a:picLocks noChangeAspect="1"/>
          </p:cNvPicPr>
          <p:nvPr/>
        </p:nvPicPr>
        <p:blipFill>
          <a:blip r:embed="rId4"/>
          <a:stretch>
            <a:fillRect/>
          </a:stretch>
        </p:blipFill>
        <p:spPr>
          <a:xfrm>
            <a:off x="687064" y="2734515"/>
            <a:ext cx="7113121" cy="29424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B7180A20-A21C-4AC2-A186-4784BD913901}"/>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EB5942B-AF1C-42C1-9EDD-D065E1911D86}" type="slidenum">
              <a:rPr lang="fr-CA" altLang="fr-FR" sz="1400">
                <a:ea typeface="ヒラギノ角ゴ Pro W3" charset="-128"/>
              </a:rPr>
              <a:pPr algn="r">
                <a:spcBef>
                  <a:spcPct val="0"/>
                </a:spcBef>
                <a:buFontTx/>
                <a:buNone/>
              </a:pPr>
              <a:t>11</a:t>
            </a:fld>
            <a:endParaRPr lang="fr-CA" altLang="fr-FR" sz="1400">
              <a:ea typeface="ヒラギノ角ゴ Pro W3" charset="-128"/>
            </a:endParaRPr>
          </a:p>
        </p:txBody>
      </p:sp>
      <p:sp>
        <p:nvSpPr>
          <p:cNvPr id="33795" name="Placeholder 1030">
            <a:extLst>
              <a:ext uri="{FF2B5EF4-FFF2-40B4-BE49-F238E27FC236}">
                <a16:creationId xmlns:a16="http://schemas.microsoft.com/office/drawing/2014/main" id="{3C0F283C-9809-4E50-BA93-C85F89747288}"/>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 vision</a:t>
            </a:r>
          </a:p>
        </p:txBody>
      </p:sp>
      <p:sp>
        <p:nvSpPr>
          <p:cNvPr id="33796" name="Placeholder 2">
            <a:extLst>
              <a:ext uri="{FF2B5EF4-FFF2-40B4-BE49-F238E27FC236}">
                <a16:creationId xmlns:a16="http://schemas.microsoft.com/office/drawing/2014/main" id="{41E9334E-503C-45DD-ADDE-8244E5796068}"/>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3797" name="ZoneTexte 5">
            <a:extLst>
              <a:ext uri="{FF2B5EF4-FFF2-40B4-BE49-F238E27FC236}">
                <a16:creationId xmlns:a16="http://schemas.microsoft.com/office/drawing/2014/main" id="{C612D3C3-57B1-48D0-8A61-094A4C1B41F7}"/>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3798" name="Placeholder 2">
            <a:extLst>
              <a:ext uri="{FF2B5EF4-FFF2-40B4-BE49-F238E27FC236}">
                <a16:creationId xmlns:a16="http://schemas.microsoft.com/office/drawing/2014/main" id="{B1D0AECF-12CB-4159-9898-CE73A4E1C10F}"/>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33799" name="Placeholder 4">
            <a:extLst>
              <a:ext uri="{FF2B5EF4-FFF2-40B4-BE49-F238E27FC236}">
                <a16:creationId xmlns:a16="http://schemas.microsoft.com/office/drawing/2014/main" id="{B063D8A2-FEF0-4EF5-84F0-732DCEA2F4EC}"/>
              </a:ext>
            </a:extLst>
          </p:cNvPr>
          <p:cNvSpPr txBox="1">
            <a:spLocks noChangeArrowheads="1"/>
          </p:cNvSpPr>
          <p:nvPr/>
        </p:nvSpPr>
        <p:spPr bwMode="auto">
          <a:xfrm>
            <a:off x="685800" y="1816584"/>
            <a:ext cx="383001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400"/>
              <a:t>La vision traduit l’idée que les dirigeants se font de leur organisation et la position à laquelle ils désirent la faire accéder.</a:t>
            </a:r>
          </a:p>
          <a:p>
            <a:pPr eaLnBrk="1" hangingPunct="1">
              <a:spcBef>
                <a:spcPts val="800"/>
              </a:spcBef>
            </a:pPr>
            <a:endParaRPr lang="fr-CA" altLang="fr-FR" sz="2400"/>
          </a:p>
        </p:txBody>
      </p:sp>
      <p:pic>
        <p:nvPicPr>
          <p:cNvPr id="2" name="Picture 2" descr="Text, letter&#10;&#10;Description automatically generated">
            <a:extLst>
              <a:ext uri="{FF2B5EF4-FFF2-40B4-BE49-F238E27FC236}">
                <a16:creationId xmlns:a16="http://schemas.microsoft.com/office/drawing/2014/main" id="{2768E25D-E610-44BD-906C-6C6799D4BBE8}"/>
              </a:ext>
            </a:extLst>
          </p:cNvPr>
          <p:cNvPicPr>
            <a:picLocks noChangeAspect="1"/>
          </p:cNvPicPr>
          <p:nvPr/>
        </p:nvPicPr>
        <p:blipFill>
          <a:blip r:embed="rId4"/>
          <a:stretch>
            <a:fillRect/>
          </a:stretch>
        </p:blipFill>
        <p:spPr>
          <a:xfrm>
            <a:off x="4808348" y="1620405"/>
            <a:ext cx="3789335" cy="44502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FFB258D8-48CA-4D96-ABB6-D4FE30598F56}"/>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F5AE716-CDB1-46E6-A0F5-8FA4A10422B2}" type="slidenum">
              <a:rPr lang="fr-CA" altLang="fr-FR" sz="1400">
                <a:ea typeface="ヒラギノ角ゴ Pro W3" charset="-128"/>
              </a:rPr>
              <a:pPr algn="r">
                <a:spcBef>
                  <a:spcPct val="0"/>
                </a:spcBef>
                <a:buFontTx/>
                <a:buNone/>
              </a:pPr>
              <a:t>12</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190A378B-3017-486F-B8A5-3AE84919EC95}"/>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dirty="0">
                <a:solidFill>
                  <a:schemeClr val="tx1"/>
                </a:solidFill>
              </a:rPr>
              <a:t>La mission </a:t>
            </a:r>
          </a:p>
        </p:txBody>
      </p:sp>
      <p:sp>
        <p:nvSpPr>
          <p:cNvPr id="35844" name="Placeholder 2">
            <a:extLst>
              <a:ext uri="{FF2B5EF4-FFF2-40B4-BE49-F238E27FC236}">
                <a16:creationId xmlns:a16="http://schemas.microsoft.com/office/drawing/2014/main" id="{61C13406-E2EF-4C24-9692-8E3A976B783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5845" name="ZoneTexte 5">
            <a:extLst>
              <a:ext uri="{FF2B5EF4-FFF2-40B4-BE49-F238E27FC236}">
                <a16:creationId xmlns:a16="http://schemas.microsoft.com/office/drawing/2014/main" id="{A6C9991B-0715-4D66-BAF7-D49566CE45D7}"/>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5846" name="Placeholder 2">
            <a:extLst>
              <a:ext uri="{FF2B5EF4-FFF2-40B4-BE49-F238E27FC236}">
                <a16:creationId xmlns:a16="http://schemas.microsoft.com/office/drawing/2014/main" id="{2CF951FA-3042-4931-925E-B9A587B41876}"/>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2" name="Picture 2" descr="Text&#10;&#10;Description automatically generated">
            <a:extLst>
              <a:ext uri="{FF2B5EF4-FFF2-40B4-BE49-F238E27FC236}">
                <a16:creationId xmlns:a16="http://schemas.microsoft.com/office/drawing/2014/main" id="{8D73C03B-C230-4B0A-9962-F8793566B540}"/>
              </a:ext>
            </a:extLst>
          </p:cNvPr>
          <p:cNvPicPr>
            <a:picLocks noChangeAspect="1"/>
          </p:cNvPicPr>
          <p:nvPr/>
        </p:nvPicPr>
        <p:blipFill>
          <a:blip r:embed="rId4"/>
          <a:stretch>
            <a:fillRect/>
          </a:stretch>
        </p:blipFill>
        <p:spPr>
          <a:xfrm>
            <a:off x="3607231" y="1980692"/>
            <a:ext cx="5019513" cy="3671531"/>
          </a:xfrm>
          <a:prstGeom prst="rect">
            <a:avLst/>
          </a:prstGeom>
        </p:spPr>
      </p:pic>
      <p:sp>
        <p:nvSpPr>
          <p:cNvPr id="3" name="Placeholder 4">
            <a:extLst>
              <a:ext uri="{FF2B5EF4-FFF2-40B4-BE49-F238E27FC236}">
                <a16:creationId xmlns:a16="http://schemas.microsoft.com/office/drawing/2014/main" id="{BEF4641F-C6EC-49E5-9AB0-DFFDD967BB3E}"/>
              </a:ext>
            </a:extLst>
          </p:cNvPr>
          <p:cNvSpPr txBox="1">
            <a:spLocks noChangeArrowheads="1"/>
          </p:cNvSpPr>
          <p:nvPr/>
        </p:nvSpPr>
        <p:spPr bwMode="auto">
          <a:xfrm>
            <a:off x="375834" y="1923135"/>
            <a:ext cx="3239146"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400" dirty="0">
                <a:latin typeface="Arial"/>
                <a:ea typeface="Osaka"/>
              </a:rPr>
              <a:t>La mission constitue la raison d'être d'une entreprise, car elle correspond à ce qu'elle désire offrir à ses clients.</a:t>
            </a:r>
            <a:endParaRPr lang="fr-CA" altLang="fr-FR" sz="2400" dirty="0"/>
          </a:p>
          <a:p>
            <a:pPr eaLnBrk="1" hangingPunct="1">
              <a:spcBef>
                <a:spcPts val="800"/>
              </a:spcBef>
            </a:pPr>
            <a:endParaRPr lang="fr-CA" altLang="fr-F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FFB258D8-48CA-4D96-ABB6-D4FE30598F56}"/>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F5AE716-CDB1-46E6-A0F5-8FA4A10422B2}" type="slidenum">
              <a:rPr lang="fr-CA" altLang="fr-FR" sz="1400">
                <a:ea typeface="ヒラギノ角ゴ Pro W3" charset="-128"/>
              </a:rPr>
              <a:pPr algn="r">
                <a:spcBef>
                  <a:spcPct val="0"/>
                </a:spcBef>
                <a:buFontTx/>
                <a:buNone/>
              </a:pPr>
              <a:t>13</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190A378B-3017-486F-B8A5-3AE84919EC95}"/>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dirty="0">
                <a:solidFill>
                  <a:schemeClr val="tx1"/>
                </a:solidFill>
              </a:rPr>
              <a:t>Les valeurs auxquelles adhèrent les membres d’une organisation</a:t>
            </a:r>
          </a:p>
        </p:txBody>
      </p:sp>
      <p:sp>
        <p:nvSpPr>
          <p:cNvPr id="35844" name="Placeholder 2">
            <a:extLst>
              <a:ext uri="{FF2B5EF4-FFF2-40B4-BE49-F238E27FC236}">
                <a16:creationId xmlns:a16="http://schemas.microsoft.com/office/drawing/2014/main" id="{61C13406-E2EF-4C24-9692-8E3A976B783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5845" name="ZoneTexte 5">
            <a:extLst>
              <a:ext uri="{FF2B5EF4-FFF2-40B4-BE49-F238E27FC236}">
                <a16:creationId xmlns:a16="http://schemas.microsoft.com/office/drawing/2014/main" id="{A6C9991B-0715-4D66-BAF7-D49566CE45D7}"/>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5846" name="Placeholder 2">
            <a:extLst>
              <a:ext uri="{FF2B5EF4-FFF2-40B4-BE49-F238E27FC236}">
                <a16:creationId xmlns:a16="http://schemas.microsoft.com/office/drawing/2014/main" id="{2CF951FA-3042-4931-925E-B9A587B41876}"/>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3" name="Picture 3" descr="A picture containing text&#10;&#10;Description automatically generated">
            <a:extLst>
              <a:ext uri="{FF2B5EF4-FFF2-40B4-BE49-F238E27FC236}">
                <a16:creationId xmlns:a16="http://schemas.microsoft.com/office/drawing/2014/main" id="{9BCCC5E6-3EA9-47E0-9AFE-B6BEE87AA2DE}"/>
              </a:ext>
            </a:extLst>
          </p:cNvPr>
          <p:cNvPicPr>
            <a:picLocks noChangeAspect="1"/>
          </p:cNvPicPr>
          <p:nvPr/>
        </p:nvPicPr>
        <p:blipFill>
          <a:blip r:embed="rId4"/>
          <a:stretch>
            <a:fillRect/>
          </a:stretch>
        </p:blipFill>
        <p:spPr>
          <a:xfrm>
            <a:off x="1050011" y="2137352"/>
            <a:ext cx="6772758" cy="3735979"/>
          </a:xfrm>
          <a:prstGeom prst="rect">
            <a:avLst/>
          </a:prstGeom>
        </p:spPr>
      </p:pic>
    </p:spTree>
    <p:extLst>
      <p:ext uri="{BB962C8B-B14F-4D97-AF65-F5344CB8AC3E}">
        <p14:creationId xmlns:p14="http://schemas.microsoft.com/office/powerpoint/2010/main" val="92725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FFB258D8-48CA-4D96-ABB6-D4FE30598F56}"/>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F5AE716-CDB1-46E6-A0F5-8FA4A10422B2}" type="slidenum">
              <a:rPr lang="fr-CA" altLang="fr-FR" sz="1400">
                <a:ea typeface="ヒラギノ角ゴ Pro W3" charset="-128"/>
              </a:rPr>
              <a:pPr algn="r">
                <a:spcBef>
                  <a:spcPct val="0"/>
                </a:spcBef>
                <a:buFontTx/>
                <a:buNone/>
              </a:pPr>
              <a:t>14</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190A378B-3017-486F-B8A5-3AE84919EC95}"/>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dirty="0">
                <a:solidFill>
                  <a:schemeClr val="tx1"/>
                </a:solidFill>
              </a:rPr>
              <a:t>La responsabilité sociale</a:t>
            </a:r>
          </a:p>
        </p:txBody>
      </p:sp>
      <p:sp>
        <p:nvSpPr>
          <p:cNvPr id="35844" name="Placeholder 2">
            <a:extLst>
              <a:ext uri="{FF2B5EF4-FFF2-40B4-BE49-F238E27FC236}">
                <a16:creationId xmlns:a16="http://schemas.microsoft.com/office/drawing/2014/main" id="{61C13406-E2EF-4C24-9692-8E3A976B783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5845" name="ZoneTexte 5">
            <a:extLst>
              <a:ext uri="{FF2B5EF4-FFF2-40B4-BE49-F238E27FC236}">
                <a16:creationId xmlns:a16="http://schemas.microsoft.com/office/drawing/2014/main" id="{A6C9991B-0715-4D66-BAF7-D49566CE45D7}"/>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5846" name="Placeholder 2">
            <a:extLst>
              <a:ext uri="{FF2B5EF4-FFF2-40B4-BE49-F238E27FC236}">
                <a16:creationId xmlns:a16="http://schemas.microsoft.com/office/drawing/2014/main" id="{2CF951FA-3042-4931-925E-B9A587B41876}"/>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15" name="Text Box 6">
            <a:extLst>
              <a:ext uri="{FF2B5EF4-FFF2-40B4-BE49-F238E27FC236}">
                <a16:creationId xmlns:a16="http://schemas.microsoft.com/office/drawing/2014/main" id="{E99FAFE5-17CA-496E-B3ED-D9B71D856546}"/>
              </a:ext>
            </a:extLst>
          </p:cNvPr>
          <p:cNvSpPr txBox="1">
            <a:spLocks noChangeArrowheads="1"/>
          </p:cNvSpPr>
          <p:nvPr/>
        </p:nvSpPr>
        <p:spPr bwMode="auto">
          <a:xfrm>
            <a:off x="682455" y="1898477"/>
            <a:ext cx="2181697" cy="2800767"/>
          </a:xfrm>
          <a:prstGeom prst="rect">
            <a:avLst/>
          </a:prstGeom>
          <a:noFill/>
          <a:ln>
            <a:noFill/>
          </a:ln>
        </p:spPr>
        <p:txBody>
          <a:bodyPr wrap="square" lIns="91440" tIns="45720" rIns="91440" bIns="45720" anchor="t">
            <a:spAutoFit/>
          </a:bodyPr>
          <a:lstStyle>
            <a:lvl1pPr eaLnBrk="0" hangingPunct="0">
              <a:defRPr>
                <a:solidFill>
                  <a:schemeClr val="bg1"/>
                </a:solidFill>
                <a:latin typeface="Arial" charset="0"/>
                <a:ea typeface="ＭＳ Ｐゴシック" charset="0"/>
                <a:cs typeface="Lucida Sans Unicode" charset="0"/>
              </a:defRPr>
            </a:lvl1pPr>
            <a:lvl2pPr marL="742950" indent="-285750" eaLnBrk="0" hangingPunct="0">
              <a:defRPr>
                <a:solidFill>
                  <a:schemeClr val="bg1"/>
                </a:solidFill>
                <a:latin typeface="Arial" charset="0"/>
                <a:ea typeface="Lucida Sans Unicode" charset="0"/>
                <a:cs typeface="Lucida Sans Unicode" charset="0"/>
              </a:defRPr>
            </a:lvl2pPr>
            <a:lvl3pPr marL="1143000" indent="-228600" eaLnBrk="0" hangingPunct="0">
              <a:defRPr>
                <a:solidFill>
                  <a:schemeClr val="bg1"/>
                </a:solidFill>
                <a:latin typeface="Arial" charset="0"/>
                <a:ea typeface="Lucida Sans Unicode" charset="0"/>
                <a:cs typeface="Lucida Sans Unicode" charset="0"/>
              </a:defRPr>
            </a:lvl3pPr>
            <a:lvl4pPr marL="1600200" indent="-228600" eaLnBrk="0" hangingPunct="0">
              <a:defRPr>
                <a:solidFill>
                  <a:schemeClr val="bg1"/>
                </a:solidFill>
                <a:latin typeface="Arial" charset="0"/>
                <a:ea typeface="Lucida Sans Unicode" charset="0"/>
                <a:cs typeface="Lucida Sans Unicode" charset="0"/>
              </a:defRPr>
            </a:lvl4pPr>
            <a:lvl5pPr marL="2057400" indent="-228600" eaLnBrk="0" hangingPunct="0">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ea typeface="Lucida Sans Unicode" charset="0"/>
                <a:cs typeface="Lucida Sans Unicode" charset="0"/>
              </a:defRPr>
            </a:lvl9pPr>
          </a:lstStyle>
          <a:p>
            <a:pPr eaLnBrk="1" fontAlgn="auto" hangingPunct="1">
              <a:spcBef>
                <a:spcPct val="50000"/>
              </a:spcBef>
              <a:spcAft>
                <a:spcPts val="0"/>
              </a:spcAft>
              <a:defRPr/>
            </a:pPr>
            <a:r>
              <a:rPr lang="fr-CA" sz="1600" kern="0" dirty="0">
                <a:solidFill>
                  <a:schemeClr val="tx1"/>
                </a:solidFill>
                <a:latin typeface="Arial"/>
                <a:ea typeface="ＭＳ Ｐゴシック"/>
                <a:cs typeface="Lucida Sans Unicode"/>
              </a:rPr>
              <a:t>La mise en avant par les organisations de leur image de bonne entreprise citoyenne et de leur responsabilité sociale, avec des engagements envers l'environnement et le développement durable.</a:t>
            </a:r>
            <a:endParaRPr lang="en-US" dirty="0">
              <a:solidFill>
                <a:schemeClr val="tx1"/>
              </a:solidFill>
            </a:endParaRPr>
          </a:p>
        </p:txBody>
      </p:sp>
      <p:sp>
        <p:nvSpPr>
          <p:cNvPr id="35850" name="Rectangle 3">
            <a:extLst>
              <a:ext uri="{FF2B5EF4-FFF2-40B4-BE49-F238E27FC236}">
                <a16:creationId xmlns:a16="http://schemas.microsoft.com/office/drawing/2014/main" id="{3603D9B5-FCF5-4BF6-824E-D7FA20C02364}"/>
              </a:ext>
            </a:extLst>
          </p:cNvPr>
          <p:cNvSpPr txBox="1">
            <a:spLocks noChangeArrowheads="1"/>
          </p:cNvSpPr>
          <p:nvPr/>
        </p:nvSpPr>
        <p:spPr bwMode="auto">
          <a:xfrm>
            <a:off x="919163" y="6080125"/>
            <a:ext cx="4516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83000"/>
              </a:lnSpc>
              <a:spcBef>
                <a:spcPts val="800"/>
              </a:spcBef>
              <a:buFontTx/>
              <a:buNone/>
            </a:pPr>
            <a:r>
              <a:rPr lang="en-CA" altLang="fr-FR" sz="1000" dirty="0" err="1">
                <a:ea typeface="ＭＳ Ｐゴシック" panose="020B0600070205080204" pitchFamily="34" charset="-128"/>
              </a:rPr>
              <a:t>Tiré</a:t>
            </a:r>
            <a:r>
              <a:rPr lang="en-CA" altLang="fr-FR" sz="1000" dirty="0">
                <a:ea typeface="ＭＳ Ｐゴシック" panose="020B0600070205080204" pitchFamily="34" charset="-128"/>
              </a:rPr>
              <a:t> de </a:t>
            </a:r>
            <a:r>
              <a:rPr lang="en-US" altLang="fr-FR" sz="1000" dirty="0">
                <a:ea typeface="ＭＳ Ｐゴシック" panose="020B0600070205080204" pitchFamily="34" charset="-128"/>
              </a:rPr>
              <a:t>http://www.cirquedusoleil.com</a:t>
            </a:r>
            <a:endParaRPr lang="fr-CA" altLang="fr-FR" sz="1000" dirty="0">
              <a:ea typeface="ＭＳ Ｐゴシック" panose="020B0600070205080204" pitchFamily="34" charset="-128"/>
            </a:endParaRPr>
          </a:p>
        </p:txBody>
      </p:sp>
      <p:pic>
        <p:nvPicPr>
          <p:cNvPr id="3" name="Picture 3" descr="A picture containing text&#10;&#10;Description automatically generated">
            <a:extLst>
              <a:ext uri="{FF2B5EF4-FFF2-40B4-BE49-F238E27FC236}">
                <a16:creationId xmlns:a16="http://schemas.microsoft.com/office/drawing/2014/main" id="{5E30FF09-F766-438B-8DD6-C977247BEC21}"/>
              </a:ext>
            </a:extLst>
          </p:cNvPr>
          <p:cNvPicPr>
            <a:picLocks noChangeAspect="1"/>
          </p:cNvPicPr>
          <p:nvPr/>
        </p:nvPicPr>
        <p:blipFill rotWithShape="1">
          <a:blip r:embed="rId4"/>
          <a:srcRect r="-222" b="46358"/>
          <a:stretch/>
        </p:blipFill>
        <p:spPr>
          <a:xfrm>
            <a:off x="2929180" y="1993159"/>
            <a:ext cx="5920359" cy="3174370"/>
          </a:xfrm>
          <a:prstGeom prst="rect">
            <a:avLst/>
          </a:prstGeom>
        </p:spPr>
      </p:pic>
    </p:spTree>
    <p:extLst>
      <p:ext uri="{BB962C8B-B14F-4D97-AF65-F5344CB8AC3E}">
        <p14:creationId xmlns:p14="http://schemas.microsoft.com/office/powerpoint/2010/main" val="189509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32BABEE3-52AC-45C7-AE5F-6B4C56321B27}"/>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53970ED-5045-4D49-8D89-7DFDECEC68A3}" type="slidenum">
              <a:rPr lang="fr-CA" altLang="fr-FR" sz="1400">
                <a:ea typeface="ヒラギノ角ゴ Pro W3" charset="-128"/>
              </a:rPr>
              <a:pPr algn="r">
                <a:spcBef>
                  <a:spcPct val="0"/>
                </a:spcBef>
                <a:buFontTx/>
                <a:buNone/>
              </a:pPr>
              <a:t>15</a:t>
            </a:fld>
            <a:endParaRPr lang="fr-CA" altLang="fr-FR" sz="1400">
              <a:ea typeface="ヒラギノ角ゴ Pro W3" charset="-128"/>
            </a:endParaRPr>
          </a:p>
        </p:txBody>
      </p:sp>
      <p:sp>
        <p:nvSpPr>
          <p:cNvPr id="37891" name="Placeholder 1030">
            <a:extLst>
              <a:ext uri="{FF2B5EF4-FFF2-40B4-BE49-F238E27FC236}">
                <a16:creationId xmlns:a16="http://schemas.microsoft.com/office/drawing/2014/main" id="{E5D56F71-BB96-4B67-BE08-E69C5975E6B8}"/>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Les stratégies organisationnelles</a:t>
            </a:r>
          </a:p>
        </p:txBody>
      </p:sp>
      <p:sp>
        <p:nvSpPr>
          <p:cNvPr id="37892" name="Placeholder 2">
            <a:extLst>
              <a:ext uri="{FF2B5EF4-FFF2-40B4-BE49-F238E27FC236}">
                <a16:creationId xmlns:a16="http://schemas.microsoft.com/office/drawing/2014/main" id="{0D09CDE4-D98F-4D22-BC1D-5AC2F577299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7893" name="ZoneTexte 5">
            <a:extLst>
              <a:ext uri="{FF2B5EF4-FFF2-40B4-BE49-F238E27FC236}">
                <a16:creationId xmlns:a16="http://schemas.microsoft.com/office/drawing/2014/main" id="{89DF46BE-4E99-48AE-8291-880706E346DE}"/>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7894" name="Placeholder 2">
            <a:extLst>
              <a:ext uri="{FF2B5EF4-FFF2-40B4-BE49-F238E27FC236}">
                <a16:creationId xmlns:a16="http://schemas.microsoft.com/office/drawing/2014/main" id="{3E54A0F7-9A00-4F56-881B-521B0C2415F6}"/>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37895" name="Placeholder 4">
            <a:extLst>
              <a:ext uri="{FF2B5EF4-FFF2-40B4-BE49-F238E27FC236}">
                <a16:creationId xmlns:a16="http://schemas.microsoft.com/office/drawing/2014/main" id="{93CCAEA5-F401-41AC-AF45-0636BCC66AE2}"/>
              </a:ext>
            </a:extLst>
          </p:cNvPr>
          <p:cNvSpPr txBox="1">
            <a:spLocks noChangeArrowheads="1"/>
          </p:cNvSpPr>
          <p:nvPr/>
        </p:nvSpPr>
        <p:spPr bwMode="auto">
          <a:xfrm>
            <a:off x="685800" y="211137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buFontTx/>
              <a:buNone/>
            </a:pPr>
            <a:r>
              <a:rPr lang="fr-CA" altLang="fr-FR" sz="1800"/>
              <a:t>Les stratégies organisationnelles permettent à l’entreprise d’établir sa position sur le marché et de se doter de mesures et de moyens visant à améliorer la performance de ses diverses unités.</a:t>
            </a:r>
          </a:p>
        </p:txBody>
      </p:sp>
      <p:graphicFrame>
        <p:nvGraphicFramePr>
          <p:cNvPr id="2" name="Diagramme 1">
            <a:extLst>
              <a:ext uri="{FF2B5EF4-FFF2-40B4-BE49-F238E27FC236}">
                <a16:creationId xmlns:a16="http://schemas.microsoft.com/office/drawing/2014/main" id="{B20A17C8-BCD2-4288-9211-CC97B384AF90}"/>
              </a:ext>
            </a:extLst>
          </p:cNvPr>
          <p:cNvGraphicFramePr/>
          <p:nvPr>
            <p:extLst>
              <p:ext uri="{D42A27DB-BD31-4B8C-83A1-F6EECF244321}">
                <p14:modId xmlns:p14="http://schemas.microsoft.com/office/powerpoint/2010/main" val="2528957742"/>
              </p:ext>
            </p:extLst>
          </p:nvPr>
        </p:nvGraphicFramePr>
        <p:xfrm>
          <a:off x="1678074" y="3009968"/>
          <a:ext cx="5594176" cy="3310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F29AF6E4-19BC-42BE-9137-DC2A26386401}"/>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46A95F0-656D-45B3-AB46-B286FB7B131D}" type="slidenum">
              <a:rPr lang="fr-CA" altLang="fr-FR" sz="1400">
                <a:ea typeface="ヒラギノ角ゴ Pro W3" charset="-128"/>
              </a:rPr>
              <a:pPr algn="r">
                <a:spcBef>
                  <a:spcPct val="0"/>
                </a:spcBef>
                <a:buFontTx/>
                <a:buNone/>
              </a:pPr>
              <a:t>16</a:t>
            </a:fld>
            <a:endParaRPr lang="fr-CA" altLang="fr-FR" sz="1400">
              <a:ea typeface="ヒラギノ角ゴ Pro W3" charset="-128"/>
            </a:endParaRPr>
          </a:p>
        </p:txBody>
      </p:sp>
      <p:sp>
        <p:nvSpPr>
          <p:cNvPr id="39939" name="Placeholder 1030">
            <a:extLst>
              <a:ext uri="{FF2B5EF4-FFF2-40B4-BE49-F238E27FC236}">
                <a16:creationId xmlns:a16="http://schemas.microsoft.com/office/drawing/2014/main" id="{812CEB61-E02E-46EB-92E1-B701636CB599}"/>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Les stratégies organisationnelles</a:t>
            </a:r>
            <a:br>
              <a:rPr lang="fr-CA" altLang="fr-FR" sz="2400" b="1">
                <a:solidFill>
                  <a:schemeClr val="tx1"/>
                </a:solidFill>
              </a:rPr>
            </a:br>
            <a:r>
              <a:rPr lang="fr-CA" altLang="fr-FR" sz="2400">
                <a:solidFill>
                  <a:schemeClr val="tx1"/>
                </a:solidFill>
              </a:rPr>
              <a:t>Les stratégies associées au cycle du produit</a:t>
            </a:r>
          </a:p>
        </p:txBody>
      </p:sp>
      <p:sp>
        <p:nvSpPr>
          <p:cNvPr id="39940" name="Placeholder 2">
            <a:extLst>
              <a:ext uri="{FF2B5EF4-FFF2-40B4-BE49-F238E27FC236}">
                <a16:creationId xmlns:a16="http://schemas.microsoft.com/office/drawing/2014/main" id="{E0FB24C3-C1F2-4C31-A9F0-B3266A40482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39941" name="ZoneTexte 5">
            <a:extLst>
              <a:ext uri="{FF2B5EF4-FFF2-40B4-BE49-F238E27FC236}">
                <a16:creationId xmlns:a16="http://schemas.microsoft.com/office/drawing/2014/main" id="{8F2EAEC2-C41F-4306-B25B-5A9B228B83FE}"/>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39942" name="Placeholder 2">
            <a:extLst>
              <a:ext uri="{FF2B5EF4-FFF2-40B4-BE49-F238E27FC236}">
                <a16:creationId xmlns:a16="http://schemas.microsoft.com/office/drawing/2014/main" id="{6A422C55-8444-485C-88F3-CFA964A675AC}"/>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11" name="AutoShape 9">
            <a:extLst>
              <a:ext uri="{FF2B5EF4-FFF2-40B4-BE49-F238E27FC236}">
                <a16:creationId xmlns:a16="http://schemas.microsoft.com/office/drawing/2014/main" id="{0B5796C0-9A42-406D-88C8-DED25225E4ED}"/>
              </a:ext>
            </a:extLst>
          </p:cNvPr>
          <p:cNvSpPr>
            <a:spLocks noChangeArrowheads="1"/>
          </p:cNvSpPr>
          <p:nvPr/>
        </p:nvSpPr>
        <p:spPr bwMode="auto">
          <a:xfrm>
            <a:off x="1047750" y="2349500"/>
            <a:ext cx="7416800" cy="3695700"/>
          </a:xfrm>
          <a:prstGeom prst="rightArrow">
            <a:avLst>
              <a:gd name="adj1" fmla="val 50000"/>
              <a:gd name="adj2" fmla="val 50150"/>
            </a:avLst>
          </a:prstGeom>
          <a:solidFill>
            <a:srgbClr val="C9CB34">
              <a:alpha val="25000"/>
            </a:srgbClr>
          </a:solidFill>
          <a:ln>
            <a:noFill/>
          </a:ln>
        </p:spPr>
        <p:txBody>
          <a:bodyPr wrap="none" anchor="ctr"/>
          <a:lstStyle/>
          <a:p>
            <a:pPr fontAlgn="auto">
              <a:spcBef>
                <a:spcPts val="0"/>
              </a:spcBef>
              <a:spcAft>
                <a:spcPts val="0"/>
              </a:spcAft>
              <a:defRPr/>
            </a:pPr>
            <a:endParaRPr lang="fr-CA" kern="0" dirty="0">
              <a:solidFill>
                <a:sysClr val="windowText" lastClr="000000"/>
              </a:solidFill>
              <a:latin typeface="Arial" charset="0"/>
              <a:ea typeface="ＭＳ Ｐゴシック" charset="0"/>
              <a:cs typeface="ＭＳ Ｐゴシック" charset="0"/>
            </a:endParaRPr>
          </a:p>
        </p:txBody>
      </p:sp>
      <p:sp>
        <p:nvSpPr>
          <p:cNvPr id="39944" name="AutoShape 10">
            <a:extLst>
              <a:ext uri="{FF2B5EF4-FFF2-40B4-BE49-F238E27FC236}">
                <a16:creationId xmlns:a16="http://schemas.microsoft.com/office/drawing/2014/main" id="{1967E43F-8207-4D12-A5D6-F46DAE95493F}"/>
              </a:ext>
            </a:extLst>
          </p:cNvPr>
          <p:cNvSpPr>
            <a:spLocks noChangeArrowheads="1"/>
          </p:cNvSpPr>
          <p:nvPr/>
        </p:nvSpPr>
        <p:spPr bwMode="auto">
          <a:xfrm>
            <a:off x="544513" y="3419475"/>
            <a:ext cx="1454150" cy="1584325"/>
          </a:xfrm>
          <a:prstGeom prst="roundRect">
            <a:avLst>
              <a:gd name="adj" fmla="val 16667"/>
            </a:avLst>
          </a:prstGeom>
          <a:solidFill>
            <a:srgbClr val="538ADB"/>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b="1">
                <a:solidFill>
                  <a:srgbClr val="000000"/>
                </a:solidFill>
                <a:ea typeface="ＭＳ Ｐゴシック" panose="020B0600070205080204" pitchFamily="34" charset="-128"/>
              </a:rPr>
              <a:t>Stratégie </a:t>
            </a:r>
            <a:br>
              <a:rPr lang="fr-CA" altLang="fr-FR" sz="1200" b="1">
                <a:solidFill>
                  <a:srgbClr val="000000"/>
                </a:solidFill>
                <a:ea typeface="ＭＳ Ｐゴシック" panose="020B0600070205080204" pitchFamily="34" charset="-128"/>
              </a:rPr>
            </a:br>
            <a:r>
              <a:rPr lang="fr-CA" altLang="fr-FR" sz="1200" b="1">
                <a:solidFill>
                  <a:srgbClr val="000000"/>
                </a:solidFill>
                <a:ea typeface="ＭＳ Ｐゴシック" panose="020B0600070205080204" pitchFamily="34" charset="-128"/>
              </a:rPr>
              <a:t>entrepreneuriale</a:t>
            </a:r>
            <a:endParaRPr lang="fr-CA" altLang="fr-FR" sz="1800" b="1">
              <a:solidFill>
                <a:srgbClr val="000000"/>
              </a:solidFill>
              <a:ea typeface="ＭＳ Ｐゴシック" panose="020B0600070205080204" pitchFamily="34" charset="-128"/>
            </a:endParaRPr>
          </a:p>
        </p:txBody>
      </p:sp>
      <p:sp>
        <p:nvSpPr>
          <p:cNvPr id="39945" name="AutoShape 11">
            <a:extLst>
              <a:ext uri="{FF2B5EF4-FFF2-40B4-BE49-F238E27FC236}">
                <a16:creationId xmlns:a16="http://schemas.microsoft.com/office/drawing/2014/main" id="{BEA5F44A-DDD5-4AF1-B4BB-450A0A632A2F}"/>
              </a:ext>
            </a:extLst>
          </p:cNvPr>
          <p:cNvSpPr>
            <a:spLocks noChangeArrowheads="1"/>
          </p:cNvSpPr>
          <p:nvPr/>
        </p:nvSpPr>
        <p:spPr bwMode="auto">
          <a:xfrm>
            <a:off x="2200275" y="3419475"/>
            <a:ext cx="1454150" cy="1584325"/>
          </a:xfrm>
          <a:prstGeom prst="roundRect">
            <a:avLst>
              <a:gd name="adj" fmla="val 16667"/>
            </a:avLst>
          </a:prstGeom>
          <a:solidFill>
            <a:srgbClr val="13B596"/>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b="1">
                <a:solidFill>
                  <a:srgbClr val="000000"/>
                </a:solidFill>
                <a:ea typeface="ＭＳ Ｐゴシック" panose="020B0600070205080204" pitchFamily="34" charset="-128"/>
                <a:cs typeface="Arial" panose="020B0604020202020204" pitchFamily="34" charset="0"/>
              </a:rPr>
              <a:t>Stratégie de </a:t>
            </a:r>
          </a:p>
          <a:p>
            <a:pPr algn="ctr" eaLnBrk="1" hangingPunct="1">
              <a:spcBef>
                <a:spcPct val="0"/>
              </a:spcBef>
              <a:buFontTx/>
              <a:buNone/>
            </a:pPr>
            <a:r>
              <a:rPr lang="fr-CA" altLang="fr-FR" sz="1200" b="1">
                <a:solidFill>
                  <a:srgbClr val="000000"/>
                </a:solidFill>
                <a:ea typeface="ＭＳ Ｐゴシック" panose="020B0600070205080204" pitchFamily="34" charset="-128"/>
                <a:cs typeface="Arial" panose="020B0604020202020204" pitchFamily="34" charset="0"/>
              </a:rPr>
              <a:t>croissance </a:t>
            </a:r>
          </a:p>
          <a:p>
            <a:pPr algn="ctr" eaLnBrk="1" hangingPunct="1">
              <a:spcBef>
                <a:spcPct val="0"/>
              </a:spcBef>
              <a:buFontTx/>
              <a:buNone/>
            </a:pPr>
            <a:r>
              <a:rPr lang="fr-CA" altLang="fr-FR" sz="1200" b="1">
                <a:solidFill>
                  <a:srgbClr val="000000"/>
                </a:solidFill>
                <a:ea typeface="ＭＳ Ｐゴシック" panose="020B0600070205080204" pitchFamily="34" charset="-128"/>
                <a:cs typeface="Arial" panose="020B0604020202020204" pitchFamily="34" charset="0"/>
              </a:rPr>
              <a:t>dynamique</a:t>
            </a:r>
          </a:p>
        </p:txBody>
      </p:sp>
      <p:sp>
        <p:nvSpPr>
          <p:cNvPr id="39946" name="AutoShape 12">
            <a:extLst>
              <a:ext uri="{FF2B5EF4-FFF2-40B4-BE49-F238E27FC236}">
                <a16:creationId xmlns:a16="http://schemas.microsoft.com/office/drawing/2014/main" id="{5C244E6E-7490-44B8-8F6F-03595BC5B438}"/>
              </a:ext>
            </a:extLst>
          </p:cNvPr>
          <p:cNvSpPr>
            <a:spLocks noChangeArrowheads="1"/>
          </p:cNvSpPr>
          <p:nvPr/>
        </p:nvSpPr>
        <p:spPr bwMode="auto">
          <a:xfrm>
            <a:off x="3857625" y="3419475"/>
            <a:ext cx="1454150" cy="1584325"/>
          </a:xfrm>
          <a:prstGeom prst="roundRect">
            <a:avLst>
              <a:gd name="adj" fmla="val 16667"/>
            </a:avLst>
          </a:prstGeom>
          <a:solidFill>
            <a:srgbClr val="94D8A3"/>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b="1">
                <a:solidFill>
                  <a:srgbClr val="000000"/>
                </a:solidFill>
                <a:ea typeface="ＭＳ Ｐゴシック" panose="020B0600070205080204" pitchFamily="34" charset="-128"/>
              </a:rPr>
              <a:t>Stratégie de </a:t>
            </a:r>
          </a:p>
          <a:p>
            <a:pPr algn="ctr" eaLnBrk="1" hangingPunct="1">
              <a:spcBef>
                <a:spcPct val="0"/>
              </a:spcBef>
              <a:buFontTx/>
              <a:buNone/>
            </a:pPr>
            <a:r>
              <a:rPr lang="fr-CA" altLang="fr-FR" sz="1200" b="1">
                <a:solidFill>
                  <a:srgbClr val="000000"/>
                </a:solidFill>
                <a:ea typeface="ＭＳ Ｐゴシック" panose="020B0600070205080204" pitchFamily="34" charset="-128"/>
              </a:rPr>
              <a:t>Rationalisation </a:t>
            </a:r>
            <a:br>
              <a:rPr lang="fr-CA" altLang="fr-FR" sz="1200" b="1">
                <a:solidFill>
                  <a:srgbClr val="000000"/>
                </a:solidFill>
                <a:ea typeface="ＭＳ Ｐゴシック" panose="020B0600070205080204" pitchFamily="34" charset="-128"/>
              </a:rPr>
            </a:br>
            <a:r>
              <a:rPr lang="fr-CA" altLang="fr-FR" sz="1200" b="1">
                <a:solidFill>
                  <a:srgbClr val="000000"/>
                </a:solidFill>
                <a:ea typeface="ＭＳ Ｐゴシック" panose="020B0600070205080204" pitchFamily="34" charset="-128"/>
              </a:rPr>
              <a:t>ou de maintien </a:t>
            </a:r>
            <a:br>
              <a:rPr lang="fr-CA" altLang="fr-FR" sz="1200" b="1">
                <a:solidFill>
                  <a:srgbClr val="000000"/>
                </a:solidFill>
                <a:ea typeface="ＭＳ Ｐゴシック" panose="020B0600070205080204" pitchFamily="34" charset="-128"/>
              </a:rPr>
            </a:br>
            <a:r>
              <a:rPr lang="fr-CA" altLang="fr-FR" sz="1200" b="1">
                <a:solidFill>
                  <a:srgbClr val="000000"/>
                </a:solidFill>
                <a:ea typeface="ＭＳ Ｐゴシック" panose="020B0600070205080204" pitchFamily="34" charset="-128"/>
              </a:rPr>
              <a:t>des bénéfices</a:t>
            </a:r>
          </a:p>
        </p:txBody>
      </p:sp>
      <p:sp>
        <p:nvSpPr>
          <p:cNvPr id="39947" name="AutoShape 13">
            <a:extLst>
              <a:ext uri="{FF2B5EF4-FFF2-40B4-BE49-F238E27FC236}">
                <a16:creationId xmlns:a16="http://schemas.microsoft.com/office/drawing/2014/main" id="{88E1DF2B-BF0C-4D9E-8338-08B0D2242A77}"/>
              </a:ext>
            </a:extLst>
          </p:cNvPr>
          <p:cNvSpPr>
            <a:spLocks noChangeArrowheads="1"/>
          </p:cNvSpPr>
          <p:nvPr/>
        </p:nvSpPr>
        <p:spPr bwMode="auto">
          <a:xfrm>
            <a:off x="5513388" y="3419475"/>
            <a:ext cx="1454150" cy="1584325"/>
          </a:xfrm>
          <a:prstGeom prst="roundRect">
            <a:avLst>
              <a:gd name="adj" fmla="val 16667"/>
            </a:avLst>
          </a:prstGeom>
          <a:solidFill>
            <a:srgbClr val="D1EC84"/>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b="1">
                <a:solidFill>
                  <a:srgbClr val="000000"/>
                </a:solidFill>
                <a:ea typeface="ＭＳ Ｐゴシック" panose="020B0600070205080204" pitchFamily="34" charset="-128"/>
              </a:rPr>
              <a:t>Stratégie de </a:t>
            </a:r>
          </a:p>
          <a:p>
            <a:pPr algn="ctr" eaLnBrk="1" hangingPunct="1">
              <a:spcBef>
                <a:spcPct val="0"/>
              </a:spcBef>
              <a:buFontTx/>
              <a:buNone/>
            </a:pPr>
            <a:r>
              <a:rPr lang="fr-CA" altLang="fr-FR" sz="1200" b="1">
                <a:solidFill>
                  <a:srgbClr val="000000"/>
                </a:solidFill>
                <a:ea typeface="ＭＳ Ｐゴシック" panose="020B0600070205080204" pitchFamily="34" charset="-128"/>
              </a:rPr>
              <a:t>liquidation ou </a:t>
            </a:r>
          </a:p>
          <a:p>
            <a:pPr algn="ctr" eaLnBrk="1" hangingPunct="1">
              <a:spcBef>
                <a:spcPct val="0"/>
              </a:spcBef>
              <a:buFontTx/>
              <a:buNone/>
            </a:pPr>
            <a:r>
              <a:rPr lang="fr-CA" altLang="fr-FR" sz="1200" b="1">
                <a:solidFill>
                  <a:srgbClr val="000000"/>
                </a:solidFill>
                <a:ea typeface="ＭＳ Ｐゴシック" panose="020B0600070205080204" pitchFamily="34" charset="-128"/>
              </a:rPr>
              <a:t>de cession</a:t>
            </a:r>
          </a:p>
        </p:txBody>
      </p:sp>
      <p:sp>
        <p:nvSpPr>
          <p:cNvPr id="39948" name="AutoShape 14">
            <a:extLst>
              <a:ext uri="{FF2B5EF4-FFF2-40B4-BE49-F238E27FC236}">
                <a16:creationId xmlns:a16="http://schemas.microsoft.com/office/drawing/2014/main" id="{037E9B27-3B18-423A-8051-656C8A3921C9}"/>
              </a:ext>
            </a:extLst>
          </p:cNvPr>
          <p:cNvSpPr>
            <a:spLocks noChangeArrowheads="1"/>
          </p:cNvSpPr>
          <p:nvPr/>
        </p:nvSpPr>
        <p:spPr bwMode="auto">
          <a:xfrm>
            <a:off x="7169150" y="3419475"/>
            <a:ext cx="1454150" cy="1584325"/>
          </a:xfrm>
          <a:prstGeom prst="roundRect">
            <a:avLst>
              <a:gd name="adj" fmla="val 16667"/>
            </a:avLst>
          </a:prstGeom>
          <a:solidFill>
            <a:srgbClr val="E9F6C6"/>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b="1">
                <a:solidFill>
                  <a:srgbClr val="000000"/>
                </a:solidFill>
                <a:ea typeface="ＭＳ Ｐゴシック" panose="020B0600070205080204" pitchFamily="34" charset="-128"/>
              </a:rPr>
              <a:t>Stratégie de </a:t>
            </a:r>
          </a:p>
          <a:p>
            <a:pPr algn="ctr" eaLnBrk="1" hangingPunct="1">
              <a:spcBef>
                <a:spcPct val="0"/>
              </a:spcBef>
              <a:buFontTx/>
              <a:buNone/>
            </a:pPr>
            <a:r>
              <a:rPr lang="fr-CA" altLang="fr-FR" sz="1200" b="1">
                <a:solidFill>
                  <a:srgbClr val="000000"/>
                </a:solidFill>
                <a:ea typeface="ＭＳ Ｐゴシック" panose="020B0600070205080204" pitchFamily="34" charset="-128"/>
              </a:rPr>
              <a:t>redressement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2EA60E03-A776-42BF-809E-6CD45185D23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7240E8BC-0322-4219-9FC7-B55B530994F8}" type="slidenum">
              <a:rPr lang="fr-CA" altLang="fr-FR" sz="1400">
                <a:ea typeface="ヒラギノ角ゴ Pro W3" charset="-128"/>
              </a:rPr>
              <a:pPr algn="r">
                <a:spcBef>
                  <a:spcPct val="0"/>
                </a:spcBef>
                <a:buFontTx/>
                <a:buNone/>
              </a:pPr>
              <a:t>17</a:t>
            </a:fld>
            <a:endParaRPr lang="fr-CA" altLang="fr-FR" sz="1400">
              <a:ea typeface="ヒラギノ角ゴ Pro W3" charset="-128"/>
            </a:endParaRPr>
          </a:p>
        </p:txBody>
      </p:sp>
      <p:sp>
        <p:nvSpPr>
          <p:cNvPr id="41987" name="Placeholder 1030">
            <a:extLst>
              <a:ext uri="{FF2B5EF4-FFF2-40B4-BE49-F238E27FC236}">
                <a16:creationId xmlns:a16="http://schemas.microsoft.com/office/drawing/2014/main" id="{9B4FF523-B2DA-49B2-9436-3668D4197B48}"/>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Les stratégies organisationnelles</a:t>
            </a:r>
            <a:br>
              <a:rPr lang="fr-CA" altLang="fr-FR" sz="2400" b="1">
                <a:solidFill>
                  <a:schemeClr val="tx1"/>
                </a:solidFill>
              </a:rPr>
            </a:br>
            <a:r>
              <a:rPr lang="fr-CA" altLang="fr-FR" sz="2400">
                <a:solidFill>
                  <a:schemeClr val="tx1"/>
                </a:solidFill>
              </a:rPr>
              <a:t>Les stratégies d’adaptation</a:t>
            </a:r>
          </a:p>
        </p:txBody>
      </p:sp>
      <p:sp>
        <p:nvSpPr>
          <p:cNvPr id="41988" name="Placeholder 2">
            <a:extLst>
              <a:ext uri="{FF2B5EF4-FFF2-40B4-BE49-F238E27FC236}">
                <a16:creationId xmlns:a16="http://schemas.microsoft.com/office/drawing/2014/main" id="{5B2394F1-7E68-40B3-83C6-57C0AD51E20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41989" name="ZoneTexte 5">
            <a:extLst>
              <a:ext uri="{FF2B5EF4-FFF2-40B4-BE49-F238E27FC236}">
                <a16:creationId xmlns:a16="http://schemas.microsoft.com/office/drawing/2014/main" id="{ADA34CBB-5498-4181-8CF9-A84DF7333876}"/>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41990" name="Placeholder 2">
            <a:extLst>
              <a:ext uri="{FF2B5EF4-FFF2-40B4-BE49-F238E27FC236}">
                <a16:creationId xmlns:a16="http://schemas.microsoft.com/office/drawing/2014/main" id="{61AF6AF3-874A-407D-85C9-F66DC316DFE1}"/>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41991" name="AutoShape 15">
            <a:extLst>
              <a:ext uri="{FF2B5EF4-FFF2-40B4-BE49-F238E27FC236}">
                <a16:creationId xmlns:a16="http://schemas.microsoft.com/office/drawing/2014/main" id="{135684EC-3953-4ED8-9A8A-76FF60EF98E3}"/>
              </a:ext>
            </a:extLst>
          </p:cNvPr>
          <p:cNvSpPr>
            <a:spLocks noChangeArrowheads="1"/>
          </p:cNvSpPr>
          <p:nvPr/>
        </p:nvSpPr>
        <p:spPr bwMode="auto">
          <a:xfrm rot="10800000">
            <a:off x="2673350" y="2338388"/>
            <a:ext cx="3797300" cy="1035050"/>
          </a:xfrm>
          <a:prstGeom prst="homePlate">
            <a:avLst>
              <a:gd name="adj" fmla="val 82274"/>
            </a:avLst>
          </a:prstGeom>
          <a:solidFill>
            <a:srgbClr val="9FB8CD"/>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800">
                <a:ea typeface="ＭＳ Ｐゴシック" panose="020B0600070205080204" pitchFamily="34" charset="-128"/>
              </a:rPr>
              <a:t>Stratégie de prospection</a:t>
            </a:r>
          </a:p>
        </p:txBody>
      </p:sp>
      <p:sp>
        <p:nvSpPr>
          <p:cNvPr id="41992" name="AutoShape 16">
            <a:extLst>
              <a:ext uri="{FF2B5EF4-FFF2-40B4-BE49-F238E27FC236}">
                <a16:creationId xmlns:a16="http://schemas.microsoft.com/office/drawing/2014/main" id="{424A7DDA-F327-4DD0-9F16-FBEB384F5D50}"/>
              </a:ext>
            </a:extLst>
          </p:cNvPr>
          <p:cNvSpPr>
            <a:spLocks noChangeArrowheads="1"/>
          </p:cNvSpPr>
          <p:nvPr/>
        </p:nvSpPr>
        <p:spPr bwMode="auto">
          <a:xfrm rot="10800000">
            <a:off x="2673350" y="3706813"/>
            <a:ext cx="3797300" cy="1035050"/>
          </a:xfrm>
          <a:prstGeom prst="homePlate">
            <a:avLst>
              <a:gd name="adj" fmla="val 82274"/>
            </a:avLst>
          </a:prstGeom>
          <a:solidFill>
            <a:srgbClr val="9FB8CD"/>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800">
                <a:ea typeface="ＭＳ Ｐゴシック" panose="020B0600070205080204" pitchFamily="34" charset="-128"/>
              </a:rPr>
              <a:t>Stratégie de défense</a:t>
            </a:r>
          </a:p>
        </p:txBody>
      </p:sp>
      <p:sp>
        <p:nvSpPr>
          <p:cNvPr id="41993" name="AutoShape 17">
            <a:extLst>
              <a:ext uri="{FF2B5EF4-FFF2-40B4-BE49-F238E27FC236}">
                <a16:creationId xmlns:a16="http://schemas.microsoft.com/office/drawing/2014/main" id="{CC6021A7-9934-44E9-99C0-A100E6545DA1}"/>
              </a:ext>
            </a:extLst>
          </p:cNvPr>
          <p:cNvSpPr>
            <a:spLocks noChangeArrowheads="1"/>
          </p:cNvSpPr>
          <p:nvPr/>
        </p:nvSpPr>
        <p:spPr bwMode="auto">
          <a:xfrm rot="10800000">
            <a:off x="2673350" y="5073650"/>
            <a:ext cx="3797300" cy="1035050"/>
          </a:xfrm>
          <a:prstGeom prst="homePlate">
            <a:avLst>
              <a:gd name="adj" fmla="val 82274"/>
            </a:avLst>
          </a:prstGeom>
          <a:solidFill>
            <a:srgbClr val="9FB8CD"/>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800">
                <a:ea typeface="ＭＳ Ｐゴシック" panose="020B0600070205080204" pitchFamily="34" charset="-128"/>
              </a:rPr>
              <a:t>Stratégie d’analyse</a:t>
            </a:r>
          </a:p>
        </p:txBody>
      </p:sp>
      <p:pic>
        <p:nvPicPr>
          <p:cNvPr id="3" name="Graphique 2" descr="Recherches">
            <a:extLst>
              <a:ext uri="{FF2B5EF4-FFF2-40B4-BE49-F238E27FC236}">
                <a16:creationId xmlns:a16="http://schemas.microsoft.com/office/drawing/2014/main" id="{BB1782AE-B03A-4A1D-ADA1-73D294B8067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21656" y="2398713"/>
            <a:ext cx="914400" cy="914400"/>
          </a:xfrm>
          <a:prstGeom prst="rect">
            <a:avLst/>
          </a:prstGeom>
        </p:spPr>
      </p:pic>
      <p:pic>
        <p:nvPicPr>
          <p:cNvPr id="5" name="Graphique 4" descr="Cible">
            <a:extLst>
              <a:ext uri="{FF2B5EF4-FFF2-40B4-BE49-F238E27FC236}">
                <a16:creationId xmlns:a16="http://schemas.microsoft.com/office/drawing/2014/main" id="{35C6E12A-A060-4FFA-AF32-240F4EB8CA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2181" y="3767138"/>
            <a:ext cx="914400" cy="914400"/>
          </a:xfrm>
          <a:prstGeom prst="rect">
            <a:avLst/>
          </a:prstGeom>
        </p:spPr>
      </p:pic>
      <p:pic>
        <p:nvPicPr>
          <p:cNvPr id="7" name="Graphique 6" descr="Guide opérationnel">
            <a:extLst>
              <a:ext uri="{FF2B5EF4-FFF2-40B4-BE49-F238E27FC236}">
                <a16:creationId xmlns:a16="http://schemas.microsoft.com/office/drawing/2014/main" id="{1712B69C-C607-4E4E-9E79-36A1E78A36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7830" y="5132821"/>
            <a:ext cx="914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16F3D393-11BF-498A-80F0-C9ABE408F9C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755F6B31-ABCF-4399-BD24-655573601C22}" type="slidenum">
              <a:rPr lang="fr-CA" altLang="fr-FR" sz="1400">
                <a:ea typeface="ヒラギノ角ゴ Pro W3" charset="-128"/>
              </a:rPr>
              <a:pPr algn="r">
                <a:spcBef>
                  <a:spcPct val="0"/>
                </a:spcBef>
                <a:buFontTx/>
                <a:buNone/>
              </a:pPr>
              <a:t>18</a:t>
            </a:fld>
            <a:endParaRPr lang="fr-CA" altLang="fr-FR" sz="1400">
              <a:ea typeface="ヒラギノ角ゴ Pro W3" charset="-128"/>
            </a:endParaRPr>
          </a:p>
        </p:txBody>
      </p:sp>
      <p:sp>
        <p:nvSpPr>
          <p:cNvPr id="44035" name="Placeholder 1030">
            <a:extLst>
              <a:ext uri="{FF2B5EF4-FFF2-40B4-BE49-F238E27FC236}">
                <a16:creationId xmlns:a16="http://schemas.microsoft.com/office/drawing/2014/main" id="{66AA341F-E2DF-4A1D-AA63-AF74750AA3CF}"/>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Les stratégies organisationnelles</a:t>
            </a:r>
            <a:br>
              <a:rPr lang="fr-CA" altLang="fr-FR" sz="2400" b="1">
                <a:solidFill>
                  <a:schemeClr val="tx1"/>
                </a:solidFill>
              </a:rPr>
            </a:br>
            <a:r>
              <a:rPr lang="fr-CA" altLang="fr-FR" sz="2400">
                <a:solidFill>
                  <a:schemeClr val="tx1"/>
                </a:solidFill>
              </a:rPr>
              <a:t>Les stratégies de concurrence</a:t>
            </a:r>
          </a:p>
        </p:txBody>
      </p:sp>
      <p:sp>
        <p:nvSpPr>
          <p:cNvPr id="44036" name="Placeholder 2">
            <a:extLst>
              <a:ext uri="{FF2B5EF4-FFF2-40B4-BE49-F238E27FC236}">
                <a16:creationId xmlns:a16="http://schemas.microsoft.com/office/drawing/2014/main" id="{BFFAD926-9DFF-448D-8B36-63C222F259AB}"/>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44037" name="ZoneTexte 5">
            <a:extLst>
              <a:ext uri="{FF2B5EF4-FFF2-40B4-BE49-F238E27FC236}">
                <a16:creationId xmlns:a16="http://schemas.microsoft.com/office/drawing/2014/main" id="{400E0F47-C025-417A-80F6-F587CDC855BC}"/>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44038" name="Placeholder 2">
            <a:extLst>
              <a:ext uri="{FF2B5EF4-FFF2-40B4-BE49-F238E27FC236}">
                <a16:creationId xmlns:a16="http://schemas.microsoft.com/office/drawing/2014/main" id="{118730B8-D17C-4439-B03A-031981A2AACF}"/>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graphicFrame>
        <p:nvGraphicFramePr>
          <p:cNvPr id="2" name="Diagramme 1">
            <a:extLst>
              <a:ext uri="{FF2B5EF4-FFF2-40B4-BE49-F238E27FC236}">
                <a16:creationId xmlns:a16="http://schemas.microsoft.com/office/drawing/2014/main" id="{F81DB2A3-50F6-4027-BFB0-C7626775AEE3}"/>
              </a:ext>
            </a:extLst>
          </p:cNvPr>
          <p:cNvGraphicFramePr/>
          <p:nvPr>
            <p:extLst>
              <p:ext uri="{D42A27DB-BD31-4B8C-83A1-F6EECF244321}">
                <p14:modId xmlns:p14="http://schemas.microsoft.com/office/powerpoint/2010/main" val="3587047178"/>
              </p:ext>
            </p:extLst>
          </p:nvPr>
        </p:nvGraphicFramePr>
        <p:xfrm>
          <a:off x="1390650" y="204109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riangle 15">
            <a:extLst>
              <a:ext uri="{FF2B5EF4-FFF2-40B4-BE49-F238E27FC236}">
                <a16:creationId xmlns:a16="http://schemas.microsoft.com/office/drawing/2014/main" id="{64EF67FB-EFFE-4234-AB0A-FEA0DE09DC89}"/>
              </a:ext>
            </a:extLst>
          </p:cNvPr>
          <p:cNvSpPr>
            <a:spLocks noChangeArrowheads="1"/>
          </p:cNvSpPr>
          <p:nvPr/>
        </p:nvSpPr>
        <p:spPr bwMode="auto">
          <a:xfrm rot="10800000">
            <a:off x="3259772" y="3810636"/>
            <a:ext cx="2727643" cy="2139156"/>
          </a:xfrm>
          <a:prstGeom prst="triangle">
            <a:avLst>
              <a:gd name="adj" fmla="val 50000"/>
            </a:avLst>
          </a:prstGeom>
          <a:solidFill>
            <a:srgbClr val="00B05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FR" altLang="fr-FR" sz="800">
              <a:ea typeface="ヒラギノ角ゴ Pro W3" charset="-128"/>
            </a:endParaRPr>
          </a:p>
        </p:txBody>
      </p:sp>
      <p:sp>
        <p:nvSpPr>
          <p:cNvPr id="46083" name="Slide Number Placeholder 6">
            <a:extLst>
              <a:ext uri="{FF2B5EF4-FFF2-40B4-BE49-F238E27FC236}">
                <a16:creationId xmlns:a16="http://schemas.microsoft.com/office/drawing/2014/main" id="{13006B10-68D7-4DD7-9E7D-6A044F1C4AB1}"/>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0B48697-4837-4FA1-BDFB-8E033058AE08}" type="slidenum">
              <a:rPr lang="fr-CA" altLang="fr-FR" sz="1400">
                <a:ea typeface="ヒラギノ角ゴ Pro W3" charset="-128"/>
              </a:rPr>
              <a:pPr algn="r">
                <a:spcBef>
                  <a:spcPct val="0"/>
                </a:spcBef>
                <a:buFontTx/>
                <a:buNone/>
              </a:pPr>
              <a:t>19</a:t>
            </a:fld>
            <a:endParaRPr lang="fr-CA" altLang="fr-FR" sz="1400">
              <a:ea typeface="ヒラギノ角ゴ Pro W3" charset="-128"/>
            </a:endParaRPr>
          </a:p>
        </p:txBody>
      </p:sp>
      <p:sp>
        <p:nvSpPr>
          <p:cNvPr id="46084" name="Placeholder 1030">
            <a:extLst>
              <a:ext uri="{FF2B5EF4-FFF2-40B4-BE49-F238E27FC236}">
                <a16:creationId xmlns:a16="http://schemas.microsoft.com/office/drawing/2014/main" id="{FE1A7B1E-5706-48DA-A8B9-6E1562E9CC87}"/>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L’analyse de l’environnement RH</a:t>
            </a:r>
            <a:endParaRPr lang="fr-CA" altLang="fr-FR" sz="2400">
              <a:solidFill>
                <a:schemeClr val="tx1"/>
              </a:solidFill>
            </a:endParaRPr>
          </a:p>
        </p:txBody>
      </p:sp>
      <p:sp>
        <p:nvSpPr>
          <p:cNvPr id="46085" name="Placeholder 2">
            <a:extLst>
              <a:ext uri="{FF2B5EF4-FFF2-40B4-BE49-F238E27FC236}">
                <a16:creationId xmlns:a16="http://schemas.microsoft.com/office/drawing/2014/main" id="{A96C2DF9-9CEC-4A30-86F2-D3DB566647FD}"/>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46086" name="ZoneTexte 5">
            <a:extLst>
              <a:ext uri="{FF2B5EF4-FFF2-40B4-BE49-F238E27FC236}">
                <a16:creationId xmlns:a16="http://schemas.microsoft.com/office/drawing/2014/main" id="{4E3F6355-48F4-4EB0-81CC-FACAF5DF0B48}"/>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46087" name="Placeholder 2">
            <a:extLst>
              <a:ext uri="{FF2B5EF4-FFF2-40B4-BE49-F238E27FC236}">
                <a16:creationId xmlns:a16="http://schemas.microsoft.com/office/drawing/2014/main" id="{6E6ED07F-60C3-40AD-AFF7-6D3541CB6CD7}"/>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46088" name="Triangle 1">
            <a:extLst>
              <a:ext uri="{FF2B5EF4-FFF2-40B4-BE49-F238E27FC236}">
                <a16:creationId xmlns:a16="http://schemas.microsoft.com/office/drawing/2014/main" id="{52359A00-BEC4-4A98-8471-BC80D9A245FB}"/>
              </a:ext>
            </a:extLst>
          </p:cNvPr>
          <p:cNvSpPr>
            <a:spLocks noChangeArrowheads="1"/>
          </p:cNvSpPr>
          <p:nvPr/>
        </p:nvSpPr>
        <p:spPr bwMode="auto">
          <a:xfrm>
            <a:off x="3275954" y="1673225"/>
            <a:ext cx="2727643" cy="2137411"/>
          </a:xfrm>
          <a:prstGeom prst="triangle">
            <a:avLst>
              <a:gd name="adj" fmla="val 50000"/>
            </a:avLst>
          </a:prstGeom>
          <a:solidFill>
            <a:srgbClr val="95AFC6"/>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CA" altLang="fr-FR" sz="1200" dirty="0">
              <a:ea typeface="ヒラギノ角ゴ Pro W3" charset="-128"/>
            </a:endParaRPr>
          </a:p>
        </p:txBody>
      </p:sp>
      <p:sp>
        <p:nvSpPr>
          <p:cNvPr id="46089" name="Triangle 9">
            <a:extLst>
              <a:ext uri="{FF2B5EF4-FFF2-40B4-BE49-F238E27FC236}">
                <a16:creationId xmlns:a16="http://schemas.microsoft.com/office/drawing/2014/main" id="{6260F5CA-5EDE-4EE7-917F-0EC5C6C6574E}"/>
              </a:ext>
            </a:extLst>
          </p:cNvPr>
          <p:cNvSpPr>
            <a:spLocks noChangeArrowheads="1"/>
          </p:cNvSpPr>
          <p:nvPr/>
        </p:nvSpPr>
        <p:spPr bwMode="auto">
          <a:xfrm>
            <a:off x="1894989" y="3825504"/>
            <a:ext cx="2729563" cy="2139156"/>
          </a:xfrm>
          <a:prstGeom prst="triangle">
            <a:avLst>
              <a:gd name="adj" fmla="val 50000"/>
            </a:avLst>
          </a:prstGeom>
          <a:solidFill>
            <a:srgbClr val="92D05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CA" altLang="fr-FR" sz="800" dirty="0">
              <a:ea typeface="ヒラギノ角ゴ Pro W3" charset="-128"/>
            </a:endParaRPr>
          </a:p>
        </p:txBody>
      </p:sp>
      <p:sp>
        <p:nvSpPr>
          <p:cNvPr id="46090" name="Triangle 10">
            <a:extLst>
              <a:ext uri="{FF2B5EF4-FFF2-40B4-BE49-F238E27FC236}">
                <a16:creationId xmlns:a16="http://schemas.microsoft.com/office/drawing/2014/main" id="{995BEF88-6630-4BB7-8705-75B7577BABE7}"/>
              </a:ext>
            </a:extLst>
          </p:cNvPr>
          <p:cNvSpPr>
            <a:spLocks noChangeArrowheads="1"/>
          </p:cNvSpPr>
          <p:nvPr/>
        </p:nvSpPr>
        <p:spPr bwMode="auto">
          <a:xfrm>
            <a:off x="4623594" y="3827249"/>
            <a:ext cx="2727643" cy="2137411"/>
          </a:xfrm>
          <a:prstGeom prst="triangle">
            <a:avLst>
              <a:gd name="adj" fmla="val 50000"/>
            </a:avLst>
          </a:prstGeom>
          <a:solidFill>
            <a:srgbClr val="C9CB34"/>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CA" altLang="fr-FR" sz="1200" dirty="0">
              <a:ea typeface="ヒラギノ角ゴ Pro W3" charset="-128"/>
            </a:endParaRPr>
          </a:p>
        </p:txBody>
      </p:sp>
      <p:sp>
        <p:nvSpPr>
          <p:cNvPr id="46091" name="ZoneTexte 4">
            <a:extLst>
              <a:ext uri="{FF2B5EF4-FFF2-40B4-BE49-F238E27FC236}">
                <a16:creationId xmlns:a16="http://schemas.microsoft.com/office/drawing/2014/main" id="{521DF308-8F50-4EAD-85CF-6A75C7CBADDD}"/>
              </a:ext>
            </a:extLst>
          </p:cNvPr>
          <p:cNvSpPr txBox="1">
            <a:spLocks noChangeArrowheads="1"/>
          </p:cNvSpPr>
          <p:nvPr/>
        </p:nvSpPr>
        <p:spPr bwMode="auto">
          <a:xfrm>
            <a:off x="3759497" y="3892053"/>
            <a:ext cx="1728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a:spcBef>
                <a:spcPct val="0"/>
              </a:spcBef>
              <a:buFontTx/>
              <a:buNone/>
            </a:pPr>
            <a:r>
              <a:rPr lang="fr-CA" altLang="fr-FR" sz="1200" b="1" dirty="0">
                <a:ea typeface="ヒラギノ角ゴ Pro W3" charset="-128"/>
              </a:rPr>
              <a:t>Dimension politique et juridique de l’environnement</a:t>
            </a:r>
            <a:r>
              <a:rPr lang="fr-CA" altLang="fr-FR" sz="1200" dirty="0">
                <a:ea typeface="ヒラギノ角ゴ Pro W3" charset="-128"/>
              </a:rPr>
              <a:t> </a:t>
            </a:r>
          </a:p>
        </p:txBody>
      </p:sp>
      <p:sp>
        <p:nvSpPr>
          <p:cNvPr id="2" name="ZoneTexte 1">
            <a:extLst>
              <a:ext uri="{FF2B5EF4-FFF2-40B4-BE49-F238E27FC236}">
                <a16:creationId xmlns:a16="http://schemas.microsoft.com/office/drawing/2014/main" id="{17C26D27-2AD5-47AB-8914-21C7DE0E615D}"/>
              </a:ext>
            </a:extLst>
          </p:cNvPr>
          <p:cNvSpPr txBox="1"/>
          <p:nvPr/>
        </p:nvSpPr>
        <p:spPr>
          <a:xfrm>
            <a:off x="4074648" y="4491248"/>
            <a:ext cx="1112259" cy="1269578"/>
          </a:xfrm>
          <a:prstGeom prst="rect">
            <a:avLst/>
          </a:prstGeom>
          <a:noFill/>
        </p:spPr>
        <p:txBody>
          <a:bodyPr wrap="square" rtlCol="0">
            <a:spAutoFit/>
          </a:bodyPr>
          <a:lstStyle/>
          <a:p>
            <a:pPr algn="ctr"/>
            <a:r>
              <a:rPr lang="fr-CA" altLang="fr-FR" sz="1050" dirty="0"/>
              <a:t>(ex.: effets de l’ACEUM sur les lois du travail au Canada)</a:t>
            </a:r>
          </a:p>
          <a:p>
            <a:endParaRPr lang="fr-CA" dirty="0"/>
          </a:p>
        </p:txBody>
      </p:sp>
      <p:sp>
        <p:nvSpPr>
          <p:cNvPr id="3" name="ZoneTexte 2">
            <a:extLst>
              <a:ext uri="{FF2B5EF4-FFF2-40B4-BE49-F238E27FC236}">
                <a16:creationId xmlns:a16="http://schemas.microsoft.com/office/drawing/2014/main" id="{35B767C6-FC51-4EE4-B356-A743145337EF}"/>
              </a:ext>
            </a:extLst>
          </p:cNvPr>
          <p:cNvSpPr txBox="1"/>
          <p:nvPr/>
        </p:nvSpPr>
        <p:spPr>
          <a:xfrm>
            <a:off x="4051340" y="2443906"/>
            <a:ext cx="1176873" cy="1569660"/>
          </a:xfrm>
          <a:prstGeom prst="rect">
            <a:avLst/>
          </a:prstGeom>
          <a:noFill/>
        </p:spPr>
        <p:txBody>
          <a:bodyPr wrap="square" rtlCol="0">
            <a:spAutoFit/>
          </a:bodyPr>
          <a:lstStyle/>
          <a:p>
            <a:pPr algn="ctr" eaLnBrk="1" hangingPunct="1"/>
            <a:r>
              <a:rPr lang="fr-CA" altLang="fr-FR" sz="1200" b="1" dirty="0"/>
              <a:t>Dimension sociale </a:t>
            </a:r>
            <a:r>
              <a:rPr lang="fr-CA" altLang="fr-FR" sz="1200" dirty="0"/>
              <a:t>: </a:t>
            </a:r>
          </a:p>
          <a:p>
            <a:pPr algn="ctr" eaLnBrk="1" hangingPunct="1"/>
            <a:r>
              <a:rPr lang="fr-CA" altLang="fr-FR" sz="1200" dirty="0"/>
              <a:t>valeurs et phénomènes présents dans la société</a:t>
            </a:r>
          </a:p>
          <a:p>
            <a:endParaRPr lang="fr-CA" dirty="0"/>
          </a:p>
        </p:txBody>
      </p:sp>
      <p:sp>
        <p:nvSpPr>
          <p:cNvPr id="4" name="ZoneTexte 3">
            <a:extLst>
              <a:ext uri="{FF2B5EF4-FFF2-40B4-BE49-F238E27FC236}">
                <a16:creationId xmlns:a16="http://schemas.microsoft.com/office/drawing/2014/main" id="{17A3CC46-843E-49AC-B570-481987F4B72C}"/>
              </a:ext>
            </a:extLst>
          </p:cNvPr>
          <p:cNvSpPr txBox="1"/>
          <p:nvPr/>
        </p:nvSpPr>
        <p:spPr>
          <a:xfrm>
            <a:off x="2486091" y="4750904"/>
            <a:ext cx="1547849" cy="1384995"/>
          </a:xfrm>
          <a:prstGeom prst="rect">
            <a:avLst/>
          </a:prstGeom>
          <a:noFill/>
        </p:spPr>
        <p:txBody>
          <a:bodyPr wrap="square" rtlCol="0">
            <a:spAutoFit/>
          </a:bodyPr>
          <a:lstStyle/>
          <a:p>
            <a:pPr algn="ctr"/>
            <a:r>
              <a:rPr lang="fr-CA" altLang="fr-FR" sz="1200" b="1" dirty="0"/>
              <a:t>Dimension éducative </a:t>
            </a:r>
          </a:p>
          <a:p>
            <a:pPr algn="ctr"/>
            <a:r>
              <a:rPr lang="fr-CA" altLang="fr-FR" sz="1200" dirty="0"/>
              <a:t>(ex. : pénurie de travailleurs dans un secteur d’activité)</a:t>
            </a:r>
          </a:p>
          <a:p>
            <a:pPr algn="ctr"/>
            <a:endParaRPr lang="fr-CA" dirty="0"/>
          </a:p>
        </p:txBody>
      </p:sp>
      <p:sp>
        <p:nvSpPr>
          <p:cNvPr id="5" name="ZoneTexte 4">
            <a:extLst>
              <a:ext uri="{FF2B5EF4-FFF2-40B4-BE49-F238E27FC236}">
                <a16:creationId xmlns:a16="http://schemas.microsoft.com/office/drawing/2014/main" id="{9EC8AA3E-6EE3-4405-A417-B46B6DD82656}"/>
              </a:ext>
            </a:extLst>
          </p:cNvPr>
          <p:cNvSpPr txBox="1"/>
          <p:nvPr/>
        </p:nvSpPr>
        <p:spPr>
          <a:xfrm>
            <a:off x="5038752" y="4763431"/>
            <a:ext cx="1865380" cy="1200329"/>
          </a:xfrm>
          <a:prstGeom prst="rect">
            <a:avLst/>
          </a:prstGeom>
          <a:noFill/>
        </p:spPr>
        <p:txBody>
          <a:bodyPr wrap="square" rtlCol="0">
            <a:spAutoFit/>
          </a:bodyPr>
          <a:lstStyle/>
          <a:p>
            <a:pPr algn="ctr" eaLnBrk="1" hangingPunct="1"/>
            <a:r>
              <a:rPr lang="fr-CA" altLang="fr-FR" sz="1200" b="1" dirty="0"/>
              <a:t>Dimension économique </a:t>
            </a:r>
            <a:r>
              <a:rPr lang="fr-CA" altLang="fr-FR" sz="1200" dirty="0"/>
              <a:t>:  concurrence mondiale et capacité de concurrence des organisations locales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Placeholder 2">
            <a:extLst>
              <a:ext uri="{FF2B5EF4-FFF2-40B4-BE49-F238E27FC236}">
                <a16:creationId xmlns:a16="http://schemas.microsoft.com/office/drawing/2014/main" id="{5B696D54-1578-4BF9-88AA-4B5A2E745A4E}"/>
              </a:ext>
            </a:extLst>
          </p:cNvPr>
          <p:cNvSpPr>
            <a:spLocks noGrp="1" noChangeArrowheads="1"/>
          </p:cNvSpPr>
          <p:nvPr>
            <p:ph type="title" idx="4294967295"/>
          </p:nvPr>
        </p:nvSpPr>
        <p:spPr>
          <a:xfrm>
            <a:off x="1295400" y="1989138"/>
            <a:ext cx="7239000" cy="1219200"/>
          </a:xfrm>
        </p:spPr>
        <p:txBody>
          <a:bodyPr/>
          <a:lstStyle/>
          <a:p>
            <a:pPr algn="l" eaLnBrk="1" hangingPunct="1"/>
            <a:r>
              <a:rPr lang="en-US" altLang="fr-FR" sz="3600" b="1"/>
              <a:t> Chapitre 2</a:t>
            </a:r>
          </a:p>
        </p:txBody>
      </p:sp>
      <p:sp>
        <p:nvSpPr>
          <p:cNvPr id="17411" name="Placeholder 3">
            <a:extLst>
              <a:ext uri="{FF2B5EF4-FFF2-40B4-BE49-F238E27FC236}">
                <a16:creationId xmlns:a16="http://schemas.microsoft.com/office/drawing/2014/main" id="{F268669A-7AD6-4564-BA64-4F22F6411270}"/>
              </a:ext>
            </a:extLst>
          </p:cNvPr>
          <p:cNvSpPr>
            <a:spLocks noGrp="1" noChangeArrowheads="1"/>
          </p:cNvSpPr>
          <p:nvPr>
            <p:ph type="body" idx="4294967295"/>
          </p:nvPr>
        </p:nvSpPr>
        <p:spPr>
          <a:xfrm>
            <a:off x="1403350" y="3436938"/>
            <a:ext cx="7131050" cy="3429000"/>
          </a:xfrm>
        </p:spPr>
        <p:txBody>
          <a:bodyPr/>
          <a:lstStyle/>
          <a:p>
            <a:pPr marL="0" indent="0" eaLnBrk="1" hangingPunct="1">
              <a:buFontTx/>
              <a:buNone/>
            </a:pPr>
            <a:r>
              <a:rPr lang="en-US" altLang="fr-FR" sz="3600"/>
              <a:t>La gestion stratégique</a:t>
            </a:r>
            <a:br>
              <a:rPr lang="en-US" altLang="fr-FR" sz="3600"/>
            </a:br>
            <a:r>
              <a:rPr lang="en-US" altLang="fr-FR" sz="3600"/>
              <a:t>des ressources humaines</a:t>
            </a:r>
          </a:p>
        </p:txBody>
      </p:sp>
      <p:sp>
        <p:nvSpPr>
          <p:cNvPr id="17412" name="ZoneTexte 1">
            <a:extLst>
              <a:ext uri="{FF2B5EF4-FFF2-40B4-BE49-F238E27FC236}">
                <a16:creationId xmlns:a16="http://schemas.microsoft.com/office/drawing/2014/main" id="{4AC57CF5-31E7-4F5C-9762-21EC7686EB10}"/>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17413" name="Placeholder 2">
            <a:extLst>
              <a:ext uri="{FF2B5EF4-FFF2-40B4-BE49-F238E27FC236}">
                <a16:creationId xmlns:a16="http://schemas.microsoft.com/office/drawing/2014/main" id="{3C74EE7D-D6C8-46BE-A11B-1B9DD7C65572}"/>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a:solidFill>
                  <a:schemeClr val="tx2"/>
                </a:solidFill>
                <a:ea typeface="ヒラギノ角ゴ Pro W3" charset="-128"/>
              </a:rPr>
              <a:t>PARTIE 1 </a:t>
            </a:r>
            <a:r>
              <a:rPr lang="en-US" altLang="fr-FR" sz="1100" b="1">
                <a:solidFill>
                  <a:schemeClr val="tx2"/>
                </a:solidFill>
                <a:ea typeface="ヒラギノ角ゴ Pro W3" charset="-128"/>
              </a:rPr>
              <a:t>LES PRÉALABLES À LA GESTION DES RESSOURCES HUMAINES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7C5384E1-DB01-45EC-84BB-55E5157235F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3013CA5-5B30-484A-9EF6-FF82BC1D4263}" type="slidenum">
              <a:rPr lang="fr-CA" altLang="fr-FR" sz="1400">
                <a:ea typeface="ヒラギノ角ゴ Pro W3" charset="-128"/>
              </a:rPr>
              <a:pPr algn="r">
                <a:spcBef>
                  <a:spcPct val="0"/>
                </a:spcBef>
                <a:buFontTx/>
                <a:buNone/>
              </a:pPr>
              <a:t>20</a:t>
            </a:fld>
            <a:endParaRPr lang="fr-CA" altLang="fr-FR" sz="1400">
              <a:ea typeface="ヒラギノ角ゴ Pro W3" charset="-128"/>
            </a:endParaRPr>
          </a:p>
        </p:txBody>
      </p:sp>
      <p:sp>
        <p:nvSpPr>
          <p:cNvPr id="48131" name="Placeholder 1030">
            <a:extLst>
              <a:ext uri="{FF2B5EF4-FFF2-40B4-BE49-F238E27FC236}">
                <a16:creationId xmlns:a16="http://schemas.microsoft.com/office/drawing/2014/main" id="{133C3635-D829-43F8-AE0E-E7CCBC8FD51B}"/>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L’analyse des capacités RH</a:t>
            </a:r>
            <a:endParaRPr lang="fr-CA" altLang="fr-FR" sz="2400">
              <a:solidFill>
                <a:schemeClr val="tx1"/>
              </a:solidFill>
            </a:endParaRPr>
          </a:p>
        </p:txBody>
      </p:sp>
      <p:sp>
        <p:nvSpPr>
          <p:cNvPr id="48132" name="Placeholder 2">
            <a:extLst>
              <a:ext uri="{FF2B5EF4-FFF2-40B4-BE49-F238E27FC236}">
                <a16:creationId xmlns:a16="http://schemas.microsoft.com/office/drawing/2014/main" id="{EE9C3BF9-1FD9-482B-A9A9-06BE3D8D9CA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48133" name="ZoneTexte 5">
            <a:extLst>
              <a:ext uri="{FF2B5EF4-FFF2-40B4-BE49-F238E27FC236}">
                <a16:creationId xmlns:a16="http://schemas.microsoft.com/office/drawing/2014/main" id="{6FF52771-DCAC-4BC7-ABF2-05B565EAEF53}"/>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48134" name="Placeholder 2">
            <a:extLst>
              <a:ext uri="{FF2B5EF4-FFF2-40B4-BE49-F238E27FC236}">
                <a16:creationId xmlns:a16="http://schemas.microsoft.com/office/drawing/2014/main" id="{FB7F9440-95CA-4213-B96C-9C13D781C24B}"/>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48135" name="Espace réservé du contenu 5">
            <a:extLst>
              <a:ext uri="{FF2B5EF4-FFF2-40B4-BE49-F238E27FC236}">
                <a16:creationId xmlns:a16="http://schemas.microsoft.com/office/drawing/2014/main" id="{9B18945F-611C-436A-BF90-E15EF9229DF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1960563"/>
            <a:ext cx="68516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D35C7B1E-842C-4D1E-B3C5-209B9ADFCF7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B5A81C2-014C-4F58-8107-C43D67038C36}" type="slidenum">
              <a:rPr lang="fr-CA" altLang="fr-FR" sz="1400">
                <a:ea typeface="ヒラギノ角ゴ Pro W3" charset="-128"/>
              </a:rPr>
              <a:pPr algn="r">
                <a:spcBef>
                  <a:spcPct val="0"/>
                </a:spcBef>
                <a:buFontTx/>
                <a:buNone/>
              </a:pPr>
              <a:t>21</a:t>
            </a:fld>
            <a:endParaRPr lang="fr-CA" altLang="fr-FR" sz="1400">
              <a:ea typeface="ヒラギノ角ゴ Pro W3" charset="-128"/>
            </a:endParaRPr>
          </a:p>
        </p:txBody>
      </p:sp>
      <p:sp>
        <p:nvSpPr>
          <p:cNvPr id="50179" name="Placeholder 1030">
            <a:extLst>
              <a:ext uri="{FF2B5EF4-FFF2-40B4-BE49-F238E27FC236}">
                <a16:creationId xmlns:a16="http://schemas.microsoft.com/office/drawing/2014/main" id="{FDBB639E-60F5-44B8-A456-9DB036465252}"/>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Les enjeux et les objectifs stratégiques RH</a:t>
            </a:r>
            <a:endParaRPr lang="fr-CA" altLang="fr-FR" sz="2400">
              <a:solidFill>
                <a:schemeClr val="tx1"/>
              </a:solidFill>
            </a:endParaRPr>
          </a:p>
        </p:txBody>
      </p:sp>
      <p:sp>
        <p:nvSpPr>
          <p:cNvPr id="50180" name="Placeholder 2">
            <a:extLst>
              <a:ext uri="{FF2B5EF4-FFF2-40B4-BE49-F238E27FC236}">
                <a16:creationId xmlns:a16="http://schemas.microsoft.com/office/drawing/2014/main" id="{52CC9A6B-A619-4084-8DC2-D5AFD05D333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50181" name="ZoneTexte 5">
            <a:extLst>
              <a:ext uri="{FF2B5EF4-FFF2-40B4-BE49-F238E27FC236}">
                <a16:creationId xmlns:a16="http://schemas.microsoft.com/office/drawing/2014/main" id="{33D6E9E3-F68A-44F3-8CDC-89A1529E46CA}"/>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50182" name="Placeholder 2">
            <a:extLst>
              <a:ext uri="{FF2B5EF4-FFF2-40B4-BE49-F238E27FC236}">
                <a16:creationId xmlns:a16="http://schemas.microsoft.com/office/drawing/2014/main" id="{704027C7-BC97-4B67-A3EE-110D10F7A2DC}"/>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50183" name="AutoShape 7">
            <a:extLst>
              <a:ext uri="{FF2B5EF4-FFF2-40B4-BE49-F238E27FC236}">
                <a16:creationId xmlns:a16="http://schemas.microsoft.com/office/drawing/2014/main" id="{73D63D2A-5E62-4A0B-9907-6ECC1FF14D60}"/>
              </a:ext>
            </a:extLst>
          </p:cNvPr>
          <p:cNvSpPr>
            <a:spLocks noChangeArrowheads="1"/>
          </p:cNvSpPr>
          <p:nvPr/>
        </p:nvSpPr>
        <p:spPr bwMode="auto">
          <a:xfrm>
            <a:off x="2852738" y="2062163"/>
            <a:ext cx="5605462" cy="1081087"/>
          </a:xfrm>
          <a:prstGeom prst="roundRect">
            <a:avLst>
              <a:gd name="adj" fmla="val 16667"/>
            </a:avLst>
          </a:prstGeom>
          <a:solidFill>
            <a:srgbClr val="E2E8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533400" indent="-177800" defTabSz="444500">
              <a:spcBef>
                <a:spcPct val="20000"/>
              </a:spcBef>
              <a:buChar char="•"/>
              <a:defRPr sz="3200">
                <a:solidFill>
                  <a:schemeClr val="tx1"/>
                </a:solidFill>
                <a:latin typeface="Arial" panose="020B0604020202020204" pitchFamily="34" charset="0"/>
                <a:ea typeface="Osaka" charset="-128"/>
              </a:defRPr>
            </a:lvl1pPr>
            <a:lvl2pPr marL="742950" indent="-285750" defTabSz="444500">
              <a:spcBef>
                <a:spcPct val="20000"/>
              </a:spcBef>
              <a:buChar char="–"/>
              <a:defRPr sz="2800">
                <a:solidFill>
                  <a:schemeClr val="tx1"/>
                </a:solidFill>
                <a:latin typeface="Arial" panose="020B0604020202020204" pitchFamily="34" charset="0"/>
                <a:ea typeface="Osaka" charset="-128"/>
              </a:defRPr>
            </a:lvl2pPr>
            <a:lvl3pPr marL="1143000" indent="-228600" defTabSz="444500">
              <a:spcBef>
                <a:spcPct val="20000"/>
              </a:spcBef>
              <a:buChar char="•"/>
              <a:defRPr sz="2400">
                <a:solidFill>
                  <a:schemeClr val="tx1"/>
                </a:solidFill>
                <a:latin typeface="Arial" panose="020B0604020202020204" pitchFamily="34" charset="0"/>
                <a:ea typeface="Osaka" charset="-128"/>
              </a:defRPr>
            </a:lvl3pPr>
            <a:lvl4pPr marL="1600200" indent="-228600" defTabSz="444500">
              <a:spcBef>
                <a:spcPct val="20000"/>
              </a:spcBef>
              <a:buChar char="–"/>
              <a:defRPr sz="2000">
                <a:solidFill>
                  <a:schemeClr val="tx1"/>
                </a:solidFill>
                <a:latin typeface="Arial" panose="020B0604020202020204" pitchFamily="34" charset="0"/>
                <a:ea typeface="Osaka" charset="-128"/>
              </a:defRPr>
            </a:lvl4pPr>
            <a:lvl5pPr marL="2057400" indent="-228600" defTabSz="444500">
              <a:spcBef>
                <a:spcPct val="20000"/>
              </a:spcBef>
              <a:buChar char="»"/>
              <a:defRPr sz="2000">
                <a:solidFill>
                  <a:schemeClr val="tx1"/>
                </a:solidFill>
                <a:latin typeface="Arial" panose="020B0604020202020204" pitchFamily="34" charset="0"/>
                <a:ea typeface="Osaka" charset="-128"/>
              </a:defRPr>
            </a:lvl5pPr>
            <a:lvl6pPr marL="2514600" indent="-228600" defTabSz="4445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defTabSz="4445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defTabSz="4445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defTabSz="4445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pPr>
            <a:r>
              <a:rPr lang="fr-CA" altLang="fr-FR" sz="1100">
                <a:solidFill>
                  <a:srgbClr val="434365"/>
                </a:solidFill>
                <a:ea typeface="ＭＳ Ｐゴシック" panose="020B0600070205080204" pitchFamily="34" charset="-128"/>
              </a:rPr>
              <a:t>Élaborer une nouvelle vision et de nouvelles valeurs ; </a:t>
            </a:r>
            <a:br>
              <a:rPr lang="fr-CA" altLang="fr-FR" sz="1100">
                <a:solidFill>
                  <a:srgbClr val="434365"/>
                </a:solidFill>
                <a:ea typeface="ＭＳ Ｐゴシック" panose="020B0600070205080204" pitchFamily="34" charset="-128"/>
              </a:rPr>
            </a:br>
            <a:r>
              <a:rPr lang="fr-CA" altLang="fr-FR" sz="1100">
                <a:solidFill>
                  <a:srgbClr val="434365"/>
                </a:solidFill>
                <a:ea typeface="ＭＳ Ｐゴシック" panose="020B0600070205080204" pitchFamily="34" charset="-128"/>
              </a:rPr>
              <a:t>au besoin, modifier la culture organisationnelle.</a:t>
            </a:r>
          </a:p>
          <a:p>
            <a:pPr eaLnBrk="1" hangingPunct="1">
              <a:spcBef>
                <a:spcPct val="0"/>
              </a:spcBef>
            </a:pPr>
            <a:r>
              <a:rPr lang="fr-CA" altLang="fr-FR" sz="1100">
                <a:solidFill>
                  <a:srgbClr val="434365"/>
                </a:solidFill>
                <a:ea typeface="ＭＳ Ｐゴシック" panose="020B0600070205080204" pitchFamily="34" charset="-128"/>
              </a:rPr>
              <a:t>Faire adopter par le SRH une vision et une culture RH</a:t>
            </a:r>
          </a:p>
        </p:txBody>
      </p:sp>
      <p:sp>
        <p:nvSpPr>
          <p:cNvPr id="50184" name="AutoShape 8">
            <a:extLst>
              <a:ext uri="{FF2B5EF4-FFF2-40B4-BE49-F238E27FC236}">
                <a16:creationId xmlns:a16="http://schemas.microsoft.com/office/drawing/2014/main" id="{59D10732-B94A-4FCF-AEB4-C8C7B4454509}"/>
              </a:ext>
            </a:extLst>
          </p:cNvPr>
          <p:cNvSpPr>
            <a:spLocks noChangeArrowheads="1"/>
          </p:cNvSpPr>
          <p:nvPr/>
        </p:nvSpPr>
        <p:spPr bwMode="auto">
          <a:xfrm>
            <a:off x="2852738" y="3357563"/>
            <a:ext cx="5605462" cy="1081087"/>
          </a:xfrm>
          <a:prstGeom prst="roundRect">
            <a:avLst>
              <a:gd name="adj" fmla="val 16667"/>
            </a:avLst>
          </a:prstGeom>
          <a:solidFill>
            <a:srgbClr val="DFF1E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533400" indent="-1778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pPr>
            <a:r>
              <a:rPr lang="fr-CA" altLang="fr-FR" sz="1100">
                <a:solidFill>
                  <a:srgbClr val="434365"/>
                </a:solidFill>
                <a:ea typeface="ＭＳ Ｐゴシック" panose="020B0600070205080204" pitchFamily="34" charset="-128"/>
              </a:rPr>
              <a:t>Élaborer des mesures précises en vue de soutenir les plans des différentes </a:t>
            </a:r>
            <a:br>
              <a:rPr lang="fr-CA" altLang="fr-FR" sz="1100">
                <a:solidFill>
                  <a:srgbClr val="434365"/>
                </a:solidFill>
                <a:ea typeface="ＭＳ Ｐゴシック" panose="020B0600070205080204" pitchFamily="34" charset="-128"/>
              </a:rPr>
            </a:br>
            <a:r>
              <a:rPr lang="fr-CA" altLang="fr-FR" sz="1100">
                <a:solidFill>
                  <a:srgbClr val="434365"/>
                </a:solidFill>
                <a:ea typeface="ＭＳ Ｐゴシック" panose="020B0600070205080204" pitchFamily="34" charset="-128"/>
              </a:rPr>
              <a:t>fonctions organisationnelles et de répondre aux besoins organisationnels </a:t>
            </a:r>
            <a:br>
              <a:rPr lang="fr-CA" altLang="fr-FR" sz="1100">
                <a:solidFill>
                  <a:srgbClr val="434365"/>
                </a:solidFill>
                <a:ea typeface="ＭＳ Ｐゴシック" panose="020B0600070205080204" pitchFamily="34" charset="-128"/>
              </a:rPr>
            </a:br>
            <a:r>
              <a:rPr lang="fr-CA" altLang="fr-FR" sz="1100">
                <a:solidFill>
                  <a:srgbClr val="434365"/>
                </a:solidFill>
                <a:ea typeface="ＭＳ Ｐゴシック" panose="020B0600070205080204" pitchFamily="34" charset="-128"/>
              </a:rPr>
              <a:t>liés à l’atteinte des objectifs établis par les unités opérationnelles.</a:t>
            </a:r>
          </a:p>
          <a:p>
            <a:pPr eaLnBrk="1" hangingPunct="1">
              <a:spcBef>
                <a:spcPct val="0"/>
              </a:spcBef>
            </a:pPr>
            <a:r>
              <a:rPr lang="fr-CA" altLang="fr-FR" sz="1100">
                <a:solidFill>
                  <a:srgbClr val="434365"/>
                </a:solidFill>
                <a:ea typeface="ＭＳ Ｐゴシック" panose="020B0600070205080204" pitchFamily="34" charset="-128"/>
              </a:rPr>
              <a:t>Définir les besoins liés à la gestion des ressources humaines </a:t>
            </a:r>
            <a:br>
              <a:rPr lang="fr-CA" altLang="fr-FR" sz="1100">
                <a:solidFill>
                  <a:srgbClr val="434365"/>
                </a:solidFill>
                <a:ea typeface="ＭＳ Ｐゴシック" panose="020B0600070205080204" pitchFamily="34" charset="-128"/>
              </a:rPr>
            </a:br>
            <a:r>
              <a:rPr lang="fr-CA" altLang="fr-FR" sz="1100">
                <a:solidFill>
                  <a:srgbClr val="434365"/>
                </a:solidFill>
                <a:ea typeface="ＭＳ Ｐゴシック" panose="020B0600070205080204" pitchFamily="34" charset="-128"/>
              </a:rPr>
              <a:t>des unités fonctionnelles (ex. : finances, marketing).</a:t>
            </a:r>
          </a:p>
        </p:txBody>
      </p:sp>
      <p:sp>
        <p:nvSpPr>
          <p:cNvPr id="50185" name="AutoShape 9">
            <a:extLst>
              <a:ext uri="{FF2B5EF4-FFF2-40B4-BE49-F238E27FC236}">
                <a16:creationId xmlns:a16="http://schemas.microsoft.com/office/drawing/2014/main" id="{980FB626-AD24-409A-9A69-6FF279F77FB5}"/>
              </a:ext>
            </a:extLst>
          </p:cNvPr>
          <p:cNvSpPr>
            <a:spLocks noChangeArrowheads="1"/>
          </p:cNvSpPr>
          <p:nvPr/>
        </p:nvSpPr>
        <p:spPr bwMode="auto">
          <a:xfrm>
            <a:off x="2852738" y="4654550"/>
            <a:ext cx="5605462" cy="1081088"/>
          </a:xfrm>
          <a:prstGeom prst="roundRect">
            <a:avLst>
              <a:gd name="adj" fmla="val 16667"/>
            </a:avLst>
          </a:prstGeom>
          <a:solidFill>
            <a:srgbClr val="F0F2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533400" indent="-1778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pPr>
            <a:r>
              <a:rPr lang="fr-CA" altLang="fr-FR" sz="1100">
                <a:solidFill>
                  <a:srgbClr val="434365"/>
                </a:solidFill>
                <a:ea typeface="ＭＳ Ｐゴシック" panose="020B0600070205080204" pitchFamily="34" charset="-128"/>
              </a:rPr>
              <a:t>Assurer l’efficacité des affectations.</a:t>
            </a:r>
          </a:p>
          <a:p>
            <a:pPr eaLnBrk="1" hangingPunct="1">
              <a:spcBef>
                <a:spcPct val="0"/>
              </a:spcBef>
            </a:pPr>
            <a:r>
              <a:rPr lang="fr-CA" altLang="fr-FR" sz="1100">
                <a:solidFill>
                  <a:srgbClr val="434365"/>
                </a:solidFill>
                <a:ea typeface="ＭＳ Ｐゴシック" panose="020B0600070205080204" pitchFamily="34" charset="-128"/>
              </a:rPr>
              <a:t>Engager des employés ayant les compétences requises pour </a:t>
            </a:r>
            <a:br>
              <a:rPr lang="fr-CA" altLang="fr-FR" sz="1100">
                <a:solidFill>
                  <a:srgbClr val="434365"/>
                </a:solidFill>
                <a:ea typeface="ＭＳ Ｐゴシック" panose="020B0600070205080204" pitchFamily="34" charset="-128"/>
              </a:rPr>
            </a:br>
            <a:r>
              <a:rPr lang="fr-CA" altLang="fr-FR" sz="1100">
                <a:solidFill>
                  <a:srgbClr val="434365"/>
                </a:solidFill>
                <a:ea typeface="ＭＳ Ｐゴシック" panose="020B0600070205080204" pitchFamily="34" charset="-128"/>
              </a:rPr>
              <a:t>exercer les fonctions qui leur sont confiées.</a:t>
            </a:r>
          </a:p>
          <a:p>
            <a:pPr eaLnBrk="1" hangingPunct="1">
              <a:spcBef>
                <a:spcPct val="0"/>
              </a:spcBef>
            </a:pPr>
            <a:r>
              <a:rPr lang="fr-CA" altLang="fr-FR" sz="1100">
                <a:solidFill>
                  <a:srgbClr val="434365"/>
                </a:solidFill>
                <a:ea typeface="ＭＳ Ｐゴシック" panose="020B0600070205080204" pitchFamily="34" charset="-128"/>
              </a:rPr>
              <a:t>Modeler le comportement des employés en fonction des objectifs à atteindre.</a:t>
            </a:r>
          </a:p>
          <a:p>
            <a:pPr eaLnBrk="1" hangingPunct="1">
              <a:spcBef>
                <a:spcPct val="0"/>
              </a:spcBef>
            </a:pPr>
            <a:r>
              <a:rPr lang="fr-CA" altLang="fr-FR" sz="1100">
                <a:solidFill>
                  <a:srgbClr val="434365"/>
                </a:solidFill>
                <a:ea typeface="ＭＳ Ｐゴシック" panose="020B0600070205080204" pitchFamily="34" charset="-128"/>
              </a:rPr>
              <a:t>Faire en sorte que les employés soient fortement motivés par leur travail.</a:t>
            </a:r>
          </a:p>
        </p:txBody>
      </p:sp>
      <p:sp>
        <p:nvSpPr>
          <p:cNvPr id="50186" name="AutoShape 4">
            <a:extLst>
              <a:ext uri="{FF2B5EF4-FFF2-40B4-BE49-F238E27FC236}">
                <a16:creationId xmlns:a16="http://schemas.microsoft.com/office/drawing/2014/main" id="{B3C48898-F26B-4BDB-A050-D5118012E46A}"/>
              </a:ext>
            </a:extLst>
          </p:cNvPr>
          <p:cNvSpPr>
            <a:spLocks noChangeArrowheads="1"/>
          </p:cNvSpPr>
          <p:nvPr/>
        </p:nvSpPr>
        <p:spPr bwMode="auto">
          <a:xfrm>
            <a:off x="685800" y="1989138"/>
            <a:ext cx="2374900" cy="1223962"/>
          </a:xfrm>
          <a:prstGeom prst="roundRect">
            <a:avLst>
              <a:gd name="adj" fmla="val 16667"/>
            </a:avLst>
          </a:prstGeom>
          <a:solidFill>
            <a:srgbClr val="9FB8CD"/>
          </a:solidFill>
          <a:ln w="12700">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600">
                <a:solidFill>
                  <a:srgbClr val="434365"/>
                </a:solidFill>
                <a:ea typeface="ＭＳ Ｐゴシック" panose="020B0600070205080204" pitchFamily="34" charset="-128"/>
              </a:rPr>
              <a:t>Déterminer les défis </a:t>
            </a:r>
            <a:br>
              <a:rPr lang="fr-CA" altLang="fr-FR" sz="1600">
                <a:solidFill>
                  <a:srgbClr val="434365"/>
                </a:solidFill>
                <a:ea typeface="ＭＳ Ｐゴシック" panose="020B0600070205080204" pitchFamily="34" charset="-128"/>
              </a:rPr>
            </a:br>
            <a:r>
              <a:rPr lang="fr-CA" altLang="fr-FR" sz="1600">
                <a:solidFill>
                  <a:srgbClr val="434365"/>
                </a:solidFill>
                <a:ea typeface="ＭＳ Ｐゴシック" panose="020B0600070205080204" pitchFamily="34" charset="-128"/>
              </a:rPr>
              <a:t>fonctionnels RH</a:t>
            </a:r>
          </a:p>
        </p:txBody>
      </p:sp>
      <p:sp>
        <p:nvSpPr>
          <p:cNvPr id="50187" name="AutoShape 5">
            <a:extLst>
              <a:ext uri="{FF2B5EF4-FFF2-40B4-BE49-F238E27FC236}">
                <a16:creationId xmlns:a16="http://schemas.microsoft.com/office/drawing/2014/main" id="{9DEAB2F9-62CA-4654-8C4E-485D200A8F32}"/>
              </a:ext>
            </a:extLst>
          </p:cNvPr>
          <p:cNvSpPr>
            <a:spLocks noChangeArrowheads="1"/>
          </p:cNvSpPr>
          <p:nvPr/>
        </p:nvSpPr>
        <p:spPr bwMode="auto">
          <a:xfrm>
            <a:off x="685800" y="3284538"/>
            <a:ext cx="2374900" cy="1223962"/>
          </a:xfrm>
          <a:prstGeom prst="roundRect">
            <a:avLst>
              <a:gd name="adj" fmla="val 16667"/>
            </a:avLst>
          </a:prstGeom>
          <a:solidFill>
            <a:srgbClr val="8DD3A0"/>
          </a:solidFill>
          <a:ln w="12700">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600">
                <a:solidFill>
                  <a:srgbClr val="434365"/>
                </a:solidFill>
                <a:ea typeface="ＭＳ Ｐゴシック" panose="020B0600070205080204" pitchFamily="34" charset="-128"/>
              </a:rPr>
              <a:t>Déterminer les mesures </a:t>
            </a:r>
            <a:br>
              <a:rPr lang="fr-CA" altLang="fr-FR" sz="1600">
                <a:solidFill>
                  <a:srgbClr val="434365"/>
                </a:solidFill>
                <a:ea typeface="ＭＳ Ｐゴシック" panose="020B0600070205080204" pitchFamily="34" charset="-128"/>
              </a:rPr>
            </a:br>
            <a:r>
              <a:rPr lang="fr-CA" altLang="fr-FR" sz="1600">
                <a:solidFill>
                  <a:srgbClr val="434365"/>
                </a:solidFill>
                <a:ea typeface="ＭＳ Ｐゴシック" panose="020B0600070205080204" pitchFamily="34" charset="-128"/>
              </a:rPr>
              <a:t>à prendre pour renforcer </a:t>
            </a:r>
            <a:br>
              <a:rPr lang="fr-CA" altLang="fr-FR" sz="1600">
                <a:solidFill>
                  <a:srgbClr val="434365"/>
                </a:solidFill>
                <a:ea typeface="ＭＳ Ｐゴシック" panose="020B0600070205080204" pitchFamily="34" charset="-128"/>
              </a:rPr>
            </a:br>
            <a:r>
              <a:rPr lang="fr-CA" altLang="fr-FR" sz="1600">
                <a:solidFill>
                  <a:srgbClr val="434365"/>
                </a:solidFill>
                <a:ea typeface="ＭＳ Ｐゴシック" panose="020B0600070205080204" pitchFamily="34" charset="-128"/>
              </a:rPr>
              <a:t>le plan fonctionnel RH</a:t>
            </a:r>
          </a:p>
        </p:txBody>
      </p:sp>
      <p:sp>
        <p:nvSpPr>
          <p:cNvPr id="50188" name="AutoShape 6">
            <a:extLst>
              <a:ext uri="{FF2B5EF4-FFF2-40B4-BE49-F238E27FC236}">
                <a16:creationId xmlns:a16="http://schemas.microsoft.com/office/drawing/2014/main" id="{9C5C516F-0424-4FA8-9CA6-CCD9F4700AF8}"/>
              </a:ext>
            </a:extLst>
          </p:cNvPr>
          <p:cNvSpPr>
            <a:spLocks noChangeArrowheads="1"/>
          </p:cNvSpPr>
          <p:nvPr/>
        </p:nvSpPr>
        <p:spPr bwMode="auto">
          <a:xfrm>
            <a:off x="685800" y="4581525"/>
            <a:ext cx="2374900" cy="1223963"/>
          </a:xfrm>
          <a:prstGeom prst="roundRect">
            <a:avLst>
              <a:gd name="adj" fmla="val 16667"/>
            </a:avLst>
          </a:prstGeom>
          <a:solidFill>
            <a:srgbClr val="D2DA7A"/>
          </a:solidFill>
          <a:ln w="12700">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600">
                <a:solidFill>
                  <a:srgbClr val="434365"/>
                </a:solidFill>
                <a:ea typeface="ＭＳ Ｐゴシック" panose="020B0600070205080204" pitchFamily="34" charset="-128"/>
              </a:rPr>
              <a:t>Établir les objectifs RH </a:t>
            </a:r>
            <a:br>
              <a:rPr lang="fr-CA" altLang="fr-FR" sz="1600">
                <a:solidFill>
                  <a:srgbClr val="434365"/>
                </a:solidFill>
                <a:ea typeface="ＭＳ Ｐゴシック" panose="020B0600070205080204" pitchFamily="34" charset="-128"/>
              </a:rPr>
            </a:br>
            <a:r>
              <a:rPr lang="fr-CA" altLang="fr-FR" sz="1600">
                <a:solidFill>
                  <a:srgbClr val="434365"/>
                </a:solidFill>
                <a:ea typeface="ＭＳ Ｐゴシック" panose="020B0600070205080204" pitchFamily="34" charset="-128"/>
              </a:rPr>
              <a:t>en regard des quatre </a:t>
            </a:r>
            <a:br>
              <a:rPr lang="fr-CA" altLang="fr-FR" sz="1600">
                <a:solidFill>
                  <a:srgbClr val="434365"/>
                </a:solidFill>
                <a:ea typeface="ＭＳ Ｐゴシック" panose="020B0600070205080204" pitchFamily="34" charset="-128"/>
              </a:rPr>
            </a:br>
            <a:r>
              <a:rPr lang="fr-CA" altLang="fr-FR" sz="1600">
                <a:solidFill>
                  <a:srgbClr val="434365"/>
                </a:solidFill>
                <a:ea typeface="ＭＳ Ｐゴシック" panose="020B0600070205080204" pitchFamily="34" charset="-128"/>
              </a:rPr>
              <a:t>activités essentielles </a:t>
            </a:r>
            <a:br>
              <a:rPr lang="fr-CA" altLang="fr-FR" sz="1600">
                <a:solidFill>
                  <a:srgbClr val="434365"/>
                </a:solidFill>
                <a:ea typeface="ＭＳ Ｐゴシック" panose="020B0600070205080204" pitchFamily="34" charset="-128"/>
              </a:rPr>
            </a:br>
            <a:r>
              <a:rPr lang="fr-CA" altLang="fr-FR" sz="1600">
                <a:solidFill>
                  <a:srgbClr val="434365"/>
                </a:solidFill>
                <a:ea typeface="ＭＳ Ｐゴシック" panose="020B0600070205080204" pitchFamily="34" charset="-128"/>
              </a:rPr>
              <a:t>de gestion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5B0C6D4F-14C0-4A42-BB33-2FC047B016A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507FE57-9DEE-45A6-8210-DF7FC67D2E9A}" type="slidenum">
              <a:rPr lang="fr-CA" altLang="fr-FR" sz="1400">
                <a:ea typeface="ヒラギノ角ゴ Pro W3" charset="-128"/>
              </a:rPr>
              <a:pPr algn="r">
                <a:spcBef>
                  <a:spcPct val="0"/>
                </a:spcBef>
                <a:buFontTx/>
                <a:buNone/>
              </a:pPr>
              <a:t>22</a:t>
            </a:fld>
            <a:endParaRPr lang="fr-CA" altLang="fr-FR" sz="1400">
              <a:ea typeface="ヒラギノ角ゴ Pro W3" charset="-128"/>
            </a:endParaRPr>
          </a:p>
        </p:txBody>
      </p:sp>
      <p:sp>
        <p:nvSpPr>
          <p:cNvPr id="52227" name="Placeholder 1030">
            <a:extLst>
              <a:ext uri="{FF2B5EF4-FFF2-40B4-BE49-F238E27FC236}">
                <a16:creationId xmlns:a16="http://schemas.microsoft.com/office/drawing/2014/main" id="{E4F60D1A-75B5-4A63-8A37-44E29B103FA3}"/>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L’élaboration d’une stratégie RH</a:t>
            </a:r>
            <a:endParaRPr lang="fr-CA" altLang="fr-FR" sz="2400">
              <a:solidFill>
                <a:schemeClr val="tx1"/>
              </a:solidFill>
            </a:endParaRPr>
          </a:p>
        </p:txBody>
      </p:sp>
      <p:sp>
        <p:nvSpPr>
          <p:cNvPr id="52228" name="Placeholder 2">
            <a:extLst>
              <a:ext uri="{FF2B5EF4-FFF2-40B4-BE49-F238E27FC236}">
                <a16:creationId xmlns:a16="http://schemas.microsoft.com/office/drawing/2014/main" id="{ECA7C471-84C1-449B-840F-EF7D8D49603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52229" name="ZoneTexte 5">
            <a:extLst>
              <a:ext uri="{FF2B5EF4-FFF2-40B4-BE49-F238E27FC236}">
                <a16:creationId xmlns:a16="http://schemas.microsoft.com/office/drawing/2014/main" id="{44D70744-A49F-411D-865A-81290CA3079A}"/>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52230" name="Placeholder 2">
            <a:extLst>
              <a:ext uri="{FF2B5EF4-FFF2-40B4-BE49-F238E27FC236}">
                <a16:creationId xmlns:a16="http://schemas.microsoft.com/office/drawing/2014/main" id="{90097A2C-7C01-45FA-9D87-C72DE901920A}"/>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8" name="AutoShape 4">
            <a:extLst>
              <a:ext uri="{FF2B5EF4-FFF2-40B4-BE49-F238E27FC236}">
                <a16:creationId xmlns:a16="http://schemas.microsoft.com/office/drawing/2014/main" id="{48354295-4669-47C0-A71E-84C8A984AD81}"/>
              </a:ext>
            </a:extLst>
          </p:cNvPr>
          <p:cNvSpPr>
            <a:spLocks noChangeArrowheads="1"/>
          </p:cNvSpPr>
          <p:nvPr/>
        </p:nvSpPr>
        <p:spPr bwMode="auto">
          <a:xfrm>
            <a:off x="1114425" y="1985963"/>
            <a:ext cx="3240088" cy="3887787"/>
          </a:xfrm>
          <a:prstGeom prst="roundRect">
            <a:avLst>
              <a:gd name="adj" fmla="val 16667"/>
            </a:avLst>
          </a:prstGeom>
          <a:solidFill>
            <a:srgbClr val="D2DA7A"/>
          </a:solidFill>
          <a:ln>
            <a:noFill/>
          </a:ln>
        </p:spPr>
        <p:txBody>
          <a:bodyPr wrap="none" anchor="ctr"/>
          <a:lstStyle/>
          <a:p>
            <a:pPr algn="ctr" fontAlgn="auto">
              <a:spcBef>
                <a:spcPts val="0"/>
              </a:spcBef>
              <a:spcAft>
                <a:spcPts val="0"/>
              </a:spcAft>
              <a:defRPr/>
            </a:pPr>
            <a:endParaRPr lang="fr-CA" kern="0">
              <a:solidFill>
                <a:sysClr val="windowText" lastClr="000000"/>
              </a:solidFill>
              <a:latin typeface="Arial" charset="0"/>
              <a:ea typeface="ＭＳ Ｐゴシック" charset="0"/>
              <a:cs typeface="ＭＳ Ｐゴシック" charset="0"/>
            </a:endParaRPr>
          </a:p>
        </p:txBody>
      </p:sp>
      <p:sp>
        <p:nvSpPr>
          <p:cNvPr id="52232" name="Text Box 5">
            <a:extLst>
              <a:ext uri="{FF2B5EF4-FFF2-40B4-BE49-F238E27FC236}">
                <a16:creationId xmlns:a16="http://schemas.microsoft.com/office/drawing/2014/main" id="{1BCBBAD7-D11E-4412-9CDD-934F0EE14FA4}"/>
              </a:ext>
            </a:extLst>
          </p:cNvPr>
          <p:cNvSpPr txBox="1">
            <a:spLocks noChangeArrowheads="1"/>
          </p:cNvSpPr>
          <p:nvPr/>
        </p:nvSpPr>
        <p:spPr bwMode="auto">
          <a:xfrm>
            <a:off x="1401763" y="2058988"/>
            <a:ext cx="273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50000"/>
              </a:spcBef>
              <a:buFontTx/>
              <a:buNone/>
            </a:pPr>
            <a:r>
              <a:rPr lang="fr-CA" altLang="fr-FR" sz="2400" b="1">
                <a:solidFill>
                  <a:srgbClr val="FFFFFF"/>
                </a:solidFill>
                <a:ea typeface="ＭＳ Ｐゴシック" panose="020B0600070205080204" pitchFamily="34" charset="-128"/>
              </a:rPr>
              <a:t>Modèles axés sur le capital humain</a:t>
            </a:r>
            <a:endParaRPr lang="fr-CA" altLang="fr-FR" sz="1800">
              <a:solidFill>
                <a:srgbClr val="FFFFFF"/>
              </a:solidFill>
              <a:ea typeface="ＭＳ Ｐゴシック" panose="020B0600070205080204" pitchFamily="34" charset="-128"/>
            </a:endParaRPr>
          </a:p>
        </p:txBody>
      </p:sp>
      <p:sp>
        <p:nvSpPr>
          <p:cNvPr id="52233" name="AutoShape 8">
            <a:extLst>
              <a:ext uri="{FF2B5EF4-FFF2-40B4-BE49-F238E27FC236}">
                <a16:creationId xmlns:a16="http://schemas.microsoft.com/office/drawing/2014/main" id="{723526DB-0CF6-4DDB-A40B-DC3A6CA10AEE}"/>
              </a:ext>
            </a:extLst>
          </p:cNvPr>
          <p:cNvSpPr>
            <a:spLocks noChangeArrowheads="1"/>
          </p:cNvSpPr>
          <p:nvPr/>
        </p:nvSpPr>
        <p:spPr bwMode="auto">
          <a:xfrm>
            <a:off x="1474788" y="2994025"/>
            <a:ext cx="2519362" cy="1223963"/>
          </a:xfrm>
          <a:prstGeom prst="roundRect">
            <a:avLst>
              <a:gd name="adj" fmla="val 16667"/>
            </a:avLst>
          </a:prstGeom>
          <a:solidFill>
            <a:srgbClr val="F0F2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a:solidFill>
                  <a:srgbClr val="434365"/>
                </a:solidFill>
                <a:ea typeface="ＭＳ Ｐゴシック" panose="020B0600070205080204" pitchFamily="34" charset="-128"/>
              </a:rPr>
              <a:t>Stratégies de </a:t>
            </a:r>
            <a:br>
              <a:rPr lang="fr-CA" altLang="fr-FR" sz="2000">
                <a:solidFill>
                  <a:srgbClr val="434365"/>
                </a:solidFill>
                <a:ea typeface="ＭＳ Ｐゴシック" panose="020B0600070205080204" pitchFamily="34" charset="-128"/>
              </a:rPr>
            </a:br>
            <a:r>
              <a:rPr lang="fr-CA" altLang="fr-FR" sz="2000">
                <a:solidFill>
                  <a:srgbClr val="434365"/>
                </a:solidFill>
                <a:ea typeface="ＭＳ Ｐゴシック" panose="020B0600070205080204" pitchFamily="34" charset="-128"/>
              </a:rPr>
              <a:t>mobilisation</a:t>
            </a:r>
          </a:p>
        </p:txBody>
      </p:sp>
      <p:sp>
        <p:nvSpPr>
          <p:cNvPr id="52234" name="AutoShape 9">
            <a:extLst>
              <a:ext uri="{FF2B5EF4-FFF2-40B4-BE49-F238E27FC236}">
                <a16:creationId xmlns:a16="http://schemas.microsoft.com/office/drawing/2014/main" id="{2FEE082A-DF0C-4D2A-A876-119FEE17947D}"/>
              </a:ext>
            </a:extLst>
          </p:cNvPr>
          <p:cNvSpPr>
            <a:spLocks noChangeArrowheads="1"/>
          </p:cNvSpPr>
          <p:nvPr/>
        </p:nvSpPr>
        <p:spPr bwMode="auto">
          <a:xfrm>
            <a:off x="1474788" y="4365625"/>
            <a:ext cx="2519362" cy="1223963"/>
          </a:xfrm>
          <a:prstGeom prst="roundRect">
            <a:avLst>
              <a:gd name="adj" fmla="val 16667"/>
            </a:avLst>
          </a:prstGeom>
          <a:solidFill>
            <a:srgbClr val="F0F2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a:solidFill>
                  <a:srgbClr val="434365"/>
                </a:solidFill>
                <a:ea typeface="ＭＳ Ｐゴシック" panose="020B0600070205080204" pitchFamily="34" charset="-128"/>
              </a:rPr>
              <a:t>Stratégies </a:t>
            </a:r>
            <a:br>
              <a:rPr lang="fr-CA" altLang="fr-FR" sz="2000">
                <a:solidFill>
                  <a:srgbClr val="434365"/>
                </a:solidFill>
                <a:ea typeface="ＭＳ Ｐゴシック" panose="020B0600070205080204" pitchFamily="34" charset="-128"/>
              </a:rPr>
            </a:br>
            <a:r>
              <a:rPr lang="fr-CA" altLang="fr-FR" sz="2000">
                <a:solidFill>
                  <a:srgbClr val="434365"/>
                </a:solidFill>
                <a:ea typeface="ＭＳ Ｐゴシック" panose="020B0600070205080204" pitchFamily="34" charset="-128"/>
              </a:rPr>
              <a:t>paternalistes</a:t>
            </a:r>
          </a:p>
        </p:txBody>
      </p:sp>
      <p:sp>
        <p:nvSpPr>
          <p:cNvPr id="13" name="AutoShape 12">
            <a:extLst>
              <a:ext uri="{FF2B5EF4-FFF2-40B4-BE49-F238E27FC236}">
                <a16:creationId xmlns:a16="http://schemas.microsoft.com/office/drawing/2014/main" id="{E824DE9A-BE9D-4B8A-96A0-48ED7B2EF376}"/>
              </a:ext>
            </a:extLst>
          </p:cNvPr>
          <p:cNvSpPr>
            <a:spLocks noChangeArrowheads="1"/>
          </p:cNvSpPr>
          <p:nvPr/>
        </p:nvSpPr>
        <p:spPr bwMode="auto">
          <a:xfrm>
            <a:off x="4643438" y="1985963"/>
            <a:ext cx="3240087" cy="3887787"/>
          </a:xfrm>
          <a:prstGeom prst="roundRect">
            <a:avLst>
              <a:gd name="adj" fmla="val 16667"/>
            </a:avLst>
          </a:prstGeom>
          <a:solidFill>
            <a:srgbClr val="9FB8CD"/>
          </a:solidFill>
          <a:ln>
            <a:noFill/>
          </a:ln>
        </p:spPr>
        <p:txBody>
          <a:bodyPr wrap="none" anchor="ctr"/>
          <a:lstStyle/>
          <a:p>
            <a:pPr algn="ctr" fontAlgn="auto">
              <a:spcBef>
                <a:spcPts val="0"/>
              </a:spcBef>
              <a:spcAft>
                <a:spcPts val="0"/>
              </a:spcAft>
              <a:defRPr/>
            </a:pPr>
            <a:endParaRPr lang="fr-CA" kern="0">
              <a:solidFill>
                <a:sysClr val="windowText" lastClr="000000"/>
              </a:solidFill>
              <a:latin typeface="Arial" charset="0"/>
              <a:ea typeface="ＭＳ Ｐゴシック" charset="0"/>
              <a:cs typeface="ＭＳ Ｐゴシック" charset="0"/>
            </a:endParaRPr>
          </a:p>
        </p:txBody>
      </p:sp>
      <p:sp>
        <p:nvSpPr>
          <p:cNvPr id="52236" name="Text Box 13">
            <a:extLst>
              <a:ext uri="{FF2B5EF4-FFF2-40B4-BE49-F238E27FC236}">
                <a16:creationId xmlns:a16="http://schemas.microsoft.com/office/drawing/2014/main" id="{D09CCC88-B029-4705-A232-9B9EF3520FB0}"/>
              </a:ext>
            </a:extLst>
          </p:cNvPr>
          <p:cNvSpPr txBox="1">
            <a:spLocks noChangeArrowheads="1"/>
          </p:cNvSpPr>
          <p:nvPr/>
        </p:nvSpPr>
        <p:spPr bwMode="auto">
          <a:xfrm>
            <a:off x="4930775" y="2058988"/>
            <a:ext cx="273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50000"/>
              </a:spcBef>
              <a:buFontTx/>
              <a:buNone/>
            </a:pPr>
            <a:r>
              <a:rPr lang="fr-CA" altLang="fr-FR" sz="2400" b="1">
                <a:solidFill>
                  <a:srgbClr val="FFFFFF"/>
                </a:solidFill>
                <a:ea typeface="ＭＳ Ｐゴシック" panose="020B0600070205080204" pitchFamily="34" charset="-128"/>
              </a:rPr>
              <a:t>Modèles axés sur la flexibilité</a:t>
            </a:r>
            <a:endParaRPr lang="fr-CA" altLang="fr-FR" sz="1800">
              <a:solidFill>
                <a:srgbClr val="FFFFFF"/>
              </a:solidFill>
              <a:ea typeface="ＭＳ Ｐゴシック" panose="020B0600070205080204" pitchFamily="34" charset="-128"/>
            </a:endParaRPr>
          </a:p>
        </p:txBody>
      </p:sp>
      <p:sp>
        <p:nvSpPr>
          <p:cNvPr id="52237" name="AutoShape 14">
            <a:extLst>
              <a:ext uri="{FF2B5EF4-FFF2-40B4-BE49-F238E27FC236}">
                <a16:creationId xmlns:a16="http://schemas.microsoft.com/office/drawing/2014/main" id="{F0AAA956-D115-4C83-816F-88C594691904}"/>
              </a:ext>
            </a:extLst>
          </p:cNvPr>
          <p:cNvSpPr>
            <a:spLocks noChangeArrowheads="1"/>
          </p:cNvSpPr>
          <p:nvPr/>
        </p:nvSpPr>
        <p:spPr bwMode="auto">
          <a:xfrm>
            <a:off x="5003800" y="2994025"/>
            <a:ext cx="2519363" cy="1223963"/>
          </a:xfrm>
          <a:prstGeom prst="roundRect">
            <a:avLst>
              <a:gd name="adj" fmla="val 16667"/>
            </a:avLst>
          </a:prstGeom>
          <a:solidFill>
            <a:srgbClr val="E2E8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a:solidFill>
                  <a:srgbClr val="434365"/>
                </a:solidFill>
                <a:ea typeface="ＭＳ Ｐゴシック" panose="020B0600070205080204" pitchFamily="34" charset="-128"/>
              </a:rPr>
              <a:t>Stratégies </a:t>
            </a:r>
            <a:br>
              <a:rPr lang="fr-CA" altLang="fr-FR" sz="2000">
                <a:solidFill>
                  <a:srgbClr val="434365"/>
                </a:solidFill>
                <a:ea typeface="ＭＳ Ｐゴシック" panose="020B0600070205080204" pitchFamily="34" charset="-128"/>
              </a:rPr>
            </a:br>
            <a:r>
              <a:rPr lang="fr-CA" altLang="fr-FR" sz="2000">
                <a:solidFill>
                  <a:srgbClr val="434365"/>
                </a:solidFill>
                <a:ea typeface="ＭＳ Ｐゴシック" panose="020B0600070205080204" pitchFamily="34" charset="-128"/>
              </a:rPr>
              <a:t>d’agent libre</a:t>
            </a:r>
          </a:p>
        </p:txBody>
      </p:sp>
      <p:sp>
        <p:nvSpPr>
          <p:cNvPr id="52238" name="AutoShape 15">
            <a:extLst>
              <a:ext uri="{FF2B5EF4-FFF2-40B4-BE49-F238E27FC236}">
                <a16:creationId xmlns:a16="http://schemas.microsoft.com/office/drawing/2014/main" id="{2938F2A0-B387-4BC2-9E45-BBF6F0146284}"/>
              </a:ext>
            </a:extLst>
          </p:cNvPr>
          <p:cNvSpPr>
            <a:spLocks noChangeArrowheads="1"/>
          </p:cNvSpPr>
          <p:nvPr/>
        </p:nvSpPr>
        <p:spPr bwMode="auto">
          <a:xfrm>
            <a:off x="5003800" y="4365625"/>
            <a:ext cx="2519363" cy="1223963"/>
          </a:xfrm>
          <a:prstGeom prst="roundRect">
            <a:avLst>
              <a:gd name="adj" fmla="val 16667"/>
            </a:avLst>
          </a:prstGeom>
          <a:solidFill>
            <a:srgbClr val="E2E8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a:solidFill>
                  <a:srgbClr val="434365"/>
                </a:solidFill>
                <a:ea typeface="ＭＳ Ｐゴシック" panose="020B0600070205080204" pitchFamily="34" charset="-128"/>
              </a:rPr>
              <a:t>Stratégies </a:t>
            </a:r>
            <a:br>
              <a:rPr lang="fr-CA" altLang="fr-FR" sz="2000">
                <a:solidFill>
                  <a:srgbClr val="434365"/>
                </a:solidFill>
                <a:ea typeface="ＭＳ Ｐゴシック" panose="020B0600070205080204" pitchFamily="34" charset="-128"/>
              </a:rPr>
            </a:br>
            <a:r>
              <a:rPr lang="fr-CA" altLang="fr-FR" sz="2000">
                <a:solidFill>
                  <a:srgbClr val="434365"/>
                </a:solidFill>
                <a:ea typeface="ＭＳ Ｐゴシック" panose="020B0600070205080204" pitchFamily="34" charset="-128"/>
              </a:rPr>
              <a:t>secondaires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Slide Number Placeholder 6">
            <a:extLst>
              <a:ext uri="{FF2B5EF4-FFF2-40B4-BE49-F238E27FC236}">
                <a16:creationId xmlns:a16="http://schemas.microsoft.com/office/drawing/2014/main" id="{1D36B52E-DC48-4E33-ACCA-1CB5DA6E606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5CCD4B1-7744-42C0-A8C4-5A95D791D453}" type="slidenum">
              <a:rPr lang="fr-CA" altLang="fr-FR" sz="1400">
                <a:ea typeface="ヒラギノ角ゴ Pro W3" charset="-128"/>
              </a:rPr>
              <a:pPr algn="r">
                <a:spcBef>
                  <a:spcPct val="0"/>
                </a:spcBef>
                <a:buFontTx/>
                <a:buNone/>
              </a:pPr>
              <a:t>23</a:t>
            </a:fld>
            <a:endParaRPr lang="fr-CA" altLang="fr-FR" sz="1400">
              <a:ea typeface="ヒラギノ角ゴ Pro W3" charset="-128"/>
            </a:endParaRPr>
          </a:p>
        </p:txBody>
      </p:sp>
      <p:sp>
        <p:nvSpPr>
          <p:cNvPr id="54275" name="Placeholder 1030">
            <a:extLst>
              <a:ext uri="{FF2B5EF4-FFF2-40B4-BE49-F238E27FC236}">
                <a16:creationId xmlns:a16="http://schemas.microsoft.com/office/drawing/2014/main" id="{4C50C2A3-5908-4208-B50F-21AC251BA661}"/>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dirty="0">
                <a:solidFill>
                  <a:schemeClr val="tx1"/>
                </a:solidFill>
              </a:rPr>
              <a:t>L’alignement de la stratégie RH </a:t>
            </a:r>
            <a:br>
              <a:rPr lang="fr-CA" altLang="fr-FR" sz="2400" b="1" dirty="0">
                <a:solidFill>
                  <a:schemeClr val="tx1"/>
                </a:solidFill>
              </a:rPr>
            </a:br>
            <a:r>
              <a:rPr lang="fr-CA" altLang="fr-FR" sz="2400" b="1" dirty="0">
                <a:solidFill>
                  <a:schemeClr val="tx1"/>
                </a:solidFill>
              </a:rPr>
              <a:t>sur la stratégie organisationnelle </a:t>
            </a:r>
            <a:br>
              <a:rPr lang="fr-CA" altLang="fr-FR" sz="2400" b="1" dirty="0">
                <a:solidFill>
                  <a:schemeClr val="tx1"/>
                </a:solidFill>
              </a:rPr>
            </a:br>
            <a:endParaRPr lang="fr-CA" altLang="fr-FR" sz="2400" b="1" dirty="0">
              <a:solidFill>
                <a:schemeClr val="tx1"/>
              </a:solidFill>
            </a:endParaRPr>
          </a:p>
        </p:txBody>
      </p:sp>
      <p:sp>
        <p:nvSpPr>
          <p:cNvPr id="54276" name="Placeholder 2">
            <a:extLst>
              <a:ext uri="{FF2B5EF4-FFF2-40B4-BE49-F238E27FC236}">
                <a16:creationId xmlns:a16="http://schemas.microsoft.com/office/drawing/2014/main" id="{FC83FBAC-C9B3-4A70-910C-C5168D964AA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54277" name="ZoneTexte 5">
            <a:extLst>
              <a:ext uri="{FF2B5EF4-FFF2-40B4-BE49-F238E27FC236}">
                <a16:creationId xmlns:a16="http://schemas.microsoft.com/office/drawing/2014/main" id="{440AB2D6-7AA5-4B55-9C59-B6322948C852}"/>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54278" name="Placeholder 2">
            <a:extLst>
              <a:ext uri="{FF2B5EF4-FFF2-40B4-BE49-F238E27FC236}">
                <a16:creationId xmlns:a16="http://schemas.microsoft.com/office/drawing/2014/main" id="{9FAE7D45-3F89-4DC7-B160-6AA005BD5AF3}"/>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54279" name="Image 2">
            <a:extLst>
              <a:ext uri="{FF2B5EF4-FFF2-40B4-BE49-F238E27FC236}">
                <a16:creationId xmlns:a16="http://schemas.microsoft.com/office/drawing/2014/main" id="{C0ABE9CA-17E4-4BDE-9F21-225DEAFBD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28888"/>
            <a:ext cx="73056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Slide Number Placeholder 6">
            <a:extLst>
              <a:ext uri="{FF2B5EF4-FFF2-40B4-BE49-F238E27FC236}">
                <a16:creationId xmlns:a16="http://schemas.microsoft.com/office/drawing/2014/main" id="{1310156A-D32B-4743-8353-17274C20D3A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6FFFD42C-304B-45F9-9001-F6203F6294BE}" type="slidenum">
              <a:rPr lang="fr-CA" altLang="fr-FR" sz="1400">
                <a:ea typeface="ヒラギノ角ゴ Pro W3" charset="-128"/>
              </a:rPr>
              <a:pPr algn="r">
                <a:spcBef>
                  <a:spcPct val="0"/>
                </a:spcBef>
                <a:buFontTx/>
                <a:buNone/>
              </a:pPr>
              <a:t>24</a:t>
            </a:fld>
            <a:endParaRPr lang="fr-CA" altLang="fr-FR" sz="1400">
              <a:ea typeface="ヒラギノ角ゴ Pro W3" charset="-128"/>
            </a:endParaRPr>
          </a:p>
        </p:txBody>
      </p:sp>
      <p:sp>
        <p:nvSpPr>
          <p:cNvPr id="56323" name="Placeholder 1030">
            <a:extLst>
              <a:ext uri="{FF2B5EF4-FFF2-40B4-BE49-F238E27FC236}">
                <a16:creationId xmlns:a16="http://schemas.microsoft.com/office/drawing/2014/main" id="{05DEF710-DB13-4CA8-85D8-A22A6DC57900}"/>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L’élaboration des plans de GRH : </a:t>
            </a:r>
            <a:br>
              <a:rPr lang="fr-CA" altLang="fr-FR" sz="2400" b="1">
                <a:solidFill>
                  <a:schemeClr val="tx1"/>
                </a:solidFill>
              </a:rPr>
            </a:br>
            <a:r>
              <a:rPr lang="fr-CA" altLang="fr-FR" sz="2400" b="1">
                <a:solidFill>
                  <a:schemeClr val="tx1"/>
                </a:solidFill>
              </a:rPr>
              <a:t>le modèle des quatre activités </a:t>
            </a:r>
          </a:p>
        </p:txBody>
      </p:sp>
      <p:sp>
        <p:nvSpPr>
          <p:cNvPr id="56324" name="Placeholder 2">
            <a:extLst>
              <a:ext uri="{FF2B5EF4-FFF2-40B4-BE49-F238E27FC236}">
                <a16:creationId xmlns:a16="http://schemas.microsoft.com/office/drawing/2014/main" id="{5948469C-F5B8-4186-A024-CB5F7A05CFD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56325" name="ZoneTexte 5">
            <a:extLst>
              <a:ext uri="{FF2B5EF4-FFF2-40B4-BE49-F238E27FC236}">
                <a16:creationId xmlns:a16="http://schemas.microsoft.com/office/drawing/2014/main" id="{84AEF2D9-D72B-45CC-9932-569959DFFF18}"/>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56326" name="Placeholder 2">
            <a:extLst>
              <a:ext uri="{FF2B5EF4-FFF2-40B4-BE49-F238E27FC236}">
                <a16:creationId xmlns:a16="http://schemas.microsoft.com/office/drawing/2014/main" id="{93990681-189F-46F4-9ADA-80CE1245F287}"/>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56327" name="Placeholder 4">
            <a:extLst>
              <a:ext uri="{FF2B5EF4-FFF2-40B4-BE49-F238E27FC236}">
                <a16:creationId xmlns:a16="http://schemas.microsoft.com/office/drawing/2014/main" id="{6F770500-1D92-481A-8A56-C2BE63FF39A2}"/>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000"/>
              <a:t>Le modèle des quatre activités prioritaires résume bien la fonction RH :</a:t>
            </a:r>
          </a:p>
          <a:p>
            <a:pPr lvl="1" eaLnBrk="1" hangingPunct="1">
              <a:spcBef>
                <a:spcPts val="800"/>
              </a:spcBef>
              <a:buFont typeface="Arial" panose="020B0604020202020204" pitchFamily="34" charset="0"/>
              <a:buChar char="•"/>
            </a:pPr>
            <a:r>
              <a:rPr lang="fr-CA" altLang="fr-FR" sz="1800"/>
              <a:t>La gestion des affectations</a:t>
            </a:r>
          </a:p>
          <a:p>
            <a:pPr lvl="1" eaLnBrk="1" hangingPunct="1">
              <a:spcBef>
                <a:spcPts val="800"/>
              </a:spcBef>
              <a:buFont typeface="Arial" panose="020B0604020202020204" pitchFamily="34" charset="0"/>
              <a:buChar char="•"/>
            </a:pPr>
            <a:r>
              <a:rPr lang="fr-CA" altLang="fr-FR" sz="1800"/>
              <a:t>La gestion des compétences des employés</a:t>
            </a:r>
          </a:p>
          <a:p>
            <a:pPr lvl="1" eaLnBrk="1" hangingPunct="1">
              <a:spcBef>
                <a:spcPts val="800"/>
              </a:spcBef>
              <a:buFont typeface="Arial" panose="020B0604020202020204" pitchFamily="34" charset="0"/>
              <a:buChar char="•"/>
            </a:pPr>
            <a:r>
              <a:rPr lang="fr-CA" altLang="fr-FR" sz="1800"/>
              <a:t>La gestion de leurs comportements</a:t>
            </a:r>
          </a:p>
          <a:p>
            <a:pPr lvl="1" eaLnBrk="1" hangingPunct="1">
              <a:spcBef>
                <a:spcPts val="800"/>
              </a:spcBef>
              <a:buFont typeface="Arial" panose="020B0604020202020204" pitchFamily="34" charset="0"/>
              <a:buChar char="•"/>
            </a:pPr>
            <a:r>
              <a:rPr lang="fr-CA" altLang="fr-FR" sz="1800"/>
              <a:t>La gestion de leur motivation</a:t>
            </a:r>
          </a:p>
          <a:p>
            <a:pPr eaLnBrk="1" hangingPunct="1">
              <a:spcBef>
                <a:spcPts val="800"/>
              </a:spcBef>
            </a:pPr>
            <a:r>
              <a:rPr lang="fr-CA" altLang="fr-FR" sz="2000"/>
              <a:t>Considérées dans leur ensemble, ces activités constituent </a:t>
            </a:r>
            <a:br>
              <a:rPr lang="fr-CA" altLang="fr-FR" sz="2000"/>
            </a:br>
            <a:r>
              <a:rPr lang="fr-CA" altLang="fr-FR" sz="2000"/>
              <a:t>la ligne directrice dans le choix des pratiques de gestion </a:t>
            </a:r>
            <a:br>
              <a:rPr lang="fr-CA" altLang="fr-FR" sz="2000"/>
            </a:br>
            <a:r>
              <a:rPr lang="fr-CA" altLang="fr-FR" sz="2000"/>
              <a:t>des ressources humaines.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Slide Number Placeholder 6">
            <a:extLst>
              <a:ext uri="{FF2B5EF4-FFF2-40B4-BE49-F238E27FC236}">
                <a16:creationId xmlns:a16="http://schemas.microsoft.com/office/drawing/2014/main" id="{CA9AEDF3-1AC0-4371-9946-C23F6B5DE305}"/>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326EC55-3AF9-47E8-87EF-EC0FF3D127B9}" type="slidenum">
              <a:rPr lang="fr-CA" altLang="fr-FR" sz="1400">
                <a:ea typeface="ヒラギノ角ゴ Pro W3" charset="-128"/>
              </a:rPr>
              <a:pPr algn="r">
                <a:spcBef>
                  <a:spcPct val="0"/>
                </a:spcBef>
                <a:buFontTx/>
                <a:buNone/>
              </a:pPr>
              <a:t>25</a:t>
            </a:fld>
            <a:endParaRPr lang="fr-CA" altLang="fr-FR" sz="1400">
              <a:ea typeface="ヒラギノ角ゴ Pro W3" charset="-128"/>
            </a:endParaRPr>
          </a:p>
        </p:txBody>
      </p:sp>
      <p:sp>
        <p:nvSpPr>
          <p:cNvPr id="58371" name="Placeholder 1030">
            <a:extLst>
              <a:ext uri="{FF2B5EF4-FFF2-40B4-BE49-F238E27FC236}">
                <a16:creationId xmlns:a16="http://schemas.microsoft.com/office/drawing/2014/main" id="{4FEB79B9-9B39-4D80-9B02-B6A744270072}"/>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 gestion des affectations</a:t>
            </a:r>
          </a:p>
        </p:txBody>
      </p:sp>
      <p:sp>
        <p:nvSpPr>
          <p:cNvPr id="58372" name="Placeholder 2">
            <a:extLst>
              <a:ext uri="{FF2B5EF4-FFF2-40B4-BE49-F238E27FC236}">
                <a16:creationId xmlns:a16="http://schemas.microsoft.com/office/drawing/2014/main" id="{17531722-C198-4CD1-9651-8E624953861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58373" name="ZoneTexte 5">
            <a:extLst>
              <a:ext uri="{FF2B5EF4-FFF2-40B4-BE49-F238E27FC236}">
                <a16:creationId xmlns:a16="http://schemas.microsoft.com/office/drawing/2014/main" id="{51D298BC-F053-4D13-A142-C2DAE0AF8079}"/>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58374" name="Placeholder 2">
            <a:extLst>
              <a:ext uri="{FF2B5EF4-FFF2-40B4-BE49-F238E27FC236}">
                <a16:creationId xmlns:a16="http://schemas.microsoft.com/office/drawing/2014/main" id="{82B4FC83-98F1-47C7-B65D-42F4A14B41E7}"/>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58375" name="Placeholder 4">
            <a:extLst>
              <a:ext uri="{FF2B5EF4-FFF2-40B4-BE49-F238E27FC236}">
                <a16:creationId xmlns:a16="http://schemas.microsoft.com/office/drawing/2014/main" id="{8E53CF68-8BF8-46CB-95E5-0E07EDACF518}"/>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400" b="1"/>
              <a:t>Quelques questions clés</a:t>
            </a:r>
          </a:p>
          <a:p>
            <a:pPr lvl="1" eaLnBrk="1" hangingPunct="1">
              <a:spcBef>
                <a:spcPts val="1900"/>
              </a:spcBef>
            </a:pPr>
            <a:r>
              <a:rPr lang="fr-CA" altLang="fr-FR" sz="2000"/>
              <a:t>De combien d’employés aura-t-on besoin?</a:t>
            </a:r>
          </a:p>
          <a:p>
            <a:pPr lvl="1" eaLnBrk="1" hangingPunct="1">
              <a:spcBef>
                <a:spcPts val="700"/>
              </a:spcBef>
            </a:pPr>
            <a:r>
              <a:rPr lang="fr-CA" altLang="fr-FR" sz="2000"/>
              <a:t>Pour quels postes et à quel moment les embauchera-t-on?</a:t>
            </a:r>
          </a:p>
          <a:p>
            <a:pPr lvl="1" eaLnBrk="1" hangingPunct="1">
              <a:spcBef>
                <a:spcPts val="700"/>
              </a:spcBef>
            </a:pPr>
            <a:r>
              <a:rPr lang="fr-CA" altLang="fr-FR" sz="2000"/>
              <a:t>Où devra-t-on les recruter?</a:t>
            </a:r>
          </a:p>
          <a:p>
            <a:pPr lvl="1" eaLnBrk="1" hangingPunct="1">
              <a:spcBef>
                <a:spcPts val="700"/>
              </a:spcBef>
            </a:pPr>
            <a:r>
              <a:rPr lang="fr-CA" altLang="fr-FR" sz="2000"/>
              <a:t>Quelles sont les possibilités de perfectionnement, d’avancement et de récompense qui attireront les candidats potentiels dans notre entreprise?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82AF12C2-FD53-4CDA-ABE1-9B37E70CABA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3F0F030-00A5-47D3-A6AE-E6D46B6BCC0D}" type="slidenum">
              <a:rPr lang="fr-CA" altLang="fr-FR" sz="1400">
                <a:ea typeface="ヒラギノ角ゴ Pro W3" charset="-128"/>
              </a:rPr>
              <a:pPr algn="r">
                <a:spcBef>
                  <a:spcPct val="0"/>
                </a:spcBef>
                <a:buFontTx/>
                <a:buNone/>
              </a:pPr>
              <a:t>26</a:t>
            </a:fld>
            <a:endParaRPr lang="fr-CA" altLang="fr-FR" sz="1400">
              <a:ea typeface="ヒラギノ角ゴ Pro W3" charset="-128"/>
            </a:endParaRPr>
          </a:p>
        </p:txBody>
      </p:sp>
      <p:sp>
        <p:nvSpPr>
          <p:cNvPr id="60419" name="Placeholder 1030">
            <a:extLst>
              <a:ext uri="{FF2B5EF4-FFF2-40B4-BE49-F238E27FC236}">
                <a16:creationId xmlns:a16="http://schemas.microsoft.com/office/drawing/2014/main" id="{2D499F25-4462-495C-A53B-787D69E432DC}"/>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 gestion des compétences</a:t>
            </a:r>
          </a:p>
        </p:txBody>
      </p:sp>
      <p:sp>
        <p:nvSpPr>
          <p:cNvPr id="60420" name="Placeholder 2">
            <a:extLst>
              <a:ext uri="{FF2B5EF4-FFF2-40B4-BE49-F238E27FC236}">
                <a16:creationId xmlns:a16="http://schemas.microsoft.com/office/drawing/2014/main" id="{E44AC36D-4394-4414-A520-DB79C0FAA00D}"/>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60421" name="ZoneTexte 5">
            <a:extLst>
              <a:ext uri="{FF2B5EF4-FFF2-40B4-BE49-F238E27FC236}">
                <a16:creationId xmlns:a16="http://schemas.microsoft.com/office/drawing/2014/main" id="{F86EB17F-1140-43FD-A5E0-2AF77693B436}"/>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60422" name="Placeholder 2">
            <a:extLst>
              <a:ext uri="{FF2B5EF4-FFF2-40B4-BE49-F238E27FC236}">
                <a16:creationId xmlns:a16="http://schemas.microsoft.com/office/drawing/2014/main" id="{F5FCFB04-3A81-4460-9949-AD79C8ECD1C2}"/>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60423" name="Placeholder 4">
            <a:extLst>
              <a:ext uri="{FF2B5EF4-FFF2-40B4-BE49-F238E27FC236}">
                <a16:creationId xmlns:a16="http://schemas.microsoft.com/office/drawing/2014/main" id="{867F32C3-6D7C-47C4-8FA4-232B4230EDE4}"/>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400" b="1"/>
              <a:t>Quelques questions clés</a:t>
            </a:r>
          </a:p>
          <a:p>
            <a:pPr lvl="1" eaLnBrk="1" hangingPunct="1">
              <a:spcBef>
                <a:spcPts val="1900"/>
              </a:spcBef>
            </a:pPr>
            <a:r>
              <a:rPr lang="fr-CA" altLang="fr-FR" sz="1800"/>
              <a:t>Quelles compétences les employés possèdent-ils?</a:t>
            </a:r>
          </a:p>
          <a:p>
            <a:pPr lvl="1" eaLnBrk="1" hangingPunct="1">
              <a:spcBef>
                <a:spcPts val="700"/>
              </a:spcBef>
            </a:pPr>
            <a:r>
              <a:rPr lang="fr-CA" altLang="fr-FR" sz="1800"/>
              <a:t>Quelles sont les compétences dont l’organisation aura besoin dans le futur?</a:t>
            </a:r>
          </a:p>
          <a:p>
            <a:pPr lvl="1" eaLnBrk="1" hangingPunct="1">
              <a:spcBef>
                <a:spcPts val="700"/>
              </a:spcBef>
            </a:pPr>
            <a:r>
              <a:rPr lang="fr-CA" altLang="fr-FR" sz="1800"/>
              <a:t>Quelles seront les compétences moins importantes dans l’avenir?</a:t>
            </a:r>
          </a:p>
          <a:p>
            <a:pPr lvl="1" eaLnBrk="1" hangingPunct="1">
              <a:spcBef>
                <a:spcPts val="700"/>
              </a:spcBef>
            </a:pPr>
            <a:r>
              <a:rPr lang="fr-CA" altLang="fr-FR" sz="1800"/>
              <a:t>Quels employés devront acquérir de nouvelles compétences? Quelles seront ces compétences?</a:t>
            </a:r>
          </a:p>
          <a:p>
            <a:pPr lvl="1" eaLnBrk="1" hangingPunct="1">
              <a:spcBef>
                <a:spcPts val="700"/>
              </a:spcBef>
            </a:pPr>
            <a:r>
              <a:rPr lang="fr-CA" altLang="fr-FR" sz="1800"/>
              <a:t>Les compétences nécessaires pourront-elles être acquises </a:t>
            </a:r>
            <a:br>
              <a:rPr lang="fr-CA" altLang="fr-FR" sz="1800"/>
            </a:br>
            <a:r>
              <a:rPr lang="fr-CA" altLang="fr-FR" sz="1800"/>
              <a:t>à l’interne ou l’organisation devra-t-elle recruter à l’extérieur?</a:t>
            </a:r>
            <a:endParaRPr lang="fr-CA" altLang="fr-F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Slide Number Placeholder 6">
            <a:extLst>
              <a:ext uri="{FF2B5EF4-FFF2-40B4-BE49-F238E27FC236}">
                <a16:creationId xmlns:a16="http://schemas.microsoft.com/office/drawing/2014/main" id="{13775D9B-B308-4D10-909A-D8A61CC28A39}"/>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BA04F38-D0D8-4999-AF5E-35AD15FC65BB}" type="slidenum">
              <a:rPr lang="fr-CA" altLang="fr-FR" sz="1400">
                <a:ea typeface="ヒラギノ角ゴ Pro W3" charset="-128"/>
              </a:rPr>
              <a:pPr algn="r">
                <a:spcBef>
                  <a:spcPct val="0"/>
                </a:spcBef>
                <a:buFontTx/>
                <a:buNone/>
              </a:pPr>
              <a:t>27</a:t>
            </a:fld>
            <a:endParaRPr lang="fr-CA" altLang="fr-FR" sz="1400">
              <a:ea typeface="ヒラギノ角ゴ Pro W3" charset="-128"/>
            </a:endParaRPr>
          </a:p>
        </p:txBody>
      </p:sp>
      <p:sp>
        <p:nvSpPr>
          <p:cNvPr id="62467" name="Placeholder 1030">
            <a:extLst>
              <a:ext uri="{FF2B5EF4-FFF2-40B4-BE49-F238E27FC236}">
                <a16:creationId xmlns:a16="http://schemas.microsoft.com/office/drawing/2014/main" id="{911C3606-7DA1-4C1D-906D-B37C579843B1}"/>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 gestion des comportements</a:t>
            </a:r>
          </a:p>
        </p:txBody>
      </p:sp>
      <p:sp>
        <p:nvSpPr>
          <p:cNvPr id="62468" name="Placeholder 2">
            <a:extLst>
              <a:ext uri="{FF2B5EF4-FFF2-40B4-BE49-F238E27FC236}">
                <a16:creationId xmlns:a16="http://schemas.microsoft.com/office/drawing/2014/main" id="{43A81561-C381-405B-8EB0-B8C1265D17A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62469" name="ZoneTexte 5">
            <a:extLst>
              <a:ext uri="{FF2B5EF4-FFF2-40B4-BE49-F238E27FC236}">
                <a16:creationId xmlns:a16="http://schemas.microsoft.com/office/drawing/2014/main" id="{D6C950AD-234A-4CD0-8212-A5CF97ABA7AE}"/>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62470" name="Placeholder 2">
            <a:extLst>
              <a:ext uri="{FF2B5EF4-FFF2-40B4-BE49-F238E27FC236}">
                <a16:creationId xmlns:a16="http://schemas.microsoft.com/office/drawing/2014/main" id="{B230DC75-2847-4088-86CE-FC3413EBD1A4}"/>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62471" name="Placeholder 4">
            <a:extLst>
              <a:ext uri="{FF2B5EF4-FFF2-40B4-BE49-F238E27FC236}">
                <a16:creationId xmlns:a16="http://schemas.microsoft.com/office/drawing/2014/main" id="{4968EAD1-AE16-4EE4-B740-D8AA9045D5CD}"/>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400" b="1"/>
              <a:t>Quelques questions clés</a:t>
            </a:r>
          </a:p>
          <a:p>
            <a:pPr lvl="1" eaLnBrk="1" hangingPunct="1">
              <a:spcBef>
                <a:spcPts val="1900"/>
              </a:spcBef>
            </a:pPr>
            <a:r>
              <a:rPr lang="fr-CA" altLang="fr-FR" sz="1800"/>
              <a:t>Quels sont les comportements valorisés par l’entreprise?</a:t>
            </a:r>
          </a:p>
          <a:p>
            <a:pPr lvl="1" eaLnBrk="1" hangingPunct="1">
              <a:spcBef>
                <a:spcPts val="700"/>
              </a:spcBef>
            </a:pPr>
            <a:r>
              <a:rPr lang="fr-CA" altLang="fr-FR" sz="1800"/>
              <a:t>Quels sont les comportements incompatibles avec la stratégie organisationnelle et qui devraient de ce fait être éliminés </a:t>
            </a:r>
            <a:br>
              <a:rPr lang="fr-CA" altLang="fr-FR" sz="1800"/>
            </a:br>
            <a:r>
              <a:rPr lang="fr-CA" altLang="fr-FR" sz="1800"/>
              <a:t>ou modifiés? Par exemple, comment les comportements </a:t>
            </a:r>
            <a:br>
              <a:rPr lang="fr-CA" altLang="fr-FR" sz="1800"/>
            </a:br>
            <a:r>
              <a:rPr lang="fr-CA" altLang="fr-FR" sz="1800"/>
              <a:t>des employés peuvent-ils influer sur ceux des clients et </a:t>
            </a:r>
            <a:br>
              <a:rPr lang="fr-CA" altLang="fr-FR" sz="1800"/>
            </a:br>
            <a:r>
              <a:rPr lang="fr-CA" altLang="fr-FR" sz="1800"/>
              <a:t>sur leurs habitudes d’achat?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Slide Number Placeholder 6">
            <a:extLst>
              <a:ext uri="{FF2B5EF4-FFF2-40B4-BE49-F238E27FC236}">
                <a16:creationId xmlns:a16="http://schemas.microsoft.com/office/drawing/2014/main" id="{7330EA19-10A8-4B36-9BD6-A8C836AAB9D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C4D9A8F-238E-4A8B-80D7-49534816F138}" type="slidenum">
              <a:rPr lang="fr-CA" altLang="fr-FR" sz="1400">
                <a:ea typeface="ヒラギノ角ゴ Pro W3" charset="-128"/>
              </a:rPr>
              <a:pPr algn="r">
                <a:spcBef>
                  <a:spcPct val="0"/>
                </a:spcBef>
                <a:buFontTx/>
                <a:buNone/>
              </a:pPr>
              <a:t>28</a:t>
            </a:fld>
            <a:endParaRPr lang="fr-CA" altLang="fr-FR" sz="1400">
              <a:ea typeface="ヒラギノ角ゴ Pro W3" charset="-128"/>
            </a:endParaRPr>
          </a:p>
        </p:txBody>
      </p:sp>
      <p:sp>
        <p:nvSpPr>
          <p:cNvPr id="64515" name="Placeholder 1030">
            <a:extLst>
              <a:ext uri="{FF2B5EF4-FFF2-40B4-BE49-F238E27FC236}">
                <a16:creationId xmlns:a16="http://schemas.microsoft.com/office/drawing/2014/main" id="{A9285513-AC12-47AA-8D2A-A39157CB525E}"/>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La gestion de la motivation</a:t>
            </a:r>
          </a:p>
        </p:txBody>
      </p:sp>
      <p:sp>
        <p:nvSpPr>
          <p:cNvPr id="64516" name="Placeholder 2">
            <a:extLst>
              <a:ext uri="{FF2B5EF4-FFF2-40B4-BE49-F238E27FC236}">
                <a16:creationId xmlns:a16="http://schemas.microsoft.com/office/drawing/2014/main" id="{A531A88A-49D2-4219-981C-10238F1D785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64517" name="ZoneTexte 5">
            <a:extLst>
              <a:ext uri="{FF2B5EF4-FFF2-40B4-BE49-F238E27FC236}">
                <a16:creationId xmlns:a16="http://schemas.microsoft.com/office/drawing/2014/main" id="{F0E6CDCA-86DF-4E6C-9E03-131BDF0B408E}"/>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64518" name="Placeholder 2">
            <a:extLst>
              <a:ext uri="{FF2B5EF4-FFF2-40B4-BE49-F238E27FC236}">
                <a16:creationId xmlns:a16="http://schemas.microsoft.com/office/drawing/2014/main" id="{94516244-B3FE-486E-AAFD-C0F71BD7ABFA}"/>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64519" name="Placeholder 4">
            <a:extLst>
              <a:ext uri="{FF2B5EF4-FFF2-40B4-BE49-F238E27FC236}">
                <a16:creationId xmlns:a16="http://schemas.microsoft.com/office/drawing/2014/main" id="{4C07C9C6-7FFA-4670-90F5-87EC0E91CFD6}"/>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2400" b="1"/>
              <a:t>Quelques questions clés</a:t>
            </a:r>
          </a:p>
          <a:p>
            <a:pPr lvl="1" eaLnBrk="1" hangingPunct="1">
              <a:spcBef>
                <a:spcPts val="1900"/>
              </a:spcBef>
            </a:pPr>
            <a:r>
              <a:rPr lang="fr-CA" altLang="fr-FR" sz="1800"/>
              <a:t>Quels efforts les employés sont-ils prêts à déployer?</a:t>
            </a:r>
          </a:p>
          <a:p>
            <a:pPr lvl="1" eaLnBrk="1" hangingPunct="1">
              <a:spcBef>
                <a:spcPts val="700"/>
              </a:spcBef>
            </a:pPr>
            <a:r>
              <a:rPr lang="fr-CA" altLang="fr-FR" sz="1800"/>
              <a:t>Quelle est la moyenne d’années d’ancienneté des employés </a:t>
            </a:r>
            <a:br>
              <a:rPr lang="fr-CA" altLang="fr-FR" sz="1800"/>
            </a:br>
            <a:r>
              <a:rPr lang="fr-CA" altLang="fr-FR" sz="1800"/>
              <a:t>dans l’organisation?</a:t>
            </a:r>
          </a:p>
          <a:p>
            <a:pPr lvl="1" eaLnBrk="1" hangingPunct="1">
              <a:spcBef>
                <a:spcPts val="700"/>
              </a:spcBef>
            </a:pPr>
            <a:r>
              <a:rPr lang="fr-CA" altLang="fr-FR" sz="1800"/>
              <a:t>Peut-on réduire les coûts de production et du service à la clientèle en réduisant l’absentéisme et les retards?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BF18E23A-46B1-44D0-BBC9-EFF3A6D2DC3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5691B02-EF0E-4699-87C6-707C78C1B095}" type="slidenum">
              <a:rPr lang="fr-CA" altLang="fr-FR" sz="1400">
                <a:ea typeface="ヒラギノ角ゴ Pro W3" charset="-128"/>
              </a:rPr>
              <a:pPr algn="r">
                <a:spcBef>
                  <a:spcPct val="0"/>
                </a:spcBef>
                <a:buFontTx/>
                <a:buNone/>
              </a:pPr>
              <a:t>29</a:t>
            </a:fld>
            <a:endParaRPr lang="fr-CA" altLang="fr-FR" sz="1400">
              <a:ea typeface="ヒラギノ角ゴ Pro W3" charset="-128"/>
            </a:endParaRPr>
          </a:p>
        </p:txBody>
      </p:sp>
      <p:sp>
        <p:nvSpPr>
          <p:cNvPr id="66563" name="Placeholder 1030">
            <a:extLst>
              <a:ext uri="{FF2B5EF4-FFF2-40B4-BE49-F238E27FC236}">
                <a16:creationId xmlns:a16="http://schemas.microsoft.com/office/drawing/2014/main" id="{79CEAF98-1C9D-4768-9889-14B6A1B6C543}"/>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Les politiques de GRH</a:t>
            </a:r>
          </a:p>
        </p:txBody>
      </p:sp>
      <p:sp>
        <p:nvSpPr>
          <p:cNvPr id="66564" name="Placeholder 2">
            <a:extLst>
              <a:ext uri="{FF2B5EF4-FFF2-40B4-BE49-F238E27FC236}">
                <a16:creationId xmlns:a16="http://schemas.microsoft.com/office/drawing/2014/main" id="{CC88FBB1-F27E-4AF5-BC77-3B7A18E4201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66565" name="ZoneTexte 5">
            <a:extLst>
              <a:ext uri="{FF2B5EF4-FFF2-40B4-BE49-F238E27FC236}">
                <a16:creationId xmlns:a16="http://schemas.microsoft.com/office/drawing/2014/main" id="{F57B51BF-EBF3-4DB0-9B27-76EE116F069E}"/>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66566" name="Placeholder 2">
            <a:extLst>
              <a:ext uri="{FF2B5EF4-FFF2-40B4-BE49-F238E27FC236}">
                <a16:creationId xmlns:a16="http://schemas.microsoft.com/office/drawing/2014/main" id="{251B8F27-1733-4972-BA72-5F14716B8A36}"/>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66567" name="Placeholder 4">
            <a:extLst>
              <a:ext uri="{FF2B5EF4-FFF2-40B4-BE49-F238E27FC236}">
                <a16:creationId xmlns:a16="http://schemas.microsoft.com/office/drawing/2014/main" id="{485ED826-8FA4-40D2-B8E5-F735DE30F38B}"/>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20000"/>
              </a:lnSpc>
              <a:spcBef>
                <a:spcPts val="800"/>
              </a:spcBef>
            </a:pPr>
            <a:r>
              <a:rPr lang="fr-CA" altLang="fr-FR" sz="2400"/>
              <a:t>Préalablement à la mise en place des politiques, </a:t>
            </a:r>
            <a:br>
              <a:rPr lang="fr-CA" altLang="fr-FR" sz="2400"/>
            </a:br>
            <a:r>
              <a:rPr lang="fr-CA" altLang="fr-FR" sz="2400"/>
              <a:t>il est indispensable :</a:t>
            </a:r>
          </a:p>
          <a:p>
            <a:pPr lvl="1" eaLnBrk="1" hangingPunct="1">
              <a:lnSpc>
                <a:spcPct val="120000"/>
              </a:lnSpc>
              <a:spcBef>
                <a:spcPts val="800"/>
              </a:spcBef>
              <a:buFont typeface="Arial" panose="020B0604020202020204" pitchFamily="34" charset="0"/>
              <a:buChar char="•"/>
            </a:pPr>
            <a:r>
              <a:rPr lang="fr-CA" altLang="fr-FR" sz="2000"/>
              <a:t>de prendre note des prévisions établies et des objectifs poursuivis;</a:t>
            </a:r>
          </a:p>
          <a:p>
            <a:pPr lvl="1" eaLnBrk="1" hangingPunct="1">
              <a:lnSpc>
                <a:spcPct val="120000"/>
              </a:lnSpc>
              <a:spcBef>
                <a:spcPts val="800"/>
              </a:spcBef>
              <a:buFont typeface="Arial" panose="020B0604020202020204" pitchFamily="34" charset="0"/>
              <a:buChar char="•"/>
            </a:pPr>
            <a:r>
              <a:rPr lang="fr-CA" altLang="fr-FR" sz="2000"/>
              <a:t>d’inventorier les difficultés susceptibles d’entraver l’adoption des pratiques retenues et de tenter </a:t>
            </a:r>
            <a:br>
              <a:rPr lang="fr-CA" altLang="fr-FR" sz="2000"/>
            </a:br>
            <a:r>
              <a:rPr lang="fr-CA" altLang="fr-FR" sz="2000"/>
              <a:t>de les surmonter.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5059ED9B-3D66-4111-929D-8B295DC11C7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3A177E3-D377-44EB-8D15-B0FEC9EBD3A4}" type="slidenum">
              <a:rPr lang="fr-CA" altLang="fr-FR" sz="1400">
                <a:ea typeface="ヒラギノ角ゴ Pro W3" charset="-128"/>
              </a:rPr>
              <a:pPr algn="r">
                <a:spcBef>
                  <a:spcPct val="0"/>
                </a:spcBef>
                <a:buFontTx/>
                <a:buNone/>
              </a:pPr>
              <a:t>3</a:t>
            </a:fld>
            <a:endParaRPr lang="fr-CA" altLang="fr-FR" sz="1400">
              <a:ea typeface="ヒラギノ角ゴ Pro W3" charset="-128"/>
            </a:endParaRPr>
          </a:p>
        </p:txBody>
      </p:sp>
      <p:sp>
        <p:nvSpPr>
          <p:cNvPr id="19459" name="Placeholder 4">
            <a:extLst>
              <a:ext uri="{FF2B5EF4-FFF2-40B4-BE49-F238E27FC236}">
                <a16:creationId xmlns:a16="http://schemas.microsoft.com/office/drawing/2014/main" id="{CB089B2C-B3D6-4392-B0D1-8C0A44339BD4}"/>
              </a:ext>
            </a:extLst>
          </p:cNvPr>
          <p:cNvSpPr>
            <a:spLocks noGrp="1" noChangeArrowheads="1"/>
          </p:cNvSpPr>
          <p:nvPr>
            <p:ph idx="4294967295"/>
          </p:nvPr>
        </p:nvSpPr>
        <p:spPr>
          <a:xfrm>
            <a:off x="685800" y="1844675"/>
            <a:ext cx="7772400" cy="4165600"/>
          </a:xfrm>
        </p:spPr>
        <p:txBody>
          <a:bodyPr/>
          <a:lstStyle/>
          <a:p>
            <a:pPr marL="0" indent="0">
              <a:buFontTx/>
              <a:buNone/>
            </a:pPr>
            <a:r>
              <a:rPr lang="fr-CA" altLang="fr-FR" sz="1600" b="1"/>
              <a:t>Objectif 2A – Définir la gestion stratégique des ressources humaines</a:t>
            </a:r>
            <a:endParaRPr lang="fr-CA" altLang="fr-FR" sz="1600"/>
          </a:p>
          <a:p>
            <a:pPr marL="0" indent="0" eaLnBrk="1" hangingPunct="1">
              <a:spcBef>
                <a:spcPts val="800"/>
              </a:spcBef>
              <a:buFontTx/>
              <a:buNone/>
            </a:pPr>
            <a:r>
              <a:rPr lang="fr-CA" altLang="fr-FR" sz="1600"/>
              <a:t>2.1 	L’émergence de la gestion stratégique des ressources humaines</a:t>
            </a:r>
          </a:p>
          <a:p>
            <a:pPr marL="0" indent="0" eaLnBrk="1" hangingPunct="1">
              <a:spcBef>
                <a:spcPts val="800"/>
              </a:spcBef>
              <a:buFontTx/>
              <a:buNone/>
            </a:pPr>
            <a:r>
              <a:rPr lang="fr-CA" altLang="fr-FR" sz="1600"/>
              <a:t>2.2 	Les définitions et les composantes de la gestion stratégique </a:t>
            </a:r>
            <a:br>
              <a:rPr lang="fr-CA" altLang="fr-FR" sz="1600"/>
            </a:br>
            <a:r>
              <a:rPr lang="fr-CA" altLang="fr-FR" sz="1600"/>
              <a:t>	des ressources humaines</a:t>
            </a:r>
          </a:p>
          <a:p>
            <a:pPr marL="0" indent="0" eaLnBrk="1" hangingPunct="1">
              <a:spcBef>
                <a:spcPts val="800"/>
              </a:spcBef>
              <a:buFontTx/>
              <a:buNone/>
            </a:pPr>
            <a:endParaRPr lang="fr-CA" altLang="fr-FR" sz="1600"/>
          </a:p>
          <a:p>
            <a:pPr marL="0" indent="0" eaLnBrk="1" hangingPunct="1">
              <a:spcBef>
                <a:spcPts val="800"/>
              </a:spcBef>
              <a:buFontTx/>
              <a:buNone/>
            </a:pPr>
            <a:r>
              <a:rPr lang="fr-CA" altLang="fr-FR" sz="1600" b="1"/>
              <a:t>Objectif 2B – Expliquer le processus de gestion stratégique des ressources humaines</a:t>
            </a:r>
          </a:p>
          <a:p>
            <a:pPr marL="0" indent="0" eaLnBrk="1" hangingPunct="1">
              <a:spcBef>
                <a:spcPts val="800"/>
              </a:spcBef>
              <a:buFontTx/>
              <a:buNone/>
            </a:pPr>
            <a:r>
              <a:rPr lang="fr-CA" altLang="fr-FR" sz="1600"/>
              <a:t>2.3 	Le processus de gestion stratégique des ressources humaines</a:t>
            </a:r>
          </a:p>
          <a:p>
            <a:pPr marL="0" indent="0" eaLnBrk="1" hangingPunct="1">
              <a:spcBef>
                <a:spcPts val="800"/>
              </a:spcBef>
              <a:buFontTx/>
              <a:buNone/>
            </a:pPr>
            <a:r>
              <a:rPr lang="fr-CA" altLang="fr-FR" sz="1600"/>
              <a:t>2.4	Étape I : la formulation stratégique</a:t>
            </a:r>
          </a:p>
          <a:p>
            <a:pPr marL="0" indent="0" eaLnBrk="1" hangingPunct="1">
              <a:spcBef>
                <a:spcPts val="800"/>
              </a:spcBef>
              <a:buFontTx/>
              <a:buNone/>
            </a:pPr>
            <a:r>
              <a:rPr lang="fr-CA" altLang="fr-FR" sz="1600"/>
              <a:t>2.5	Étape II : la mise en œuvre de la stratégie des ressources humaines</a:t>
            </a:r>
          </a:p>
          <a:p>
            <a:pPr marL="0" indent="0" eaLnBrk="1" hangingPunct="1">
              <a:spcBef>
                <a:spcPts val="800"/>
              </a:spcBef>
              <a:buFontTx/>
              <a:buNone/>
            </a:pPr>
            <a:r>
              <a:rPr lang="fr-CA" altLang="fr-FR" sz="1600"/>
              <a:t>2.6	Étape III : l’évaluation de la gestion stratégique des ressources humaines</a:t>
            </a:r>
          </a:p>
          <a:p>
            <a:pPr marL="0" indent="0" eaLnBrk="1" hangingPunct="1">
              <a:lnSpc>
                <a:spcPct val="93000"/>
              </a:lnSpc>
              <a:buClr>
                <a:srgbClr val="000000"/>
              </a:buClr>
              <a:buFontTx/>
              <a:buNone/>
            </a:pPr>
            <a:endParaRPr lang="fr-CA" altLang="fr-FR" sz="1600"/>
          </a:p>
        </p:txBody>
      </p:sp>
      <p:sp>
        <p:nvSpPr>
          <p:cNvPr id="19460" name="Placeholder 1030">
            <a:extLst>
              <a:ext uri="{FF2B5EF4-FFF2-40B4-BE49-F238E27FC236}">
                <a16:creationId xmlns:a16="http://schemas.microsoft.com/office/drawing/2014/main" id="{ED22F6CA-61AD-4D8C-B591-6F28490A9862}"/>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Plan de chapitre</a:t>
            </a:r>
          </a:p>
        </p:txBody>
      </p:sp>
      <p:sp>
        <p:nvSpPr>
          <p:cNvPr id="19461" name="Placeholder 2">
            <a:extLst>
              <a:ext uri="{FF2B5EF4-FFF2-40B4-BE49-F238E27FC236}">
                <a16:creationId xmlns:a16="http://schemas.microsoft.com/office/drawing/2014/main" id="{E05C7861-FA67-4014-8E25-C9179F95672F}"/>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19462" name="ZoneTexte 5">
            <a:extLst>
              <a:ext uri="{FF2B5EF4-FFF2-40B4-BE49-F238E27FC236}">
                <a16:creationId xmlns:a16="http://schemas.microsoft.com/office/drawing/2014/main" id="{F69D8D6B-7C68-45FB-A988-65A5054D29BF}"/>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DF63D4C6-1241-4E84-AD40-42FBCEFC69D7}"/>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E159C8D-3772-4C49-8183-F04CCF691B5E}" type="slidenum">
              <a:rPr lang="fr-CA" altLang="fr-FR" sz="1400">
                <a:ea typeface="ヒラギノ角ゴ Pro W3" charset="-128"/>
              </a:rPr>
              <a:pPr algn="r">
                <a:spcBef>
                  <a:spcPct val="0"/>
                </a:spcBef>
                <a:buFontTx/>
                <a:buNone/>
              </a:pPr>
              <a:t>30</a:t>
            </a:fld>
            <a:endParaRPr lang="fr-CA" altLang="fr-FR" sz="1400">
              <a:ea typeface="ヒラギノ角ゴ Pro W3" charset="-128"/>
            </a:endParaRPr>
          </a:p>
        </p:txBody>
      </p:sp>
      <p:sp>
        <p:nvSpPr>
          <p:cNvPr id="68611" name="Placeholder 1030">
            <a:extLst>
              <a:ext uri="{FF2B5EF4-FFF2-40B4-BE49-F238E27FC236}">
                <a16:creationId xmlns:a16="http://schemas.microsoft.com/office/drawing/2014/main" id="{D57C2A76-B24C-428F-83C8-FD8B8984ECA1}"/>
              </a:ext>
            </a:extLst>
          </p:cNvPr>
          <p:cNvSpPr>
            <a:spLocks noGrp="1" noChangeArrowheads="1"/>
          </p:cNvSpPr>
          <p:nvPr>
            <p:ph type="title" idx="4294967295"/>
          </p:nvPr>
        </p:nvSpPr>
        <p:spPr>
          <a:xfrm>
            <a:off x="685800" y="1052736"/>
            <a:ext cx="7772400" cy="431800"/>
          </a:xfrm>
        </p:spPr>
        <p:txBody>
          <a:bodyPr anchor="t"/>
          <a:lstStyle/>
          <a:p>
            <a:pPr algn="l" eaLnBrk="1" hangingPunct="1"/>
            <a:r>
              <a:rPr lang="fr-CA" altLang="fr-FR" sz="2400" b="1" dirty="0">
                <a:solidFill>
                  <a:schemeClr val="tx1"/>
                </a:solidFill>
              </a:rPr>
              <a:t>Les politiques alignées sur les stratégies RH</a:t>
            </a:r>
            <a:br>
              <a:rPr lang="fr-CA" altLang="fr-FR" sz="2400" b="1" dirty="0">
                <a:solidFill>
                  <a:schemeClr val="tx1"/>
                </a:solidFill>
              </a:rPr>
            </a:br>
            <a:r>
              <a:rPr lang="fr-CA" altLang="fr-FR" sz="1400" dirty="0">
                <a:solidFill>
                  <a:srgbClr val="333366"/>
                </a:solidFill>
              </a:rPr>
              <a:t>La mise en œuvre d’une stratégie des ressources humaines implique la sélection de pratiques propres à renforcer les comportements nécessaires au succès de la stratégie organisationnelle.</a:t>
            </a:r>
            <a:br>
              <a:rPr lang="fr-CA" altLang="fr-FR" sz="1400" dirty="0">
                <a:solidFill>
                  <a:srgbClr val="333366"/>
                </a:solidFill>
              </a:rPr>
            </a:br>
            <a:br>
              <a:rPr lang="fr-CA" altLang="fr-FR" sz="1400" dirty="0">
                <a:solidFill>
                  <a:srgbClr val="333366"/>
                </a:solidFill>
              </a:rPr>
            </a:br>
            <a:endParaRPr lang="fr-CA" altLang="fr-FR" sz="2400" dirty="0">
              <a:solidFill>
                <a:schemeClr val="tx1"/>
              </a:solidFill>
            </a:endParaRPr>
          </a:p>
        </p:txBody>
      </p:sp>
      <p:sp>
        <p:nvSpPr>
          <p:cNvPr id="68612" name="Placeholder 2">
            <a:extLst>
              <a:ext uri="{FF2B5EF4-FFF2-40B4-BE49-F238E27FC236}">
                <a16:creationId xmlns:a16="http://schemas.microsoft.com/office/drawing/2014/main" id="{B47E467B-BFF9-438B-BC94-F0FAE8A8CA0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68613" name="ZoneTexte 5">
            <a:extLst>
              <a:ext uri="{FF2B5EF4-FFF2-40B4-BE49-F238E27FC236}">
                <a16:creationId xmlns:a16="http://schemas.microsoft.com/office/drawing/2014/main" id="{0D362007-26B4-4414-9C80-6EEE3D8C0006}"/>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68614" name="Placeholder 2">
            <a:extLst>
              <a:ext uri="{FF2B5EF4-FFF2-40B4-BE49-F238E27FC236}">
                <a16:creationId xmlns:a16="http://schemas.microsoft.com/office/drawing/2014/main" id="{8A2D1C63-F745-4C23-BEC2-3750A28915D7}"/>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68615" name="Image 2">
            <a:extLst>
              <a:ext uri="{FF2B5EF4-FFF2-40B4-BE49-F238E27FC236}">
                <a16:creationId xmlns:a16="http://schemas.microsoft.com/office/drawing/2014/main" id="{841D5CAE-D46C-48A6-A6B2-DA9F176FB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476" y="2007189"/>
            <a:ext cx="5884348" cy="417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Slide Number Placeholder 6">
            <a:extLst>
              <a:ext uri="{FF2B5EF4-FFF2-40B4-BE49-F238E27FC236}">
                <a16:creationId xmlns:a16="http://schemas.microsoft.com/office/drawing/2014/main" id="{6251940C-4297-4BDA-9B7A-0074B4276C9E}"/>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BF8F605-4C1D-40DB-9AAD-0DD86F9C8FAF}" type="slidenum">
              <a:rPr lang="fr-CA" altLang="fr-FR" sz="1400">
                <a:ea typeface="ヒラギノ角ゴ Pro W3" charset="-128"/>
              </a:rPr>
              <a:pPr algn="r">
                <a:spcBef>
                  <a:spcPct val="0"/>
                </a:spcBef>
                <a:buFontTx/>
                <a:buNone/>
              </a:pPr>
              <a:t>31</a:t>
            </a:fld>
            <a:endParaRPr lang="fr-CA" altLang="fr-FR" sz="1400">
              <a:ea typeface="ヒラギノ角ゴ Pro W3" charset="-128"/>
            </a:endParaRPr>
          </a:p>
        </p:txBody>
      </p:sp>
      <p:sp>
        <p:nvSpPr>
          <p:cNvPr id="70659" name="Placeholder 1030">
            <a:extLst>
              <a:ext uri="{FF2B5EF4-FFF2-40B4-BE49-F238E27FC236}">
                <a16:creationId xmlns:a16="http://schemas.microsoft.com/office/drawing/2014/main" id="{B3AEE558-6E23-4BA1-8F39-93B16EB1144B}"/>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2.5 Étape II : la mise en œuvre de la stratégie des </a:t>
            </a:r>
            <a:br>
              <a:rPr lang="fr-CA" altLang="fr-FR" sz="2400" b="1">
                <a:solidFill>
                  <a:schemeClr val="tx1"/>
                </a:solidFill>
              </a:rPr>
            </a:br>
            <a:r>
              <a:rPr lang="fr-CA" altLang="fr-FR" sz="2400" b="1">
                <a:solidFill>
                  <a:schemeClr val="tx1"/>
                </a:solidFill>
              </a:rPr>
              <a:t>      ressources humaines</a:t>
            </a:r>
            <a:endParaRPr lang="fr-CA" altLang="fr-FR" sz="2400">
              <a:solidFill>
                <a:schemeClr val="tx1"/>
              </a:solidFill>
            </a:endParaRPr>
          </a:p>
        </p:txBody>
      </p:sp>
      <p:sp>
        <p:nvSpPr>
          <p:cNvPr id="70660" name="Placeholder 2">
            <a:extLst>
              <a:ext uri="{FF2B5EF4-FFF2-40B4-BE49-F238E27FC236}">
                <a16:creationId xmlns:a16="http://schemas.microsoft.com/office/drawing/2014/main" id="{6E713FE5-BD1D-4505-B75B-6404AC82B5DA}"/>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70661" name="ZoneTexte 5">
            <a:extLst>
              <a:ext uri="{FF2B5EF4-FFF2-40B4-BE49-F238E27FC236}">
                <a16:creationId xmlns:a16="http://schemas.microsoft.com/office/drawing/2014/main" id="{3AC2CC9E-1C48-457B-9B35-9769013BFB1A}"/>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70662" name="Placeholder 4">
            <a:extLst>
              <a:ext uri="{FF2B5EF4-FFF2-40B4-BE49-F238E27FC236}">
                <a16:creationId xmlns:a16="http://schemas.microsoft.com/office/drawing/2014/main" id="{C58E4C78-D93E-414F-BAA0-66E5450DC729}"/>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20000"/>
              </a:lnSpc>
              <a:spcBef>
                <a:spcPts val="800"/>
              </a:spcBef>
              <a:buFontTx/>
              <a:buNone/>
            </a:pPr>
            <a:r>
              <a:rPr lang="fr-CA" altLang="fr-FR" sz="2400"/>
              <a:t>Éléments importants à considérer</a:t>
            </a:r>
            <a:endParaRPr lang="fr-CA" altLang="fr-FR" sz="2000"/>
          </a:p>
        </p:txBody>
      </p:sp>
      <p:pic>
        <p:nvPicPr>
          <p:cNvPr id="70663" name="Diagramme 4">
            <a:extLst>
              <a:ext uri="{FF2B5EF4-FFF2-40B4-BE49-F238E27FC236}">
                <a16:creationId xmlns:a16="http://schemas.microsoft.com/office/drawing/2014/main" id="{AC121427-5BA4-4B21-AA07-681E3EEB57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781300"/>
            <a:ext cx="501173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2DA35F6F-9960-460F-A726-320862E445D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AA0D2E33-5A59-4A24-8496-E7C91FFC7290}" type="slidenum">
              <a:rPr lang="fr-CA" altLang="fr-FR" sz="1400">
                <a:ea typeface="ヒラギノ角ゴ Pro W3" charset="-128"/>
              </a:rPr>
              <a:pPr algn="r">
                <a:spcBef>
                  <a:spcPct val="0"/>
                </a:spcBef>
                <a:buFontTx/>
                <a:buNone/>
              </a:pPr>
              <a:t>32</a:t>
            </a:fld>
            <a:endParaRPr lang="fr-CA" altLang="fr-FR" sz="1400">
              <a:ea typeface="ヒラギノ角ゴ Pro W3" charset="-128"/>
            </a:endParaRPr>
          </a:p>
        </p:txBody>
      </p:sp>
      <p:sp>
        <p:nvSpPr>
          <p:cNvPr id="72707" name="Placeholder 1030">
            <a:extLst>
              <a:ext uri="{FF2B5EF4-FFF2-40B4-BE49-F238E27FC236}">
                <a16:creationId xmlns:a16="http://schemas.microsoft.com/office/drawing/2014/main" id="{8882D03F-E990-4AE4-8C99-EBF3E3DED8B3}"/>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2.6 Étape III : l’évaluation de la gestion stratégique des ressources humaines</a:t>
            </a:r>
            <a:br>
              <a:rPr lang="fr-CA" altLang="fr-FR" sz="2400" b="1">
                <a:solidFill>
                  <a:schemeClr val="tx1"/>
                </a:solidFill>
              </a:rPr>
            </a:br>
            <a:endParaRPr lang="fr-CA" altLang="fr-FR" sz="2400">
              <a:solidFill>
                <a:schemeClr val="tx1"/>
              </a:solidFill>
            </a:endParaRPr>
          </a:p>
        </p:txBody>
      </p:sp>
      <p:sp>
        <p:nvSpPr>
          <p:cNvPr id="72708" name="Placeholder 2">
            <a:extLst>
              <a:ext uri="{FF2B5EF4-FFF2-40B4-BE49-F238E27FC236}">
                <a16:creationId xmlns:a16="http://schemas.microsoft.com/office/drawing/2014/main" id="{C9466D9B-AC49-47C6-8FAE-F6B279378A31}"/>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72709" name="ZoneTexte 5">
            <a:extLst>
              <a:ext uri="{FF2B5EF4-FFF2-40B4-BE49-F238E27FC236}">
                <a16:creationId xmlns:a16="http://schemas.microsoft.com/office/drawing/2014/main" id="{92651D6B-B340-4085-8F76-87B2431D615C}"/>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72710" name="Placeholder 4">
            <a:extLst>
              <a:ext uri="{FF2B5EF4-FFF2-40B4-BE49-F238E27FC236}">
                <a16:creationId xmlns:a16="http://schemas.microsoft.com/office/drawing/2014/main" id="{6EBE75F2-46C6-40B2-B6BB-983D7FAD4937}"/>
              </a:ext>
            </a:extLst>
          </p:cNvPr>
          <p:cNvSpPr txBox="1">
            <a:spLocks noChangeArrowheads="1"/>
          </p:cNvSpPr>
          <p:nvPr/>
        </p:nvSpPr>
        <p:spPr bwMode="auto">
          <a:xfrm>
            <a:off x="685800" y="2359025"/>
            <a:ext cx="7772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20000"/>
              </a:lnSpc>
              <a:spcBef>
                <a:spcPts val="800"/>
              </a:spcBef>
              <a:buFontTx/>
              <a:buNone/>
            </a:pPr>
            <a:r>
              <a:rPr lang="fr-CA" altLang="fr-FR" sz="2400" dirty="0"/>
              <a:t>Éléments importants à considérer</a:t>
            </a:r>
            <a:endParaRPr lang="fr-CA" altLang="fr-FR" sz="2000" dirty="0"/>
          </a:p>
        </p:txBody>
      </p:sp>
      <p:sp>
        <p:nvSpPr>
          <p:cNvPr id="8" name="AutoShape 5">
            <a:extLst>
              <a:ext uri="{FF2B5EF4-FFF2-40B4-BE49-F238E27FC236}">
                <a16:creationId xmlns:a16="http://schemas.microsoft.com/office/drawing/2014/main" id="{F1A2915B-8FA3-4B60-A4E8-5B54E33F1D48}"/>
              </a:ext>
            </a:extLst>
          </p:cNvPr>
          <p:cNvSpPr>
            <a:spLocks noChangeArrowheads="1"/>
          </p:cNvSpPr>
          <p:nvPr/>
        </p:nvSpPr>
        <p:spPr bwMode="auto">
          <a:xfrm>
            <a:off x="1271588" y="2901950"/>
            <a:ext cx="3384550" cy="3335338"/>
          </a:xfrm>
          <a:prstGeom prst="rightArrow">
            <a:avLst>
              <a:gd name="adj1" fmla="val 50000"/>
              <a:gd name="adj2" fmla="val 25000"/>
            </a:avLst>
          </a:prstGeom>
          <a:solidFill>
            <a:srgbClr val="E2E8EF"/>
          </a:solidFill>
          <a:ln>
            <a:noFill/>
          </a:ln>
        </p:spPr>
        <p:txBody>
          <a:bodyPr wrap="none" anchor="ctr"/>
          <a:lstStyle/>
          <a:p>
            <a:pPr fontAlgn="auto">
              <a:spcBef>
                <a:spcPts val="0"/>
              </a:spcBef>
              <a:spcAft>
                <a:spcPts val="0"/>
              </a:spcAft>
              <a:defRPr/>
            </a:pPr>
            <a:endParaRPr lang="fr-CA" kern="0">
              <a:solidFill>
                <a:sysClr val="windowText" lastClr="000000"/>
              </a:solidFill>
              <a:latin typeface="Arial" charset="0"/>
              <a:ea typeface="ＭＳ Ｐゴシック" charset="0"/>
              <a:cs typeface="ＭＳ Ｐゴシック" charset="0"/>
            </a:endParaRPr>
          </a:p>
        </p:txBody>
      </p:sp>
      <p:sp>
        <p:nvSpPr>
          <p:cNvPr id="10" name="AutoShape 6">
            <a:extLst>
              <a:ext uri="{FF2B5EF4-FFF2-40B4-BE49-F238E27FC236}">
                <a16:creationId xmlns:a16="http://schemas.microsoft.com/office/drawing/2014/main" id="{027A2BE6-D00C-4923-BE42-C6E969BD1646}"/>
              </a:ext>
            </a:extLst>
          </p:cNvPr>
          <p:cNvSpPr>
            <a:spLocks noChangeArrowheads="1"/>
          </p:cNvSpPr>
          <p:nvPr/>
        </p:nvSpPr>
        <p:spPr bwMode="auto">
          <a:xfrm>
            <a:off x="5241925" y="2901950"/>
            <a:ext cx="3384550" cy="3335338"/>
          </a:xfrm>
          <a:prstGeom prst="rightArrow">
            <a:avLst>
              <a:gd name="adj1" fmla="val 50000"/>
              <a:gd name="adj2" fmla="val 25000"/>
            </a:avLst>
          </a:prstGeom>
          <a:solidFill>
            <a:srgbClr val="F0F2DB"/>
          </a:solidFill>
          <a:ln>
            <a:noFill/>
          </a:ln>
        </p:spPr>
        <p:txBody>
          <a:bodyPr wrap="none" anchor="ctr"/>
          <a:lstStyle/>
          <a:p>
            <a:pPr fontAlgn="auto">
              <a:spcBef>
                <a:spcPts val="0"/>
              </a:spcBef>
              <a:spcAft>
                <a:spcPts val="0"/>
              </a:spcAft>
              <a:defRPr/>
            </a:pPr>
            <a:endParaRPr lang="fr-CA" kern="0">
              <a:solidFill>
                <a:sysClr val="windowText" lastClr="000000"/>
              </a:solidFill>
              <a:latin typeface="Arial" charset="0"/>
              <a:ea typeface="ＭＳ Ｐゴシック" charset="0"/>
              <a:cs typeface="ＭＳ Ｐゴシック" charset="0"/>
            </a:endParaRPr>
          </a:p>
        </p:txBody>
      </p:sp>
      <p:sp>
        <p:nvSpPr>
          <p:cNvPr id="72713" name="Oval 7">
            <a:extLst>
              <a:ext uri="{FF2B5EF4-FFF2-40B4-BE49-F238E27FC236}">
                <a16:creationId xmlns:a16="http://schemas.microsoft.com/office/drawing/2014/main" id="{2763DE8B-8C94-4826-9E11-5E3A2368F9CF}"/>
              </a:ext>
            </a:extLst>
          </p:cNvPr>
          <p:cNvSpPr>
            <a:spLocks noChangeArrowheads="1"/>
          </p:cNvSpPr>
          <p:nvPr/>
        </p:nvSpPr>
        <p:spPr bwMode="auto">
          <a:xfrm>
            <a:off x="461963" y="3835400"/>
            <a:ext cx="1439862" cy="1439863"/>
          </a:xfrm>
          <a:prstGeom prst="ellipse">
            <a:avLst/>
          </a:prstGeom>
          <a:solidFill>
            <a:srgbClr val="9FB8CD"/>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400">
                <a:solidFill>
                  <a:srgbClr val="434365"/>
                </a:solidFill>
                <a:ea typeface="ＭＳ Ｐゴシック" panose="020B0600070205080204" pitchFamily="34" charset="-128"/>
              </a:rPr>
              <a:t>Évaluation</a:t>
            </a:r>
            <a:r>
              <a:rPr lang="fr-CA" altLang="fr-FR" sz="1600">
                <a:solidFill>
                  <a:srgbClr val="434365"/>
                </a:solidFill>
                <a:ea typeface="ＭＳ Ｐゴシック" panose="020B0600070205080204" pitchFamily="34" charset="-128"/>
              </a:rPr>
              <a:t>, </a:t>
            </a:r>
          </a:p>
          <a:p>
            <a:pPr algn="ctr" eaLnBrk="1" hangingPunct="1">
              <a:spcBef>
                <a:spcPct val="0"/>
              </a:spcBef>
              <a:buFontTx/>
              <a:buNone/>
            </a:pPr>
            <a:r>
              <a:rPr lang="fr-CA" altLang="fr-FR" sz="1600">
                <a:solidFill>
                  <a:srgbClr val="434365"/>
                </a:solidFill>
                <a:ea typeface="ＭＳ Ｐゴシック" panose="020B0600070205080204" pitchFamily="34" charset="-128"/>
              </a:rPr>
              <a:t>révision et </a:t>
            </a:r>
          </a:p>
          <a:p>
            <a:pPr algn="ctr" eaLnBrk="1" hangingPunct="1">
              <a:spcBef>
                <a:spcPct val="0"/>
              </a:spcBef>
              <a:buFontTx/>
              <a:buNone/>
            </a:pPr>
            <a:r>
              <a:rPr lang="fr-CA" altLang="fr-FR" sz="1600">
                <a:solidFill>
                  <a:srgbClr val="434365"/>
                </a:solidFill>
                <a:ea typeface="ＭＳ Ｐゴシック" panose="020B0600070205080204" pitchFamily="34" charset="-128"/>
              </a:rPr>
              <a:t>reposition-</a:t>
            </a:r>
          </a:p>
          <a:p>
            <a:pPr algn="ctr" eaLnBrk="1" hangingPunct="1">
              <a:spcBef>
                <a:spcPct val="0"/>
              </a:spcBef>
              <a:buFontTx/>
              <a:buNone/>
            </a:pPr>
            <a:r>
              <a:rPr lang="fr-CA" altLang="fr-FR" sz="1600">
                <a:solidFill>
                  <a:srgbClr val="434365"/>
                </a:solidFill>
                <a:ea typeface="ＭＳ Ｐゴシック" panose="020B0600070205080204" pitchFamily="34" charset="-128"/>
              </a:rPr>
              <a:t>nement</a:t>
            </a:r>
          </a:p>
        </p:txBody>
      </p:sp>
      <p:sp>
        <p:nvSpPr>
          <p:cNvPr id="72714" name="Oval 8">
            <a:extLst>
              <a:ext uri="{FF2B5EF4-FFF2-40B4-BE49-F238E27FC236}">
                <a16:creationId xmlns:a16="http://schemas.microsoft.com/office/drawing/2014/main" id="{16531C05-09AD-437F-BF09-4F6AEE3A698D}"/>
              </a:ext>
            </a:extLst>
          </p:cNvPr>
          <p:cNvSpPr>
            <a:spLocks noChangeArrowheads="1"/>
          </p:cNvSpPr>
          <p:nvPr/>
        </p:nvSpPr>
        <p:spPr bwMode="auto">
          <a:xfrm>
            <a:off x="4348163" y="3835400"/>
            <a:ext cx="1439862" cy="1439863"/>
          </a:xfrm>
          <a:prstGeom prst="ellipse">
            <a:avLst/>
          </a:prstGeom>
          <a:solidFill>
            <a:srgbClr val="D2DA7A"/>
          </a:solidFill>
          <a:ln w="952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400">
                <a:solidFill>
                  <a:srgbClr val="434365"/>
                </a:solidFill>
                <a:ea typeface="ＭＳ Ｐゴシック" panose="020B0600070205080204" pitchFamily="34" charset="-128"/>
              </a:rPr>
              <a:t>Évaluation </a:t>
            </a:r>
          </a:p>
          <a:p>
            <a:pPr algn="ctr" eaLnBrk="1" hangingPunct="1">
              <a:spcBef>
                <a:spcPct val="0"/>
              </a:spcBef>
              <a:buFontTx/>
              <a:buNone/>
            </a:pPr>
            <a:r>
              <a:rPr lang="fr-CA" altLang="fr-FR" sz="1400">
                <a:solidFill>
                  <a:srgbClr val="434365"/>
                </a:solidFill>
                <a:ea typeface="ＭＳ Ｐゴシック" panose="020B0600070205080204" pitchFamily="34" charset="-128"/>
              </a:rPr>
              <a:t>de la GRH</a:t>
            </a:r>
          </a:p>
        </p:txBody>
      </p:sp>
      <p:sp>
        <p:nvSpPr>
          <p:cNvPr id="72715" name="Text Box 9">
            <a:extLst>
              <a:ext uri="{FF2B5EF4-FFF2-40B4-BE49-F238E27FC236}">
                <a16:creationId xmlns:a16="http://schemas.microsoft.com/office/drawing/2014/main" id="{F98F7ABF-7258-4F07-AC5C-BE8D7C0467AF}"/>
              </a:ext>
            </a:extLst>
          </p:cNvPr>
          <p:cNvSpPr txBox="1">
            <a:spLocks noChangeArrowheads="1"/>
          </p:cNvSpPr>
          <p:nvPr/>
        </p:nvSpPr>
        <p:spPr bwMode="auto">
          <a:xfrm>
            <a:off x="1971675" y="3846513"/>
            <a:ext cx="2449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50000"/>
              </a:spcBef>
            </a:pPr>
            <a:r>
              <a:rPr lang="fr-CA" altLang="fr-FR" sz="1400">
                <a:solidFill>
                  <a:srgbClr val="434365"/>
                </a:solidFill>
                <a:ea typeface="ＭＳ Ｐゴシック" panose="020B0600070205080204" pitchFamily="34" charset="-128"/>
              </a:rPr>
              <a:t>Atteinte des résultats escomptés</a:t>
            </a:r>
          </a:p>
          <a:p>
            <a:pPr eaLnBrk="1" hangingPunct="1">
              <a:spcBef>
                <a:spcPct val="50000"/>
              </a:spcBef>
            </a:pPr>
            <a:r>
              <a:rPr lang="fr-CA" altLang="fr-FR" sz="1400">
                <a:solidFill>
                  <a:srgbClr val="434365"/>
                </a:solidFill>
                <a:ea typeface="ＭＳ Ｐゴシック" panose="020B0600070205080204" pitchFamily="34" charset="-128"/>
              </a:rPr>
              <a:t>Nécessité de réviser </a:t>
            </a:r>
            <a:br>
              <a:rPr lang="fr-CA" altLang="fr-FR" sz="1400">
                <a:solidFill>
                  <a:srgbClr val="434365"/>
                </a:solidFill>
                <a:ea typeface="ＭＳ Ｐゴシック" panose="020B0600070205080204" pitchFamily="34" charset="-128"/>
              </a:rPr>
            </a:br>
            <a:r>
              <a:rPr lang="fr-CA" altLang="fr-FR" sz="1400">
                <a:solidFill>
                  <a:srgbClr val="434365"/>
                </a:solidFill>
                <a:ea typeface="ＭＳ Ｐゴシック" panose="020B0600070205080204" pitchFamily="34" charset="-128"/>
              </a:rPr>
              <a:t>le plan d’action</a:t>
            </a:r>
          </a:p>
          <a:p>
            <a:pPr eaLnBrk="1" hangingPunct="1">
              <a:spcBef>
                <a:spcPct val="50000"/>
              </a:spcBef>
            </a:pPr>
            <a:r>
              <a:rPr lang="fr-CA" altLang="fr-FR" sz="1400">
                <a:solidFill>
                  <a:srgbClr val="434365"/>
                </a:solidFill>
                <a:ea typeface="ＭＳ Ｐゴシック" panose="020B0600070205080204" pitchFamily="34" charset="-128"/>
              </a:rPr>
              <a:t>Tableau de bord</a:t>
            </a:r>
          </a:p>
        </p:txBody>
      </p:sp>
      <p:sp>
        <p:nvSpPr>
          <p:cNvPr id="72716" name="Text Box 10">
            <a:extLst>
              <a:ext uri="{FF2B5EF4-FFF2-40B4-BE49-F238E27FC236}">
                <a16:creationId xmlns:a16="http://schemas.microsoft.com/office/drawing/2014/main" id="{0CD399BF-1246-4C90-917C-63B22DCAB720}"/>
              </a:ext>
            </a:extLst>
          </p:cNvPr>
          <p:cNvSpPr txBox="1">
            <a:spLocks noChangeArrowheads="1"/>
          </p:cNvSpPr>
          <p:nvPr/>
        </p:nvSpPr>
        <p:spPr bwMode="auto">
          <a:xfrm>
            <a:off x="5862638" y="3846513"/>
            <a:ext cx="23764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50000"/>
              </a:spcBef>
            </a:pPr>
            <a:r>
              <a:rPr lang="fr-CA" altLang="fr-FR" sz="1400">
                <a:solidFill>
                  <a:srgbClr val="434365"/>
                </a:solidFill>
                <a:ea typeface="ＭＳ Ｐゴシック" panose="020B0600070205080204" pitchFamily="34" charset="-128"/>
              </a:rPr>
              <a:t>Évaluation systématique des activités de GRH</a:t>
            </a:r>
          </a:p>
          <a:p>
            <a:pPr eaLnBrk="1" hangingPunct="1">
              <a:spcBef>
                <a:spcPct val="50000"/>
              </a:spcBef>
            </a:pPr>
            <a:r>
              <a:rPr lang="fr-CA" altLang="fr-FR" sz="1400">
                <a:solidFill>
                  <a:srgbClr val="434365"/>
                </a:solidFill>
                <a:ea typeface="ＭＳ Ｐゴシック" panose="020B0600070205080204" pitchFamily="34" charset="-128"/>
              </a:rPr>
              <a:t>Changements culturels?</a:t>
            </a:r>
          </a:p>
          <a:p>
            <a:pPr eaLnBrk="1" hangingPunct="1">
              <a:spcBef>
                <a:spcPct val="50000"/>
              </a:spcBef>
            </a:pPr>
            <a:r>
              <a:rPr lang="fr-CA" altLang="fr-FR" sz="1400">
                <a:solidFill>
                  <a:srgbClr val="434365"/>
                </a:solidFill>
                <a:ea typeface="ＭＳ Ｐゴシック" panose="020B0600070205080204" pitchFamily="34" charset="-128"/>
              </a:rPr>
              <a:t>Changements dans </a:t>
            </a:r>
            <a:br>
              <a:rPr lang="fr-CA" altLang="fr-FR" sz="1400">
                <a:solidFill>
                  <a:srgbClr val="434365"/>
                </a:solidFill>
                <a:ea typeface="ＭＳ Ｐゴシック" panose="020B0600070205080204" pitchFamily="34" charset="-128"/>
              </a:rPr>
            </a:br>
            <a:r>
              <a:rPr lang="fr-CA" altLang="fr-FR" sz="1400">
                <a:solidFill>
                  <a:srgbClr val="434365"/>
                </a:solidFill>
                <a:ea typeface="ＭＳ Ｐゴシック" panose="020B0600070205080204" pitchFamily="34" charset="-128"/>
              </a:rPr>
              <a:t>le style de gestion?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CBB21066-E67F-4A2E-9F0F-3F525B85632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414A339-AAB6-492E-A5D5-078527513441}" type="slidenum">
              <a:rPr lang="fr-CA" altLang="fr-FR" sz="1400">
                <a:ea typeface="ヒラギノ角ゴ Pro W3" charset="-128"/>
              </a:rPr>
              <a:pPr algn="r">
                <a:spcBef>
                  <a:spcPct val="0"/>
                </a:spcBef>
                <a:buFontTx/>
                <a:buNone/>
              </a:pPr>
              <a:t>4</a:t>
            </a:fld>
            <a:endParaRPr lang="fr-CA" altLang="fr-FR" sz="1400">
              <a:ea typeface="ヒラギノ角ゴ Pro W3" charset="-128"/>
            </a:endParaRPr>
          </a:p>
        </p:txBody>
      </p:sp>
      <p:sp>
        <p:nvSpPr>
          <p:cNvPr id="21507" name="Placeholder 4">
            <a:extLst>
              <a:ext uri="{FF2B5EF4-FFF2-40B4-BE49-F238E27FC236}">
                <a16:creationId xmlns:a16="http://schemas.microsoft.com/office/drawing/2014/main" id="{B76044B2-4BC5-4240-9C79-81840BC3D1C9}"/>
              </a:ext>
            </a:extLst>
          </p:cNvPr>
          <p:cNvSpPr>
            <a:spLocks noGrp="1" noChangeArrowheads="1"/>
          </p:cNvSpPr>
          <p:nvPr>
            <p:ph idx="4294967295"/>
          </p:nvPr>
        </p:nvSpPr>
        <p:spPr>
          <a:xfrm>
            <a:off x="685800" y="2359025"/>
            <a:ext cx="7772400" cy="3802063"/>
          </a:xfrm>
        </p:spPr>
        <p:txBody>
          <a:bodyPr/>
          <a:lstStyle/>
          <a:p>
            <a:pPr eaLnBrk="1" hangingPunct="1">
              <a:spcBef>
                <a:spcPts val="800"/>
              </a:spcBef>
            </a:pPr>
            <a:r>
              <a:rPr lang="fr-CA" altLang="fr-FR" sz="2000"/>
              <a:t>Origine de la gestion stratégique : stratégie militaire.</a:t>
            </a:r>
          </a:p>
          <a:p>
            <a:pPr eaLnBrk="1" hangingPunct="1">
              <a:spcBef>
                <a:spcPts val="800"/>
              </a:spcBef>
            </a:pPr>
            <a:r>
              <a:rPr lang="fr-CA" altLang="fr-FR" sz="2000"/>
              <a:t>Application au domaine des ressources humaines : </a:t>
            </a:r>
            <a:br>
              <a:rPr lang="fr-CA" altLang="fr-FR" sz="2000"/>
            </a:br>
            <a:r>
              <a:rPr lang="fr-CA" altLang="fr-FR" sz="2000"/>
              <a:t>depuis le début des années 1970.</a:t>
            </a:r>
          </a:p>
          <a:p>
            <a:pPr eaLnBrk="1" hangingPunct="1">
              <a:spcBef>
                <a:spcPts val="800"/>
              </a:spcBef>
            </a:pPr>
            <a:r>
              <a:rPr lang="fr-CA" altLang="fr-FR" sz="2000"/>
              <a:t>Intérêt de la GSRH : </a:t>
            </a:r>
          </a:p>
          <a:p>
            <a:pPr lvl="1" eaLnBrk="1" hangingPunct="1">
              <a:spcBef>
                <a:spcPts val="800"/>
              </a:spcBef>
              <a:buFont typeface="Lucida Grande" charset="0"/>
              <a:buChar char="–"/>
            </a:pPr>
            <a:r>
              <a:rPr lang="fr-CA" altLang="fr-FR" sz="1800"/>
              <a:t>permet de comprendre le lien existant entre la stratégie des facteurs tels que la structure organisationnelle et le comportement, les produits et leur cycle de vie, ainsi que, bien entendu, les profits </a:t>
            </a:r>
            <a:br>
              <a:rPr lang="fr-CA" altLang="fr-FR" sz="1800"/>
            </a:br>
            <a:r>
              <a:rPr lang="fr-CA" altLang="fr-FR" sz="1800"/>
              <a:t>et la survie de l’entreprise;</a:t>
            </a:r>
          </a:p>
          <a:p>
            <a:pPr lvl="1" eaLnBrk="1" hangingPunct="1">
              <a:spcBef>
                <a:spcPts val="800"/>
              </a:spcBef>
              <a:buFont typeface="Lucida Grande" charset="0"/>
              <a:buChar char="–"/>
            </a:pPr>
            <a:r>
              <a:rPr lang="fr-CA" altLang="fr-FR" sz="1800"/>
              <a:t>permettrait également à une organisation de bâtir sa capacité </a:t>
            </a:r>
            <a:br>
              <a:rPr lang="fr-CA" altLang="fr-FR" sz="1800"/>
            </a:br>
            <a:r>
              <a:rPr lang="fr-CA" altLang="fr-FR" sz="1800"/>
              <a:t>de résilience. </a:t>
            </a:r>
          </a:p>
        </p:txBody>
      </p:sp>
      <p:sp>
        <p:nvSpPr>
          <p:cNvPr id="21508" name="Placeholder 1030">
            <a:extLst>
              <a:ext uri="{FF2B5EF4-FFF2-40B4-BE49-F238E27FC236}">
                <a16:creationId xmlns:a16="http://schemas.microsoft.com/office/drawing/2014/main" id="{BB0AA78E-652F-4748-9746-73CEC75EA84A}"/>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2.1 L’émergence de la gestion stratégique des </a:t>
            </a:r>
            <a:br>
              <a:rPr lang="en-US" altLang="fr-FR" sz="2400" b="1"/>
            </a:br>
            <a:r>
              <a:rPr lang="en-US" altLang="fr-FR" sz="2400" b="1"/>
              <a:t>      ressources humaines</a:t>
            </a:r>
          </a:p>
        </p:txBody>
      </p:sp>
      <p:sp>
        <p:nvSpPr>
          <p:cNvPr id="21509" name="Placeholder 2">
            <a:extLst>
              <a:ext uri="{FF2B5EF4-FFF2-40B4-BE49-F238E27FC236}">
                <a16:creationId xmlns:a16="http://schemas.microsoft.com/office/drawing/2014/main" id="{F71C51B2-005C-4AD5-A728-CEB942F7329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21510" name="ZoneTexte 5">
            <a:extLst>
              <a:ext uri="{FF2B5EF4-FFF2-40B4-BE49-F238E27FC236}">
                <a16:creationId xmlns:a16="http://schemas.microsoft.com/office/drawing/2014/main" id="{C1D6323C-1AEB-4C04-A34C-D4BF893EADC2}"/>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DF6468DB-958D-4504-B649-9BAA205BFD81}"/>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37E6658-B2DE-45C8-9519-ACFEF18AC3F5}" type="slidenum">
              <a:rPr lang="fr-CA" altLang="fr-FR" sz="1400">
                <a:ea typeface="ヒラギノ角ゴ Pro W3" charset="-128"/>
              </a:rPr>
              <a:pPr algn="r">
                <a:spcBef>
                  <a:spcPct val="0"/>
                </a:spcBef>
                <a:buFontTx/>
                <a:buNone/>
              </a:pPr>
              <a:t>5</a:t>
            </a:fld>
            <a:endParaRPr lang="fr-CA" altLang="fr-FR" sz="1400">
              <a:ea typeface="ヒラギノ角ゴ Pro W3" charset="-128"/>
            </a:endParaRPr>
          </a:p>
        </p:txBody>
      </p:sp>
      <p:sp>
        <p:nvSpPr>
          <p:cNvPr id="25603" name="Placeholder 1030">
            <a:extLst>
              <a:ext uri="{FF2B5EF4-FFF2-40B4-BE49-F238E27FC236}">
                <a16:creationId xmlns:a16="http://schemas.microsoft.com/office/drawing/2014/main" id="{2528C07F-8B2B-463B-A2C3-A11103FEC225}"/>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dirty="0">
                <a:solidFill>
                  <a:schemeClr val="tx1"/>
                </a:solidFill>
              </a:rPr>
              <a:t>Les sept thèmes clés de la GSRH</a:t>
            </a:r>
          </a:p>
        </p:txBody>
      </p:sp>
      <p:sp>
        <p:nvSpPr>
          <p:cNvPr id="25604" name="Placeholder 2">
            <a:extLst>
              <a:ext uri="{FF2B5EF4-FFF2-40B4-BE49-F238E27FC236}">
                <a16:creationId xmlns:a16="http://schemas.microsoft.com/office/drawing/2014/main" id="{C3D10D5C-11FE-4E5D-AFF2-77BAC1A6304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25605" name="ZoneTexte 5">
            <a:extLst>
              <a:ext uri="{FF2B5EF4-FFF2-40B4-BE49-F238E27FC236}">
                <a16:creationId xmlns:a16="http://schemas.microsoft.com/office/drawing/2014/main" id="{8E04834E-958E-452F-BE39-36381369C762}"/>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25606" name="Placeholder 2">
            <a:extLst>
              <a:ext uri="{FF2B5EF4-FFF2-40B4-BE49-F238E27FC236}">
                <a16:creationId xmlns:a16="http://schemas.microsoft.com/office/drawing/2014/main" id="{28B7D550-ADDF-4007-9B01-627AE2F33D2A}"/>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None/>
            </a:pPr>
            <a:r>
              <a:rPr lang="en-US" altLang="fr-FR" sz="1100" b="1" dirty="0">
                <a:solidFill>
                  <a:schemeClr val="tx2"/>
                </a:solidFill>
                <a:latin typeface="Arial"/>
                <a:ea typeface="ヒラギノ角ゴ Pro W3"/>
              </a:rPr>
              <a:t>2.1 </a:t>
            </a:r>
            <a:r>
              <a:rPr lang="en-US" altLang="fr-FR" sz="1100" dirty="0">
                <a:solidFill>
                  <a:schemeClr val="tx2"/>
                </a:solidFill>
                <a:latin typeface="Arial"/>
                <a:ea typeface="ヒラギノ角ゴ Pro W3"/>
              </a:rPr>
              <a:t>SUITE</a:t>
            </a:r>
            <a:endParaRPr lang="en-US" altLang="fr-FR" sz="1200" i="1" dirty="0">
              <a:solidFill>
                <a:schemeClr val="tx2"/>
              </a:solidFill>
              <a:latin typeface="Arial"/>
              <a:ea typeface="ヒラギノ角ゴ Pro W3"/>
            </a:endParaRPr>
          </a:p>
        </p:txBody>
      </p:sp>
      <p:pic>
        <p:nvPicPr>
          <p:cNvPr id="2" name="Picture 2" descr="Text&#10;&#10;Description automatically generated">
            <a:extLst>
              <a:ext uri="{FF2B5EF4-FFF2-40B4-BE49-F238E27FC236}">
                <a16:creationId xmlns:a16="http://schemas.microsoft.com/office/drawing/2014/main" id="{CC2E2E60-A20A-49FB-8178-38AF46D8CDB8}"/>
              </a:ext>
            </a:extLst>
          </p:cNvPr>
          <p:cNvPicPr>
            <a:picLocks noChangeAspect="1"/>
          </p:cNvPicPr>
          <p:nvPr/>
        </p:nvPicPr>
        <p:blipFill>
          <a:blip r:embed="rId4"/>
          <a:stretch>
            <a:fillRect/>
          </a:stretch>
        </p:blipFill>
        <p:spPr>
          <a:xfrm>
            <a:off x="2967925" y="1684697"/>
            <a:ext cx="3188776" cy="4397130"/>
          </a:xfrm>
          <a:prstGeom prst="rect">
            <a:avLst/>
          </a:prstGeom>
        </p:spPr>
      </p:pic>
    </p:spTree>
    <p:extLst>
      <p:ext uri="{BB962C8B-B14F-4D97-AF65-F5344CB8AC3E}">
        <p14:creationId xmlns:p14="http://schemas.microsoft.com/office/powerpoint/2010/main" val="231135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AEA2AA06-FD6F-4C8C-A497-A3BAF4264768}"/>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BC4E49E-93DF-4C36-BC2A-78A27CFC6E64}" type="slidenum">
              <a:rPr lang="fr-CA" altLang="fr-FR" sz="1400">
                <a:ea typeface="ヒラギノ角ゴ Pro W3" charset="-128"/>
              </a:rPr>
              <a:pPr algn="r">
                <a:spcBef>
                  <a:spcPct val="0"/>
                </a:spcBef>
                <a:buFontTx/>
                <a:buNone/>
              </a:pPr>
              <a:t>6</a:t>
            </a:fld>
            <a:endParaRPr lang="fr-CA" altLang="fr-FR" sz="1400">
              <a:ea typeface="ヒラギノ角ゴ Pro W3" charset="-128"/>
            </a:endParaRPr>
          </a:p>
        </p:txBody>
      </p:sp>
      <p:sp>
        <p:nvSpPr>
          <p:cNvPr id="23555" name="Placeholder 1030">
            <a:extLst>
              <a:ext uri="{FF2B5EF4-FFF2-40B4-BE49-F238E27FC236}">
                <a16:creationId xmlns:a16="http://schemas.microsoft.com/office/drawing/2014/main" id="{63B12577-186C-4ED3-85EC-4D5741353A7C}"/>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solidFill>
                  <a:schemeClr val="tx1"/>
                </a:solidFill>
              </a:rPr>
              <a:t>2.2 </a:t>
            </a:r>
            <a:r>
              <a:rPr lang="fr-CA" altLang="fr-FR" sz="2400" b="1">
                <a:solidFill>
                  <a:schemeClr val="tx1"/>
                </a:solidFill>
              </a:rPr>
              <a:t>Les définitions et les composantes de la gestion</a:t>
            </a:r>
            <a:br>
              <a:rPr lang="fr-CA" altLang="fr-FR" sz="2400" b="1">
                <a:solidFill>
                  <a:schemeClr val="tx1"/>
                </a:solidFill>
              </a:rPr>
            </a:br>
            <a:r>
              <a:rPr lang="fr-CA" altLang="fr-FR" sz="2400" b="1">
                <a:solidFill>
                  <a:schemeClr val="tx1"/>
                </a:solidFill>
              </a:rPr>
              <a:t>      stratégique des ressources humaines </a:t>
            </a:r>
          </a:p>
        </p:txBody>
      </p:sp>
      <p:sp>
        <p:nvSpPr>
          <p:cNvPr id="23556" name="Placeholder 2">
            <a:extLst>
              <a:ext uri="{FF2B5EF4-FFF2-40B4-BE49-F238E27FC236}">
                <a16:creationId xmlns:a16="http://schemas.microsoft.com/office/drawing/2014/main" id="{71D2C209-07ED-47E7-8F15-984BFB98C638}"/>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23557" name="ZoneTexte 5">
            <a:extLst>
              <a:ext uri="{FF2B5EF4-FFF2-40B4-BE49-F238E27FC236}">
                <a16:creationId xmlns:a16="http://schemas.microsoft.com/office/drawing/2014/main" id="{B3B67AD5-B6F9-4E0F-8BA6-591C2993EE99}"/>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23558" name="AutoShape 4">
            <a:extLst>
              <a:ext uri="{FF2B5EF4-FFF2-40B4-BE49-F238E27FC236}">
                <a16:creationId xmlns:a16="http://schemas.microsoft.com/office/drawing/2014/main" id="{50F95EB5-6000-4CE3-9184-07A873800F84}"/>
              </a:ext>
            </a:extLst>
          </p:cNvPr>
          <p:cNvSpPr>
            <a:spLocks noChangeArrowheads="1"/>
          </p:cNvSpPr>
          <p:nvPr/>
        </p:nvSpPr>
        <p:spPr bwMode="auto">
          <a:xfrm rot="5400000">
            <a:off x="504825" y="2312988"/>
            <a:ext cx="1584325" cy="1368425"/>
          </a:xfrm>
          <a:prstGeom prst="chevron">
            <a:avLst>
              <a:gd name="adj" fmla="val 25005"/>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br>
              <a:rPr lang="fr-CA" altLang="fr-FR" sz="1400" b="1">
                <a:solidFill>
                  <a:schemeClr val="bg1"/>
                </a:solidFill>
                <a:ea typeface="ＭＳ Ｐゴシック" panose="020B0600070205080204" pitchFamily="34" charset="-128"/>
              </a:rPr>
            </a:br>
            <a:r>
              <a:rPr lang="fr-CA" altLang="fr-FR" sz="1400" b="1">
                <a:solidFill>
                  <a:schemeClr val="bg1"/>
                </a:solidFill>
                <a:ea typeface="ＭＳ Ｐゴシック" panose="020B0600070205080204" pitchFamily="34" charset="-128"/>
              </a:rPr>
              <a:t>Baird et </a:t>
            </a:r>
            <a:br>
              <a:rPr lang="fr-CA" altLang="fr-FR" sz="1400" b="1">
                <a:solidFill>
                  <a:schemeClr val="bg1"/>
                </a:solidFill>
                <a:ea typeface="ＭＳ Ｐゴシック" panose="020B0600070205080204" pitchFamily="34" charset="-128"/>
              </a:rPr>
            </a:br>
            <a:r>
              <a:rPr lang="fr-CA" altLang="fr-FR" sz="1400" b="1">
                <a:solidFill>
                  <a:schemeClr val="bg1"/>
                </a:solidFill>
                <a:ea typeface="ＭＳ Ｐゴシック" panose="020B0600070205080204" pitchFamily="34" charset="-128"/>
              </a:rPr>
              <a:t>Meshoulam</a:t>
            </a:r>
            <a:br>
              <a:rPr lang="fr-CA" altLang="fr-FR" sz="1400" b="1">
                <a:solidFill>
                  <a:schemeClr val="bg1"/>
                </a:solidFill>
                <a:ea typeface="ＭＳ Ｐゴシック" panose="020B0600070205080204" pitchFamily="34" charset="-128"/>
              </a:rPr>
            </a:br>
            <a:r>
              <a:rPr lang="fr-CA" altLang="fr-FR" sz="1400" b="1">
                <a:solidFill>
                  <a:schemeClr val="bg1"/>
                </a:solidFill>
                <a:ea typeface="ＭＳ Ｐゴシック" panose="020B0600070205080204" pitchFamily="34" charset="-128"/>
              </a:rPr>
              <a:t>(1984)</a:t>
            </a:r>
          </a:p>
        </p:txBody>
      </p:sp>
      <p:sp>
        <p:nvSpPr>
          <p:cNvPr id="23559" name="AutoShape 5">
            <a:extLst>
              <a:ext uri="{FF2B5EF4-FFF2-40B4-BE49-F238E27FC236}">
                <a16:creationId xmlns:a16="http://schemas.microsoft.com/office/drawing/2014/main" id="{42DA3A1F-1574-4182-A3FC-4800FF400671}"/>
              </a:ext>
            </a:extLst>
          </p:cNvPr>
          <p:cNvSpPr>
            <a:spLocks noChangeArrowheads="1"/>
          </p:cNvSpPr>
          <p:nvPr/>
        </p:nvSpPr>
        <p:spPr bwMode="auto">
          <a:xfrm rot="5400000">
            <a:off x="611982" y="3645694"/>
            <a:ext cx="1366837" cy="1368425"/>
          </a:xfrm>
          <a:prstGeom prst="chevron">
            <a:avLst>
              <a:gd name="adj" fmla="val 25532"/>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br>
              <a:rPr lang="fr-CA" altLang="fr-FR" sz="1400" b="1">
                <a:solidFill>
                  <a:schemeClr val="bg1"/>
                </a:solidFill>
                <a:ea typeface="ＭＳ Ｐゴシック" panose="020B0600070205080204" pitchFamily="34" charset="-128"/>
                <a:cs typeface="Arial" panose="020B0604020202020204" pitchFamily="34" charset="0"/>
              </a:rPr>
            </a:br>
            <a:r>
              <a:rPr lang="fr-CA" altLang="fr-FR" sz="1400" b="1">
                <a:solidFill>
                  <a:schemeClr val="bg1"/>
                </a:solidFill>
                <a:ea typeface="ＭＳ Ｐゴシック" panose="020B0600070205080204" pitchFamily="34" charset="-128"/>
                <a:cs typeface="Arial" panose="020B0604020202020204" pitchFamily="34" charset="0"/>
              </a:rPr>
              <a:t>Schuler</a:t>
            </a:r>
          </a:p>
          <a:p>
            <a:pPr algn="ctr" eaLnBrk="1" hangingPunct="1">
              <a:spcBef>
                <a:spcPct val="0"/>
              </a:spcBef>
              <a:buFontTx/>
              <a:buNone/>
            </a:pPr>
            <a:r>
              <a:rPr lang="fr-CA" altLang="fr-FR" sz="1400" b="1">
                <a:solidFill>
                  <a:schemeClr val="bg1"/>
                </a:solidFill>
                <a:ea typeface="ＭＳ Ｐゴシック" panose="020B0600070205080204" pitchFamily="34" charset="-128"/>
                <a:cs typeface="Arial" panose="020B0604020202020204" pitchFamily="34" charset="0"/>
              </a:rPr>
              <a:t>(1992)</a:t>
            </a:r>
          </a:p>
        </p:txBody>
      </p:sp>
      <p:sp>
        <p:nvSpPr>
          <p:cNvPr id="23560" name="AutoShape 6">
            <a:extLst>
              <a:ext uri="{FF2B5EF4-FFF2-40B4-BE49-F238E27FC236}">
                <a16:creationId xmlns:a16="http://schemas.microsoft.com/office/drawing/2014/main" id="{BFCC4910-D6B9-434E-ADAD-FBE521EA2308}"/>
              </a:ext>
            </a:extLst>
          </p:cNvPr>
          <p:cNvSpPr>
            <a:spLocks noChangeArrowheads="1"/>
          </p:cNvSpPr>
          <p:nvPr/>
        </p:nvSpPr>
        <p:spPr bwMode="auto">
          <a:xfrm rot="5400000">
            <a:off x="611982" y="4869656"/>
            <a:ext cx="1366838" cy="1368425"/>
          </a:xfrm>
          <a:prstGeom prst="chevron">
            <a:avLst>
              <a:gd name="adj" fmla="val 25532"/>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br>
              <a:rPr lang="fr-CA" altLang="fr-FR" sz="1400" b="1">
                <a:solidFill>
                  <a:schemeClr val="bg1"/>
                </a:solidFill>
                <a:ea typeface="ＭＳ Ｐゴシック" panose="020B0600070205080204" pitchFamily="34" charset="-128"/>
                <a:cs typeface="Arial" panose="020B0604020202020204" pitchFamily="34" charset="0"/>
              </a:rPr>
            </a:br>
            <a:r>
              <a:rPr lang="fr-CA" altLang="fr-FR" sz="1400" b="1">
                <a:solidFill>
                  <a:schemeClr val="bg1"/>
                </a:solidFill>
                <a:ea typeface="ＭＳ Ｐゴシック" panose="020B0600070205080204" pitchFamily="34" charset="-128"/>
                <a:cs typeface="Arial" panose="020B0604020202020204" pitchFamily="34" charset="0"/>
              </a:rPr>
              <a:t>Wright et </a:t>
            </a:r>
            <a:br>
              <a:rPr lang="fr-CA" altLang="fr-FR" sz="1400" b="1">
                <a:solidFill>
                  <a:schemeClr val="bg1"/>
                </a:solidFill>
                <a:ea typeface="ＭＳ Ｐゴシック" panose="020B0600070205080204" pitchFamily="34" charset="-128"/>
                <a:cs typeface="Arial" panose="020B0604020202020204" pitchFamily="34" charset="0"/>
              </a:rPr>
            </a:br>
            <a:r>
              <a:rPr lang="fr-CA" altLang="fr-FR" sz="1400" b="1">
                <a:solidFill>
                  <a:schemeClr val="bg1"/>
                </a:solidFill>
                <a:ea typeface="ＭＳ Ｐゴシック" panose="020B0600070205080204" pitchFamily="34" charset="-128"/>
                <a:cs typeface="Arial" panose="020B0604020202020204" pitchFamily="34" charset="0"/>
              </a:rPr>
              <a:t>McMahan</a:t>
            </a:r>
          </a:p>
          <a:p>
            <a:pPr algn="ctr" eaLnBrk="1" hangingPunct="1">
              <a:spcBef>
                <a:spcPct val="0"/>
              </a:spcBef>
              <a:buFontTx/>
              <a:buNone/>
            </a:pPr>
            <a:r>
              <a:rPr lang="fr-CA" altLang="fr-FR" sz="1400" b="1">
                <a:solidFill>
                  <a:schemeClr val="bg1"/>
                </a:solidFill>
                <a:ea typeface="ＭＳ Ｐゴシック" panose="020B0600070205080204" pitchFamily="34" charset="-128"/>
                <a:cs typeface="Arial" panose="020B0604020202020204" pitchFamily="34" charset="0"/>
              </a:rPr>
              <a:t>(1992)</a:t>
            </a:r>
          </a:p>
        </p:txBody>
      </p:sp>
      <p:sp>
        <p:nvSpPr>
          <p:cNvPr id="23561" name="AutoShape 7">
            <a:extLst>
              <a:ext uri="{FF2B5EF4-FFF2-40B4-BE49-F238E27FC236}">
                <a16:creationId xmlns:a16="http://schemas.microsoft.com/office/drawing/2014/main" id="{D0BF7164-D970-47A5-8C73-148D11497120}"/>
              </a:ext>
            </a:extLst>
          </p:cNvPr>
          <p:cNvSpPr>
            <a:spLocks noChangeArrowheads="1"/>
          </p:cNvSpPr>
          <p:nvPr/>
        </p:nvSpPr>
        <p:spPr bwMode="auto">
          <a:xfrm>
            <a:off x="1836738" y="2205038"/>
            <a:ext cx="6838950" cy="1231900"/>
          </a:xfrm>
          <a:prstGeom prst="roundRect">
            <a:avLst>
              <a:gd name="adj" fmla="val 16667"/>
            </a:avLst>
          </a:prstGeom>
          <a:noFill/>
          <a:ln w="9525">
            <a:solidFill>
              <a:srgbClr val="C9CB3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CA" altLang="fr-FR" sz="1800">
              <a:solidFill>
                <a:schemeClr val="bg1"/>
              </a:solidFill>
              <a:ea typeface="ＭＳ Ｐゴシック" panose="020B0600070205080204" pitchFamily="34" charset="-128"/>
            </a:endParaRPr>
          </a:p>
        </p:txBody>
      </p:sp>
      <p:sp>
        <p:nvSpPr>
          <p:cNvPr id="23562" name="Text Box 8">
            <a:extLst>
              <a:ext uri="{FF2B5EF4-FFF2-40B4-BE49-F238E27FC236}">
                <a16:creationId xmlns:a16="http://schemas.microsoft.com/office/drawing/2014/main" id="{BF3B731F-BA06-432C-B824-AF86B06D342E}"/>
              </a:ext>
            </a:extLst>
          </p:cNvPr>
          <p:cNvSpPr txBox="1">
            <a:spLocks noChangeArrowheads="1"/>
          </p:cNvSpPr>
          <p:nvPr/>
        </p:nvSpPr>
        <p:spPr bwMode="auto">
          <a:xfrm>
            <a:off x="2197100" y="2254250"/>
            <a:ext cx="63357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50000"/>
              </a:spcBef>
              <a:buFontTx/>
              <a:buNone/>
            </a:pPr>
            <a:r>
              <a:rPr lang="fr-CA" altLang="fr-FR" sz="1400">
                <a:solidFill>
                  <a:srgbClr val="333366"/>
                </a:solidFill>
                <a:ea typeface="ＭＳ Ｐゴシック" panose="020B0600070205080204" pitchFamily="34" charset="-128"/>
              </a:rPr>
              <a:t>C’est l’ensemble des moyens auxquels une entreprise a recours pour assurer l’utilisation optimale de la structure, des compétences, des processus et des ressources dont elle dispose, afin de tirer profit des perspectives favorables que lui offre son environnement, tout en réduisant au minimum l’effet des contraintes externes susceptibles de compromettre l’atteinte de ses objectifs. </a:t>
            </a:r>
          </a:p>
        </p:txBody>
      </p:sp>
      <p:sp>
        <p:nvSpPr>
          <p:cNvPr id="23563" name="AutoShape 9">
            <a:extLst>
              <a:ext uri="{FF2B5EF4-FFF2-40B4-BE49-F238E27FC236}">
                <a16:creationId xmlns:a16="http://schemas.microsoft.com/office/drawing/2014/main" id="{01833F18-32EF-486E-8E3B-6278DE150D6F}"/>
              </a:ext>
            </a:extLst>
          </p:cNvPr>
          <p:cNvSpPr>
            <a:spLocks noChangeArrowheads="1"/>
          </p:cNvSpPr>
          <p:nvPr/>
        </p:nvSpPr>
        <p:spPr bwMode="auto">
          <a:xfrm>
            <a:off x="1836738" y="3640138"/>
            <a:ext cx="6807200" cy="1028700"/>
          </a:xfrm>
          <a:prstGeom prst="roundRect">
            <a:avLst>
              <a:gd name="adj" fmla="val 16667"/>
            </a:avLst>
          </a:prstGeom>
          <a:noFill/>
          <a:ln w="9525">
            <a:solidFill>
              <a:srgbClr val="C9CB3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CA" altLang="fr-FR" sz="1800">
              <a:solidFill>
                <a:schemeClr val="bg1"/>
              </a:solidFill>
              <a:ea typeface="ＭＳ Ｐゴシック" panose="020B0600070205080204" pitchFamily="34" charset="-128"/>
            </a:endParaRPr>
          </a:p>
        </p:txBody>
      </p:sp>
      <p:sp>
        <p:nvSpPr>
          <p:cNvPr id="23564" name="Text Box 10">
            <a:extLst>
              <a:ext uri="{FF2B5EF4-FFF2-40B4-BE49-F238E27FC236}">
                <a16:creationId xmlns:a16="http://schemas.microsoft.com/office/drawing/2014/main" id="{9F7C3C7F-5A8F-4AA9-AD58-94B574783B00}"/>
              </a:ext>
            </a:extLst>
          </p:cNvPr>
          <p:cNvSpPr txBox="1">
            <a:spLocks noChangeArrowheads="1"/>
          </p:cNvSpPr>
          <p:nvPr/>
        </p:nvSpPr>
        <p:spPr bwMode="auto">
          <a:xfrm>
            <a:off x="2165350" y="3813175"/>
            <a:ext cx="626268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400">
                <a:solidFill>
                  <a:srgbClr val="333366"/>
                </a:solidFill>
                <a:ea typeface="ＭＳ Ｐゴシック" panose="020B0600070205080204" pitchFamily="34" charset="-128"/>
              </a:rPr>
              <a:t>C’est l’ensemble des activités influant sur le comportement des individus dans leurs efforts pour formuler et satisfaire les besoins stratégiques </a:t>
            </a:r>
            <a:br>
              <a:rPr lang="fr-CA" altLang="fr-FR" sz="1400">
                <a:solidFill>
                  <a:srgbClr val="333366"/>
                </a:solidFill>
                <a:ea typeface="ＭＳ Ｐゴシック" panose="020B0600070205080204" pitchFamily="34" charset="-128"/>
              </a:rPr>
            </a:br>
            <a:r>
              <a:rPr lang="fr-CA" altLang="fr-FR" sz="1400">
                <a:solidFill>
                  <a:srgbClr val="333366"/>
                </a:solidFill>
                <a:ea typeface="ＭＳ Ｐゴシック" panose="020B0600070205080204" pitchFamily="34" charset="-128"/>
              </a:rPr>
              <a:t>de l’organisation.</a:t>
            </a:r>
          </a:p>
        </p:txBody>
      </p:sp>
      <p:sp>
        <p:nvSpPr>
          <p:cNvPr id="23565" name="AutoShape 11">
            <a:extLst>
              <a:ext uri="{FF2B5EF4-FFF2-40B4-BE49-F238E27FC236}">
                <a16:creationId xmlns:a16="http://schemas.microsoft.com/office/drawing/2014/main" id="{CA09F1CF-E880-4B33-B560-CD6EA2963430}"/>
              </a:ext>
            </a:extLst>
          </p:cNvPr>
          <p:cNvSpPr>
            <a:spLocks noChangeArrowheads="1"/>
          </p:cNvSpPr>
          <p:nvPr/>
        </p:nvSpPr>
        <p:spPr bwMode="auto">
          <a:xfrm>
            <a:off x="1838325" y="4878388"/>
            <a:ext cx="6837363" cy="1022350"/>
          </a:xfrm>
          <a:prstGeom prst="roundRect">
            <a:avLst>
              <a:gd name="adj" fmla="val 16667"/>
            </a:avLst>
          </a:prstGeom>
          <a:noFill/>
          <a:ln w="9525">
            <a:solidFill>
              <a:srgbClr val="C9CB3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endParaRPr lang="fr-CA" altLang="fr-FR" sz="1800">
              <a:solidFill>
                <a:schemeClr val="bg1"/>
              </a:solidFill>
              <a:ea typeface="ＭＳ Ｐゴシック" panose="020B0600070205080204" pitchFamily="34" charset="-128"/>
            </a:endParaRPr>
          </a:p>
        </p:txBody>
      </p:sp>
      <p:sp>
        <p:nvSpPr>
          <p:cNvPr id="23566" name="Text Box 12">
            <a:extLst>
              <a:ext uri="{FF2B5EF4-FFF2-40B4-BE49-F238E27FC236}">
                <a16:creationId xmlns:a16="http://schemas.microsoft.com/office/drawing/2014/main" id="{8FD6DDD0-5FA5-4948-889A-F7F9A9D532A8}"/>
              </a:ext>
            </a:extLst>
          </p:cNvPr>
          <p:cNvSpPr txBox="1">
            <a:spLocks noChangeArrowheads="1"/>
          </p:cNvSpPr>
          <p:nvPr/>
        </p:nvSpPr>
        <p:spPr bwMode="auto">
          <a:xfrm>
            <a:off x="2197100" y="5068888"/>
            <a:ext cx="64071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400">
                <a:solidFill>
                  <a:srgbClr val="333366"/>
                </a:solidFill>
                <a:ea typeface="ＭＳ Ｐゴシック" panose="020B0600070205080204" pitchFamily="34" charset="-128"/>
              </a:rPr>
              <a:t>Elle consiste à élaborer des modèles planifiés d’activités qui seront implantés dans le but de permettre à une organisation d’atteindre ses objectifs.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DF6468DB-958D-4504-B649-9BAA205BFD81}"/>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37E6658-B2DE-45C8-9519-ACFEF18AC3F5}" type="slidenum">
              <a:rPr lang="fr-CA" altLang="fr-FR" sz="1400">
                <a:ea typeface="ヒラギノ角ゴ Pro W3" charset="-128"/>
              </a:rPr>
              <a:pPr algn="r">
                <a:spcBef>
                  <a:spcPct val="0"/>
                </a:spcBef>
                <a:buFontTx/>
                <a:buNone/>
              </a:pPr>
              <a:t>7</a:t>
            </a:fld>
            <a:endParaRPr lang="fr-CA" altLang="fr-FR" sz="1400">
              <a:ea typeface="ヒラギノ角ゴ Pro W3" charset="-128"/>
            </a:endParaRPr>
          </a:p>
        </p:txBody>
      </p:sp>
      <p:sp>
        <p:nvSpPr>
          <p:cNvPr id="25603" name="Placeholder 1030">
            <a:extLst>
              <a:ext uri="{FF2B5EF4-FFF2-40B4-BE49-F238E27FC236}">
                <a16:creationId xmlns:a16="http://schemas.microsoft.com/office/drawing/2014/main" id="{2528C07F-8B2B-463B-A2C3-A11103FEC225}"/>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Deux conditions essentielles à la GSRH </a:t>
            </a:r>
          </a:p>
        </p:txBody>
      </p:sp>
      <p:sp>
        <p:nvSpPr>
          <p:cNvPr id="25604" name="Placeholder 2">
            <a:extLst>
              <a:ext uri="{FF2B5EF4-FFF2-40B4-BE49-F238E27FC236}">
                <a16:creationId xmlns:a16="http://schemas.microsoft.com/office/drawing/2014/main" id="{C3D10D5C-11FE-4E5D-AFF2-77BAC1A6304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25605" name="ZoneTexte 5">
            <a:extLst>
              <a:ext uri="{FF2B5EF4-FFF2-40B4-BE49-F238E27FC236}">
                <a16:creationId xmlns:a16="http://schemas.microsoft.com/office/drawing/2014/main" id="{8E04834E-958E-452F-BE39-36381369C762}"/>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25606" name="Placeholder 2">
            <a:extLst>
              <a:ext uri="{FF2B5EF4-FFF2-40B4-BE49-F238E27FC236}">
                <a16:creationId xmlns:a16="http://schemas.microsoft.com/office/drawing/2014/main" id="{28B7D550-ADDF-4007-9B01-627AE2F33D2A}"/>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8" name="AutoShape 4">
            <a:extLst>
              <a:ext uri="{FF2B5EF4-FFF2-40B4-BE49-F238E27FC236}">
                <a16:creationId xmlns:a16="http://schemas.microsoft.com/office/drawing/2014/main" id="{140C6BB7-8A1B-458B-92C6-49E9141D3E93}"/>
              </a:ext>
            </a:extLst>
          </p:cNvPr>
          <p:cNvSpPr>
            <a:spLocks noChangeArrowheads="1"/>
          </p:cNvSpPr>
          <p:nvPr/>
        </p:nvSpPr>
        <p:spPr bwMode="auto">
          <a:xfrm>
            <a:off x="2860675" y="4254500"/>
            <a:ext cx="5240338" cy="1598613"/>
          </a:xfrm>
          <a:prstGeom prst="homePlate">
            <a:avLst>
              <a:gd name="adj" fmla="val 70929"/>
            </a:avLst>
          </a:prstGeom>
          <a:solidFill>
            <a:srgbClr val="C9CB34"/>
          </a:solidFill>
          <a:ln>
            <a:noFill/>
          </a:ln>
        </p:spPr>
        <p:txBody>
          <a:bodyPr wrap="none" anchor="ctr"/>
          <a:lstStyle/>
          <a:p>
            <a:pPr fontAlgn="auto">
              <a:spcBef>
                <a:spcPts val="0"/>
              </a:spcBef>
              <a:spcAft>
                <a:spcPts val="0"/>
              </a:spcAft>
              <a:defRPr/>
            </a:pPr>
            <a:endParaRPr lang="fr-CA" kern="0">
              <a:solidFill>
                <a:sysClr val="windowText" lastClr="000000"/>
              </a:solidFill>
              <a:latin typeface="Arial" charset="0"/>
              <a:ea typeface="ＭＳ Ｐゴシック" charset="0"/>
              <a:cs typeface="ＭＳ Ｐゴシック" charset="0"/>
            </a:endParaRPr>
          </a:p>
        </p:txBody>
      </p:sp>
      <p:sp>
        <p:nvSpPr>
          <p:cNvPr id="9" name="AutoShape 5">
            <a:extLst>
              <a:ext uri="{FF2B5EF4-FFF2-40B4-BE49-F238E27FC236}">
                <a16:creationId xmlns:a16="http://schemas.microsoft.com/office/drawing/2014/main" id="{13D027B0-8504-4A47-947C-52D923A274F4}"/>
              </a:ext>
            </a:extLst>
          </p:cNvPr>
          <p:cNvSpPr>
            <a:spLocks noChangeArrowheads="1"/>
          </p:cNvSpPr>
          <p:nvPr/>
        </p:nvSpPr>
        <p:spPr bwMode="auto">
          <a:xfrm>
            <a:off x="2860675" y="2093913"/>
            <a:ext cx="5240338" cy="1611312"/>
          </a:xfrm>
          <a:prstGeom prst="homePlate">
            <a:avLst>
              <a:gd name="adj" fmla="val 70369"/>
            </a:avLst>
          </a:prstGeom>
          <a:solidFill>
            <a:srgbClr val="C9CB34"/>
          </a:solidFill>
          <a:ln>
            <a:noFill/>
          </a:ln>
        </p:spPr>
        <p:txBody>
          <a:bodyPr wrap="none" anchor="ctr"/>
          <a:lstStyle/>
          <a:p>
            <a:pPr fontAlgn="auto">
              <a:spcBef>
                <a:spcPts val="0"/>
              </a:spcBef>
              <a:spcAft>
                <a:spcPts val="0"/>
              </a:spcAft>
              <a:defRPr/>
            </a:pPr>
            <a:endParaRPr lang="fr-CA" kern="0">
              <a:solidFill>
                <a:sysClr val="windowText" lastClr="000000"/>
              </a:solidFill>
              <a:latin typeface="Arial" charset="0"/>
              <a:ea typeface="ＭＳ Ｐゴシック" charset="0"/>
              <a:cs typeface="ＭＳ Ｐゴシック" charset="0"/>
            </a:endParaRPr>
          </a:p>
        </p:txBody>
      </p:sp>
      <p:sp>
        <p:nvSpPr>
          <p:cNvPr id="25609" name="Rectangle 6">
            <a:extLst>
              <a:ext uri="{FF2B5EF4-FFF2-40B4-BE49-F238E27FC236}">
                <a16:creationId xmlns:a16="http://schemas.microsoft.com/office/drawing/2014/main" id="{2D846EF4-6AA7-4DBC-A605-CF96EC3DBEA6}"/>
              </a:ext>
            </a:extLst>
          </p:cNvPr>
          <p:cNvSpPr txBox="1">
            <a:spLocks noChangeArrowheads="1"/>
          </p:cNvSpPr>
          <p:nvPr/>
        </p:nvSpPr>
        <p:spPr bwMode="auto">
          <a:xfrm>
            <a:off x="3074988" y="2525713"/>
            <a:ext cx="33226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1600">
                <a:solidFill>
                  <a:srgbClr val="333366"/>
                </a:solidFill>
                <a:ea typeface="ＭＳ Ｐゴシック" panose="020B0600070205080204" pitchFamily="34" charset="-128"/>
              </a:rPr>
              <a:t>Les pratiques de gestion doivent être étroitement liées à la stratégie organisationnelle.</a:t>
            </a:r>
          </a:p>
        </p:txBody>
      </p:sp>
      <p:sp>
        <p:nvSpPr>
          <p:cNvPr id="25610" name="Rectangle 7">
            <a:extLst>
              <a:ext uri="{FF2B5EF4-FFF2-40B4-BE49-F238E27FC236}">
                <a16:creationId xmlns:a16="http://schemas.microsoft.com/office/drawing/2014/main" id="{E386187A-5211-4660-8425-3748978D4F8F}"/>
              </a:ext>
            </a:extLst>
          </p:cNvPr>
          <p:cNvSpPr>
            <a:spLocks noChangeArrowheads="1"/>
          </p:cNvSpPr>
          <p:nvPr/>
        </p:nvSpPr>
        <p:spPr bwMode="auto">
          <a:xfrm>
            <a:off x="3074988" y="4371975"/>
            <a:ext cx="43211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pPr>
            <a:r>
              <a:rPr lang="fr-CA" altLang="fr-FR" sz="1600">
                <a:solidFill>
                  <a:srgbClr val="333366"/>
                </a:solidFill>
                <a:ea typeface="ＭＳ Ｐゴシック" panose="020B0600070205080204" pitchFamily="34" charset="-128"/>
              </a:rPr>
              <a:t>Les systèmes de gestion des ressources humaines doivent être cohérents, autrement dit l’organisation doit envisager d’implanter des pratiques de gestion compatibles et complémentaires.</a:t>
            </a:r>
          </a:p>
        </p:txBody>
      </p:sp>
      <p:sp>
        <p:nvSpPr>
          <p:cNvPr id="25611" name="AutoShape 8">
            <a:extLst>
              <a:ext uri="{FF2B5EF4-FFF2-40B4-BE49-F238E27FC236}">
                <a16:creationId xmlns:a16="http://schemas.microsoft.com/office/drawing/2014/main" id="{0D628CB1-4DED-4D1F-8021-73973CEACEB1}"/>
              </a:ext>
            </a:extLst>
          </p:cNvPr>
          <p:cNvSpPr>
            <a:spLocks noChangeArrowheads="1"/>
          </p:cNvSpPr>
          <p:nvPr/>
        </p:nvSpPr>
        <p:spPr bwMode="auto">
          <a:xfrm>
            <a:off x="827088" y="4038600"/>
            <a:ext cx="2162175" cy="2019300"/>
          </a:xfrm>
          <a:prstGeom prst="roundRect">
            <a:avLst>
              <a:gd name="adj" fmla="val 16667"/>
            </a:avLst>
          </a:prstGeom>
          <a:solidFill>
            <a:srgbClr val="C9CB34"/>
          </a:solidFill>
          <a:ln w="28575">
            <a:solidFill>
              <a:srgbClr val="FFFFFF"/>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400" b="1">
                <a:solidFill>
                  <a:schemeClr val="bg1"/>
                </a:solidFill>
                <a:ea typeface="ＭＳ Ｐゴシック" panose="020B0600070205080204" pitchFamily="34" charset="-128"/>
                <a:cs typeface="Arial" panose="020B0604020202020204" pitchFamily="34" charset="0"/>
              </a:rPr>
              <a:t>Cohérence</a:t>
            </a:r>
            <a:endParaRPr lang="fr-CA" altLang="fr-FR" sz="1600">
              <a:solidFill>
                <a:schemeClr val="bg1"/>
              </a:solidFill>
              <a:ea typeface="ＭＳ Ｐゴシック" panose="020B0600070205080204" pitchFamily="34" charset="-128"/>
              <a:cs typeface="Arial" panose="020B0604020202020204" pitchFamily="34" charset="0"/>
            </a:endParaRPr>
          </a:p>
        </p:txBody>
      </p:sp>
      <p:sp>
        <p:nvSpPr>
          <p:cNvPr id="13" name="AutoShape 9">
            <a:extLst>
              <a:ext uri="{FF2B5EF4-FFF2-40B4-BE49-F238E27FC236}">
                <a16:creationId xmlns:a16="http://schemas.microsoft.com/office/drawing/2014/main" id="{1989F246-CE56-4D44-B81A-A16479ABA4E5}"/>
              </a:ext>
            </a:extLst>
          </p:cNvPr>
          <p:cNvSpPr>
            <a:spLocks noChangeArrowheads="1"/>
          </p:cNvSpPr>
          <p:nvPr/>
        </p:nvSpPr>
        <p:spPr bwMode="auto">
          <a:xfrm>
            <a:off x="827088" y="1878013"/>
            <a:ext cx="2162175" cy="2016125"/>
          </a:xfrm>
          <a:prstGeom prst="roundRect">
            <a:avLst>
              <a:gd name="adj" fmla="val 16667"/>
            </a:avLst>
          </a:prstGeom>
          <a:solidFill>
            <a:srgbClr val="C9CB34"/>
          </a:solidFill>
          <a:ln w="28575">
            <a:solidFill>
              <a:srgbClr val="FFFFFF"/>
            </a:solidFill>
            <a:round/>
            <a:headEnd/>
            <a:tailEnd/>
          </a:ln>
        </p:spPr>
        <p:txBody>
          <a:bodyPr wrap="none" anchor="ctr"/>
          <a:lstStyle/>
          <a:p>
            <a:pPr algn="ctr" fontAlgn="auto">
              <a:spcBef>
                <a:spcPts val="0"/>
              </a:spcBef>
              <a:spcAft>
                <a:spcPts val="0"/>
              </a:spcAft>
              <a:defRPr/>
            </a:pPr>
            <a:r>
              <a:rPr lang="fr-CA" b="1" kern="0" dirty="0">
                <a:solidFill>
                  <a:schemeClr val="bg1"/>
                </a:solidFill>
                <a:latin typeface="Arial" charset="0"/>
                <a:ea typeface="ＭＳ Ｐゴシック" charset="0"/>
                <a:cs typeface="ＭＳ Ｐゴシック" charset="0"/>
              </a:rPr>
              <a:t>Alignement</a:t>
            </a:r>
            <a:endParaRPr lang="fr-CA" b="1" kern="0" dirty="0">
              <a:solidFill>
                <a:schemeClr val="bg1"/>
              </a:solidFill>
              <a:latin typeface="Arial" charset="0"/>
              <a:ea typeface="ＭＳ Ｐゴシック"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2EB77AD6-A270-45C6-B78A-7DD689AA7216}"/>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D55032C-0FCF-4D85-B597-CD1D2D019B7F}" type="slidenum">
              <a:rPr lang="fr-CA" altLang="fr-FR" sz="1400">
                <a:ea typeface="ヒラギノ角ゴ Pro W3" charset="-128"/>
              </a:rPr>
              <a:pPr algn="r">
                <a:spcBef>
                  <a:spcPct val="0"/>
                </a:spcBef>
                <a:buFontTx/>
                <a:buNone/>
              </a:pPr>
              <a:t>8</a:t>
            </a:fld>
            <a:endParaRPr lang="fr-CA" altLang="fr-FR" sz="1400">
              <a:ea typeface="ヒラギノ角ゴ Pro W3" charset="-128"/>
            </a:endParaRPr>
          </a:p>
        </p:txBody>
      </p:sp>
      <p:sp>
        <p:nvSpPr>
          <p:cNvPr id="27651" name="Placeholder 1030">
            <a:extLst>
              <a:ext uri="{FF2B5EF4-FFF2-40B4-BE49-F238E27FC236}">
                <a16:creationId xmlns:a16="http://schemas.microsoft.com/office/drawing/2014/main" id="{DD19EFF6-3212-45CD-AC93-3E1879E3D44A}"/>
              </a:ext>
            </a:extLst>
          </p:cNvPr>
          <p:cNvSpPr>
            <a:spLocks noGrp="1" noChangeArrowheads="1"/>
          </p:cNvSpPr>
          <p:nvPr>
            <p:ph type="title" idx="4294967295"/>
          </p:nvPr>
        </p:nvSpPr>
        <p:spPr>
          <a:xfrm>
            <a:off x="685800" y="1196975"/>
            <a:ext cx="7772400" cy="431800"/>
          </a:xfrm>
        </p:spPr>
        <p:txBody>
          <a:bodyPr anchor="t"/>
          <a:lstStyle/>
          <a:p>
            <a:pPr algn="l" eaLnBrk="1" hangingPunct="1"/>
            <a:r>
              <a:rPr lang="fr-CA" altLang="fr-FR" sz="2400" b="1">
                <a:solidFill>
                  <a:schemeClr val="tx1"/>
                </a:solidFill>
              </a:rPr>
              <a:t>2.3 Le processus de gestion stratégique des </a:t>
            </a:r>
            <a:br>
              <a:rPr lang="fr-CA" altLang="fr-FR" sz="2400" b="1">
                <a:solidFill>
                  <a:schemeClr val="tx1"/>
                </a:solidFill>
              </a:rPr>
            </a:br>
            <a:r>
              <a:rPr lang="fr-CA" altLang="fr-FR" sz="2400" b="1">
                <a:solidFill>
                  <a:schemeClr val="tx1"/>
                </a:solidFill>
              </a:rPr>
              <a:t>      ressources humaines</a:t>
            </a:r>
          </a:p>
        </p:txBody>
      </p:sp>
      <p:sp>
        <p:nvSpPr>
          <p:cNvPr id="27652" name="Placeholder 2">
            <a:extLst>
              <a:ext uri="{FF2B5EF4-FFF2-40B4-BE49-F238E27FC236}">
                <a16:creationId xmlns:a16="http://schemas.microsoft.com/office/drawing/2014/main" id="{15113DEC-5E18-41A0-9A6F-82822222CFE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27653" name="ZoneTexte 5">
            <a:extLst>
              <a:ext uri="{FF2B5EF4-FFF2-40B4-BE49-F238E27FC236}">
                <a16:creationId xmlns:a16="http://schemas.microsoft.com/office/drawing/2014/main" id="{1E13A0A4-9F70-4D1E-8282-F00A2B5AD9A9}"/>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pic>
        <p:nvPicPr>
          <p:cNvPr id="27654" name="Image 15">
            <a:extLst>
              <a:ext uri="{FF2B5EF4-FFF2-40B4-BE49-F238E27FC236}">
                <a16:creationId xmlns:a16="http://schemas.microsoft.com/office/drawing/2014/main" id="{C138F56D-7313-4C7B-ABC8-A7130F25A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87" r="11604"/>
          <a:stretch>
            <a:fillRect/>
          </a:stretch>
        </p:blipFill>
        <p:spPr bwMode="auto">
          <a:xfrm>
            <a:off x="2819400" y="2133600"/>
            <a:ext cx="556895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8">
            <a:extLst>
              <a:ext uri="{FF2B5EF4-FFF2-40B4-BE49-F238E27FC236}">
                <a16:creationId xmlns:a16="http://schemas.microsoft.com/office/drawing/2014/main" id="{E60878AA-2773-457A-A826-2742AE0591B4}"/>
              </a:ext>
            </a:extLst>
          </p:cNvPr>
          <p:cNvSpPr>
            <a:spLocks noChangeArrowheads="1"/>
          </p:cNvSpPr>
          <p:nvPr/>
        </p:nvSpPr>
        <p:spPr bwMode="auto">
          <a:xfrm>
            <a:off x="731838" y="2133600"/>
            <a:ext cx="2411412" cy="4027488"/>
          </a:xfrm>
          <a:prstGeom prst="homePlate">
            <a:avLst>
              <a:gd name="adj" fmla="val 29144"/>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128588">
              <a:spcBef>
                <a:spcPct val="20000"/>
              </a:spcBef>
              <a:buChar char="•"/>
              <a:tabLst>
                <a:tab pos="92075" algn="l"/>
              </a:tabLst>
              <a:defRPr sz="3200">
                <a:solidFill>
                  <a:schemeClr val="tx1"/>
                </a:solidFill>
                <a:latin typeface="Arial" panose="020B0604020202020204" pitchFamily="34" charset="0"/>
                <a:ea typeface="Osaka" charset="-128"/>
              </a:defRPr>
            </a:lvl1pPr>
            <a:lvl2pPr marL="742950" indent="-285750">
              <a:spcBef>
                <a:spcPct val="20000"/>
              </a:spcBef>
              <a:buChar char="–"/>
              <a:tabLst>
                <a:tab pos="92075" algn="l"/>
              </a:tabLst>
              <a:defRPr sz="2800">
                <a:solidFill>
                  <a:schemeClr val="tx1"/>
                </a:solidFill>
                <a:latin typeface="Arial" panose="020B0604020202020204" pitchFamily="34" charset="0"/>
                <a:ea typeface="Osaka" charset="-128"/>
              </a:defRPr>
            </a:lvl2pPr>
            <a:lvl3pPr marL="1143000" indent="-228600">
              <a:spcBef>
                <a:spcPct val="20000"/>
              </a:spcBef>
              <a:buChar char="•"/>
              <a:tabLst>
                <a:tab pos="92075" algn="l"/>
              </a:tabLst>
              <a:defRPr sz="2400">
                <a:solidFill>
                  <a:schemeClr val="tx1"/>
                </a:solidFill>
                <a:latin typeface="Arial" panose="020B0604020202020204" pitchFamily="34" charset="0"/>
                <a:ea typeface="Osaka" charset="-128"/>
              </a:defRPr>
            </a:lvl3pPr>
            <a:lvl4pPr marL="1600200" indent="-228600">
              <a:spcBef>
                <a:spcPct val="20000"/>
              </a:spcBef>
              <a:buChar char="–"/>
              <a:tabLst>
                <a:tab pos="92075" algn="l"/>
              </a:tabLst>
              <a:defRPr sz="2000">
                <a:solidFill>
                  <a:schemeClr val="tx1"/>
                </a:solidFill>
                <a:latin typeface="Arial" panose="020B0604020202020204" pitchFamily="34" charset="0"/>
                <a:ea typeface="Osaka" charset="-128"/>
              </a:defRPr>
            </a:lvl4pPr>
            <a:lvl5pPr marL="2057400" indent="-228600">
              <a:spcBef>
                <a:spcPct val="20000"/>
              </a:spcBef>
              <a:buChar char="»"/>
              <a:tabLst>
                <a:tab pos="92075" algn="l"/>
              </a:tabLst>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tabLst>
                <a:tab pos="92075" algn="l"/>
              </a:tabLst>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tabLst>
                <a:tab pos="92075" algn="l"/>
              </a:tabLst>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tabLst>
                <a:tab pos="92075" algn="l"/>
              </a:tabLst>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tabLst>
                <a:tab pos="92075" algn="l"/>
              </a:tabLst>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800">
                <a:solidFill>
                  <a:srgbClr val="333366"/>
                </a:solidFill>
                <a:ea typeface="ＭＳ Ｐゴシック" panose="020B0600070205080204" pitchFamily="34" charset="-128"/>
              </a:rPr>
              <a:t>Les trois étapes </a:t>
            </a:r>
            <a:br>
              <a:rPr lang="fr-CA" altLang="fr-FR" sz="1800">
                <a:solidFill>
                  <a:srgbClr val="333366"/>
                </a:solidFill>
                <a:ea typeface="ＭＳ Ｐゴシック" panose="020B0600070205080204" pitchFamily="34" charset="-128"/>
              </a:rPr>
            </a:br>
            <a:r>
              <a:rPr lang="fr-CA" altLang="fr-FR" sz="1800">
                <a:solidFill>
                  <a:srgbClr val="333366"/>
                </a:solidFill>
                <a:ea typeface="ＭＳ Ｐゴシック" panose="020B0600070205080204" pitchFamily="34" charset="-128"/>
              </a:rPr>
              <a:t>doivent tenir </a:t>
            </a:r>
            <a:br>
              <a:rPr lang="fr-CA" altLang="fr-FR" sz="1800">
                <a:solidFill>
                  <a:srgbClr val="333366"/>
                </a:solidFill>
                <a:ea typeface="ＭＳ Ｐゴシック" panose="020B0600070205080204" pitchFamily="34" charset="-128"/>
              </a:rPr>
            </a:br>
            <a:r>
              <a:rPr lang="fr-CA" altLang="fr-FR" sz="1800">
                <a:solidFill>
                  <a:srgbClr val="333366"/>
                </a:solidFill>
                <a:ea typeface="ＭＳ Ｐゴシック" panose="020B0600070205080204" pitchFamily="34" charset="-128"/>
              </a:rPr>
              <a:t>compte tant de </a:t>
            </a:r>
            <a:br>
              <a:rPr lang="fr-CA" altLang="fr-FR" sz="1800">
                <a:solidFill>
                  <a:srgbClr val="333366"/>
                </a:solidFill>
                <a:ea typeface="ＭＳ Ｐゴシック" panose="020B0600070205080204" pitchFamily="34" charset="-128"/>
              </a:rPr>
            </a:br>
            <a:r>
              <a:rPr lang="fr-CA" altLang="fr-FR" sz="1800" b="1">
                <a:solidFill>
                  <a:srgbClr val="333366"/>
                </a:solidFill>
                <a:ea typeface="ＭＳ Ｐゴシック" panose="020B0600070205080204" pitchFamily="34" charset="-128"/>
              </a:rPr>
              <a:t>l’environnement </a:t>
            </a:r>
            <a:br>
              <a:rPr lang="fr-CA" altLang="fr-FR" sz="1800" b="1">
                <a:solidFill>
                  <a:srgbClr val="333366"/>
                </a:solidFill>
                <a:ea typeface="ＭＳ Ｐゴシック" panose="020B0600070205080204" pitchFamily="34" charset="-128"/>
              </a:rPr>
            </a:br>
            <a:r>
              <a:rPr lang="fr-CA" altLang="fr-FR" sz="1800" b="1">
                <a:solidFill>
                  <a:srgbClr val="333366"/>
                </a:solidFill>
                <a:ea typeface="ＭＳ Ｐゴシック" panose="020B0600070205080204" pitchFamily="34" charset="-128"/>
              </a:rPr>
              <a:t>interne </a:t>
            </a:r>
            <a:r>
              <a:rPr lang="fr-CA" altLang="fr-FR" sz="1800">
                <a:solidFill>
                  <a:srgbClr val="333366"/>
                </a:solidFill>
                <a:ea typeface="ＭＳ Ｐゴシック" panose="020B0600070205080204" pitchFamily="34" charset="-128"/>
              </a:rPr>
              <a:t>que de </a:t>
            </a:r>
            <a:br>
              <a:rPr lang="fr-CA" altLang="fr-FR" sz="1800">
                <a:solidFill>
                  <a:srgbClr val="333366"/>
                </a:solidFill>
                <a:ea typeface="ＭＳ Ｐゴシック" panose="020B0600070205080204" pitchFamily="34" charset="-128"/>
              </a:rPr>
            </a:br>
            <a:r>
              <a:rPr lang="fr-CA" altLang="fr-FR" sz="1800" b="1">
                <a:solidFill>
                  <a:srgbClr val="333366"/>
                </a:solidFill>
                <a:ea typeface="ＭＳ Ｐゴシック" panose="020B0600070205080204" pitchFamily="34" charset="-128"/>
              </a:rPr>
              <a:t>l’environnement </a:t>
            </a:r>
            <a:br>
              <a:rPr lang="fr-CA" altLang="fr-FR" sz="1800" b="1">
                <a:solidFill>
                  <a:srgbClr val="333366"/>
                </a:solidFill>
                <a:ea typeface="ＭＳ Ｐゴシック" panose="020B0600070205080204" pitchFamily="34" charset="-128"/>
              </a:rPr>
            </a:br>
            <a:r>
              <a:rPr lang="fr-CA" altLang="fr-FR" sz="1800" b="1">
                <a:solidFill>
                  <a:srgbClr val="333366"/>
                </a:solidFill>
                <a:ea typeface="ＭＳ Ｐゴシック" panose="020B0600070205080204" pitchFamily="34" charset="-128"/>
              </a:rPr>
              <a:t>externe </a:t>
            </a:r>
            <a:r>
              <a:rPr lang="fr-CA" altLang="fr-FR" sz="1800">
                <a:solidFill>
                  <a:srgbClr val="333366"/>
                </a:solidFill>
                <a:ea typeface="ＭＳ Ｐゴシック" panose="020B0600070205080204" pitchFamily="34" charset="-128"/>
              </a:rPr>
              <a:t>de </a:t>
            </a:r>
            <a:br>
              <a:rPr lang="fr-CA" altLang="fr-FR" sz="1800">
                <a:solidFill>
                  <a:srgbClr val="333366"/>
                </a:solidFill>
                <a:ea typeface="ＭＳ Ｐゴシック" panose="020B0600070205080204" pitchFamily="34" charset="-128"/>
              </a:rPr>
            </a:br>
            <a:r>
              <a:rPr lang="fr-CA" altLang="fr-FR" sz="1800">
                <a:solidFill>
                  <a:srgbClr val="333366"/>
                </a:solidFill>
                <a:ea typeface="ＭＳ Ｐゴシック" panose="020B0600070205080204" pitchFamily="34" charset="-128"/>
              </a:rPr>
              <a:t>l’entreprise.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A4F53B3C-F36B-442C-BD18-ADC88B9718E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B5F47A3-9AE9-4290-862B-43BAA343AA08}" type="slidenum">
              <a:rPr lang="fr-CA" altLang="fr-FR" sz="1400">
                <a:ea typeface="ヒラギノ角ゴ Pro W3" charset="-128"/>
              </a:rPr>
              <a:pPr algn="r">
                <a:spcBef>
                  <a:spcPct val="0"/>
                </a:spcBef>
                <a:buFontTx/>
                <a:buNone/>
              </a:pPr>
              <a:t>9</a:t>
            </a:fld>
            <a:endParaRPr lang="fr-CA" altLang="fr-FR" sz="1400">
              <a:ea typeface="ヒラギノ角ゴ Pro W3" charset="-128"/>
            </a:endParaRPr>
          </a:p>
        </p:txBody>
      </p:sp>
      <p:sp>
        <p:nvSpPr>
          <p:cNvPr id="29699" name="Placeholder 1030">
            <a:extLst>
              <a:ext uri="{FF2B5EF4-FFF2-40B4-BE49-F238E27FC236}">
                <a16:creationId xmlns:a16="http://schemas.microsoft.com/office/drawing/2014/main" id="{7B05526C-5109-4762-B8A9-7947BD265252}"/>
              </a:ext>
            </a:extLst>
          </p:cNvPr>
          <p:cNvSpPr>
            <a:spLocks noGrp="1" noChangeArrowheads="1"/>
          </p:cNvSpPr>
          <p:nvPr>
            <p:ph type="title" idx="4294967295"/>
          </p:nvPr>
        </p:nvSpPr>
        <p:spPr>
          <a:xfrm>
            <a:off x="684213" y="2212975"/>
            <a:ext cx="2301875" cy="2806700"/>
          </a:xfrm>
        </p:spPr>
        <p:txBody>
          <a:bodyPr anchor="t"/>
          <a:lstStyle/>
          <a:p>
            <a:pPr algn="l" eaLnBrk="1" hangingPunct="1"/>
            <a:r>
              <a:rPr lang="fr-CA" altLang="fr-FR" sz="2400">
                <a:solidFill>
                  <a:schemeClr val="tx1"/>
                </a:solidFill>
              </a:rPr>
              <a:t>Les étapes du processus de gestion stratégique </a:t>
            </a:r>
            <a:br>
              <a:rPr lang="fr-CA" altLang="fr-FR" sz="2400">
                <a:solidFill>
                  <a:schemeClr val="tx1"/>
                </a:solidFill>
              </a:rPr>
            </a:br>
            <a:r>
              <a:rPr lang="fr-CA" altLang="fr-FR" sz="2400">
                <a:solidFill>
                  <a:schemeClr val="tx1"/>
                </a:solidFill>
              </a:rPr>
              <a:t>des ressources humaines</a:t>
            </a:r>
          </a:p>
        </p:txBody>
      </p:sp>
      <p:sp>
        <p:nvSpPr>
          <p:cNvPr id="29700" name="Placeholder 2">
            <a:extLst>
              <a:ext uri="{FF2B5EF4-FFF2-40B4-BE49-F238E27FC236}">
                <a16:creationId xmlns:a16="http://schemas.microsoft.com/office/drawing/2014/main" id="{FC0C4B42-63B6-4C3E-842F-1E2645EA4D7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2</a:t>
            </a:r>
            <a:r>
              <a:rPr lang="en-US" altLang="fr-FR" sz="1100">
                <a:solidFill>
                  <a:schemeClr val="tx2"/>
                </a:solidFill>
                <a:ea typeface="ヒラギノ角ゴ Pro W3" charset="-128"/>
              </a:rPr>
              <a:t> LA GESTION STRATÉGIQUE </a:t>
            </a:r>
            <a:br>
              <a:rPr lang="en-US" altLang="fr-FR" sz="1100">
                <a:solidFill>
                  <a:schemeClr val="tx2"/>
                </a:solidFill>
                <a:ea typeface="ヒラギノ角ゴ Pro W3" charset="-128"/>
              </a:rPr>
            </a:br>
            <a:r>
              <a:rPr lang="en-US" altLang="fr-FR" sz="1100">
                <a:solidFill>
                  <a:schemeClr val="tx2"/>
                </a:solidFill>
                <a:ea typeface="ヒラギノ角ゴ Pro W3" charset="-128"/>
              </a:rPr>
              <a:t>DES RESSOURCES HUMAINES</a:t>
            </a:r>
            <a:endParaRPr lang="en-US" altLang="fr-FR" sz="1200" i="1">
              <a:solidFill>
                <a:schemeClr val="tx2"/>
              </a:solidFill>
              <a:ea typeface="ヒラギノ角ゴ Pro W3" charset="-128"/>
            </a:endParaRPr>
          </a:p>
        </p:txBody>
      </p:sp>
      <p:sp>
        <p:nvSpPr>
          <p:cNvPr id="29701" name="ZoneTexte 5">
            <a:extLst>
              <a:ext uri="{FF2B5EF4-FFF2-40B4-BE49-F238E27FC236}">
                <a16:creationId xmlns:a16="http://schemas.microsoft.com/office/drawing/2014/main" id="{EC92E8B1-38A7-4E0C-AAB3-F51CB1B9E3F4}"/>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29702" name="Placeholder 2">
            <a:extLst>
              <a:ext uri="{FF2B5EF4-FFF2-40B4-BE49-F238E27FC236}">
                <a16:creationId xmlns:a16="http://schemas.microsoft.com/office/drawing/2014/main" id="{38AB2E18-87AC-47C7-B65F-4CEE0345840E}"/>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2.3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29703" name="Image 2">
            <a:extLst>
              <a:ext uri="{FF2B5EF4-FFF2-40B4-BE49-F238E27FC236}">
                <a16:creationId xmlns:a16="http://schemas.microsoft.com/office/drawing/2014/main" id="{56909752-B5E5-411D-B9F5-BF0263A48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025525"/>
            <a:ext cx="47561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ele_physique_xxi TOME_A">
  <a:themeElements>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EEF6307B67264E8C171B4715F369EA" ma:contentTypeVersion="12" ma:contentTypeDescription="Create a new document." ma:contentTypeScope="" ma:versionID="2b40045fb8d89b348f6a2bf9622bd4ca">
  <xsd:schema xmlns:xsd="http://www.w3.org/2001/XMLSchema" xmlns:xs="http://www.w3.org/2001/XMLSchema" xmlns:p="http://schemas.microsoft.com/office/2006/metadata/properties" xmlns:ns3="52004f63-f070-4f41-b1e2-ce4fca413533" xmlns:ns4="0ee35f27-655c-47c2-90f1-692ebe9f4ad8" targetNamespace="http://schemas.microsoft.com/office/2006/metadata/properties" ma:root="true" ma:fieldsID="95c1ffec81674acb2667323be209df98" ns3:_="" ns4:_="">
    <xsd:import namespace="52004f63-f070-4f41-b1e2-ce4fca413533"/>
    <xsd:import namespace="0ee35f27-655c-47c2-90f1-692ebe9f4a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04f63-f070-4f41-b1e2-ce4fca413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e35f27-655c-47c2-90f1-692ebe9f4a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757CAC-E75B-457C-8594-3E6B1AB846EC}">
  <ds:schemaRefs>
    <ds:schemaRef ds:uri="http://schemas.microsoft.com/sharepoint/v3/contenttype/forms"/>
  </ds:schemaRefs>
</ds:datastoreItem>
</file>

<file path=customXml/itemProps2.xml><?xml version="1.0" encoding="utf-8"?>
<ds:datastoreItem xmlns:ds="http://schemas.openxmlformats.org/officeDocument/2006/customXml" ds:itemID="{EB5F6F51-7101-4C41-ADF3-EF94494B8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04f63-f070-4f41-b1e2-ce4fca413533"/>
    <ds:schemaRef ds:uri="0ee35f27-655c-47c2-90f1-692ebe9f4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913D0-7047-4445-A29D-B17563DA444B}">
  <ds:schemaRefs>
    <ds:schemaRef ds:uri="http://purl.org/dc/elements/1.1/"/>
    <ds:schemaRef ds:uri="http://schemas.microsoft.com/office/2006/metadata/properties"/>
    <ds:schemaRef ds:uri="0ee35f27-655c-47c2-90f1-692ebe9f4ad8"/>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2004f63-f070-4f41-b1e2-ce4fca4135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Modele_physique_xxi TOME_A.pot</Template>
  <TotalTime>665</TotalTime>
  <Words>2593</Words>
  <Application>Microsoft Office PowerPoint</Application>
  <PresentationFormat>Affichage à l'écran (4:3)</PresentationFormat>
  <Paragraphs>358</Paragraphs>
  <Slides>32</Slides>
  <Notes>32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32</vt:i4>
      </vt:variant>
    </vt:vector>
  </HeadingPairs>
  <TitlesOfParts>
    <vt:vector size="35" baseType="lpstr">
      <vt:lpstr>Arial</vt:lpstr>
      <vt:lpstr>Lucida Grande</vt:lpstr>
      <vt:lpstr>Modele_physique_xxi TOME_A</vt:lpstr>
      <vt:lpstr>Présentation PowerPoint</vt:lpstr>
      <vt:lpstr> Chapitre 2</vt:lpstr>
      <vt:lpstr>Plan de chapitre</vt:lpstr>
      <vt:lpstr>2.1 L’émergence de la gestion stratégique des        ressources humaines</vt:lpstr>
      <vt:lpstr>Les sept thèmes clés de la GSRH</vt:lpstr>
      <vt:lpstr>2.2 Les définitions et les composantes de la gestion       stratégique des ressources humaines </vt:lpstr>
      <vt:lpstr>Deux conditions essentielles à la GSRH </vt:lpstr>
      <vt:lpstr>2.3 Le processus de gestion stratégique des        ressources humaines</vt:lpstr>
      <vt:lpstr>Les étapes du processus de gestion stratégique  des ressources humaines</vt:lpstr>
      <vt:lpstr>2.4 Étape I : la formulation stratégique       L’analyse des décisions stratégiques</vt:lpstr>
      <vt:lpstr>La vision</vt:lpstr>
      <vt:lpstr>La mission </vt:lpstr>
      <vt:lpstr>Les valeurs auxquelles adhèrent les membres d’une organisation</vt:lpstr>
      <vt:lpstr>La responsabilité sociale</vt:lpstr>
      <vt:lpstr>Les stratégies organisationnelles</vt:lpstr>
      <vt:lpstr>Les stratégies organisationnelles Les stratégies associées au cycle du produit</vt:lpstr>
      <vt:lpstr>Les stratégies organisationnelles Les stratégies d’adaptation</vt:lpstr>
      <vt:lpstr>Les stratégies organisationnelles Les stratégies de concurrence</vt:lpstr>
      <vt:lpstr>L’analyse de l’environnement RH</vt:lpstr>
      <vt:lpstr>L’analyse des capacités RH</vt:lpstr>
      <vt:lpstr>Les enjeux et les objectifs stratégiques RH</vt:lpstr>
      <vt:lpstr>L’élaboration d’une stratégie RH</vt:lpstr>
      <vt:lpstr>L’alignement de la stratégie RH  sur la stratégie organisationnelle  </vt:lpstr>
      <vt:lpstr>L’élaboration des plans de GRH :  le modèle des quatre activités </vt:lpstr>
      <vt:lpstr>La gestion des affectations</vt:lpstr>
      <vt:lpstr>La gestion des compétences</vt:lpstr>
      <vt:lpstr>La gestion des comportements</vt:lpstr>
      <vt:lpstr>La gestion de la motivation</vt:lpstr>
      <vt:lpstr>Les politiques de GRH</vt:lpstr>
      <vt:lpstr>Les politiques alignées sur les stratégies RH La mise en œuvre d’une stratégie des ressources humaines implique la sélection de pratiques propres à renforcer les comportements nécessaires au succès de la stratégie organisationnelle.  </vt:lpstr>
      <vt:lpstr>2.5 Étape II : la mise en œuvre de la stratégie des        ressources humaines</vt:lpstr>
      <vt:lpstr>2.6 Étape III : l’évaluation de la gestion stratégique des ressources humaines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Martin Tremblay</dc:creator>
  <cp:lastModifiedBy>Hennequart, Pauline</cp:lastModifiedBy>
  <cp:revision>169</cp:revision>
  <cp:lastPrinted>2012-11-19T20:15:19Z</cp:lastPrinted>
  <dcterms:created xsi:type="dcterms:W3CDTF">2010-06-17T13:05:13Z</dcterms:created>
  <dcterms:modified xsi:type="dcterms:W3CDTF">2023-06-13T14:13:55Z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0x01010060EEF6307B67264E8C171B4715F369EA</vt:lpwstr>
  </property>
</Properties>
</file>