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-12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1CD8F-E938-E240-BABA-E1DD6A87E94F}" type="datetimeFigureOut">
              <a:rPr lang="fr-FR" smtClean="0"/>
              <a:t>20-08-26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64CA-582C-7449-B2DD-5980829302A8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12010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1CD8F-E938-E240-BABA-E1DD6A87E94F}" type="datetimeFigureOut">
              <a:rPr lang="fr-FR" smtClean="0"/>
              <a:t>20-08-26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64CA-582C-7449-B2DD-5980829302A8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37824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1CD8F-E938-E240-BABA-E1DD6A87E94F}" type="datetimeFigureOut">
              <a:rPr lang="fr-FR" smtClean="0"/>
              <a:t>20-08-26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64CA-582C-7449-B2DD-5980829302A8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43983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1CD8F-E938-E240-BABA-E1DD6A87E94F}" type="datetimeFigureOut">
              <a:rPr lang="fr-FR" smtClean="0"/>
              <a:t>20-08-26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64CA-582C-7449-B2DD-5980829302A8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2350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1CD8F-E938-E240-BABA-E1DD6A87E94F}" type="datetimeFigureOut">
              <a:rPr lang="fr-FR" smtClean="0"/>
              <a:t>20-08-26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64CA-582C-7449-B2DD-5980829302A8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46763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1CD8F-E938-E240-BABA-E1DD6A87E94F}" type="datetimeFigureOut">
              <a:rPr lang="fr-FR" smtClean="0"/>
              <a:t>20-08-26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64CA-582C-7449-B2DD-5980829302A8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63266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1CD8F-E938-E240-BABA-E1DD6A87E94F}" type="datetimeFigureOut">
              <a:rPr lang="fr-FR" smtClean="0"/>
              <a:t>20-08-26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64CA-582C-7449-B2DD-5980829302A8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360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1CD8F-E938-E240-BABA-E1DD6A87E94F}" type="datetimeFigureOut">
              <a:rPr lang="fr-FR" smtClean="0"/>
              <a:t>20-08-26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64CA-582C-7449-B2DD-5980829302A8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8216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1CD8F-E938-E240-BABA-E1DD6A87E94F}" type="datetimeFigureOut">
              <a:rPr lang="fr-FR" smtClean="0"/>
              <a:t>20-08-26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64CA-582C-7449-B2DD-5980829302A8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38199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1CD8F-E938-E240-BABA-E1DD6A87E94F}" type="datetimeFigureOut">
              <a:rPr lang="fr-FR" smtClean="0"/>
              <a:t>20-08-26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64CA-582C-7449-B2DD-5980829302A8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0000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1CD8F-E938-E240-BABA-E1DD6A87E94F}" type="datetimeFigureOut">
              <a:rPr lang="fr-FR" smtClean="0"/>
              <a:t>20-08-26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64CA-582C-7449-B2DD-5980829302A8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5732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1CD8F-E938-E240-BABA-E1DD6A87E94F}" type="datetimeFigureOut">
              <a:rPr lang="fr-FR" smtClean="0"/>
              <a:t>20-08-26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464CA-582C-7449-B2DD-5980829302A8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2005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0"/>
            <a:ext cx="89072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81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0"/>
            <a:ext cx="8884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02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0"/>
            <a:ext cx="880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027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0"/>
            <a:ext cx="89174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88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0"/>
            <a:ext cx="8809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44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0"/>
            <a:ext cx="8794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62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8817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70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0"/>
            <a:ext cx="8914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44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0"/>
            <a:ext cx="8842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40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0"/>
            <a:ext cx="89133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57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0"/>
            <a:ext cx="88903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010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0"/>
            <a:ext cx="89580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77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0"/>
            <a:ext cx="88517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657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0"/>
            <a:ext cx="8886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69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0"/>
            <a:ext cx="89237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48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0"/>
            <a:ext cx="88934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80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0"/>
            <a:ext cx="88682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72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0"/>
            <a:ext cx="88621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65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89787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00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88188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81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0"/>
            <a:ext cx="89549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22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0"/>
            <a:ext cx="89543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757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0"/>
            <a:ext cx="88996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565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0"/>
            <a:ext cx="8910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88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0"/>
            <a:ext cx="89059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32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0"/>
            <a:ext cx="88652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962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0</Words>
  <Application>Microsoft Macintosh PowerPoint</Application>
  <PresentationFormat>Présentation à l'écran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Université du Québec à Rimouski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subject>Le harcèlement psychologique au travail</dc:subject>
  <dc:creator>Hélène Montreuil</dc:creator>
  <cp:keywords>Gestion des ressources humaines</cp:keywords>
  <dc:description>MBA-8418</dc:description>
  <cp:lastModifiedBy>Hélène Montreuil</cp:lastModifiedBy>
  <cp:revision>5</cp:revision>
  <dcterms:created xsi:type="dcterms:W3CDTF">2018-08-17T10:32:12Z</dcterms:created>
  <dcterms:modified xsi:type="dcterms:W3CDTF">2020-08-26T06:48:50Z</dcterms:modified>
  <cp:category>Département des sciences de la gestion</cp:category>
</cp:coreProperties>
</file>