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288" r:id="rId7"/>
    <p:sldId id="289" r:id="rId8"/>
    <p:sldId id="290" r:id="rId9"/>
    <p:sldId id="300" r:id="rId10"/>
    <p:sldId id="301" r:id="rId11"/>
    <p:sldId id="302" r:id="rId12"/>
    <p:sldId id="291" r:id="rId13"/>
    <p:sldId id="292" r:id="rId14"/>
    <p:sldId id="293" r:id="rId15"/>
    <p:sldId id="295" r:id="rId16"/>
    <p:sldId id="297" r:id="rId17"/>
    <p:sldId id="296" r:id="rId18"/>
    <p:sldId id="298" r:id="rId19"/>
    <p:sldId id="299" r:id="rId20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" initials="" lastIdx="2" clrIdx="0"/>
  <p:cmAuthor id="1" name="ED" initials="ED" lastIdx="3" clrIdx="1">
    <p:extLst>
      <p:ext uri="{19B8F6BF-5375-455C-9EA6-DF929625EA0E}">
        <p15:presenceInfo xmlns:p15="http://schemas.microsoft.com/office/powerpoint/2012/main" userId="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3F4"/>
    <a:srgbClr val="A3CAC4"/>
    <a:srgbClr val="71999D"/>
    <a:srgbClr val="8DC1C5"/>
    <a:srgbClr val="ECEA84"/>
    <a:srgbClr val="EFC19F"/>
    <a:srgbClr val="ADD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5"/>
    <p:restoredTop sz="94723"/>
  </p:normalViewPr>
  <p:slideViewPr>
    <p:cSldViewPr>
      <p:cViewPr varScale="1">
        <p:scale>
          <a:sx n="85" d="100"/>
          <a:sy n="85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F56DE-94EC-1640-B6B4-8F3281C9E0F1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ED66C74-10B0-7048-9D80-02B8B25D3E51}">
      <dgm:prSet phldrT="[Texte]"/>
      <dgm:spPr/>
      <dgm:t>
        <a:bodyPr/>
        <a:lstStyle/>
        <a:p>
          <a:r>
            <a:rPr lang="fr-FR" b="1" dirty="0"/>
            <a:t>Président </a:t>
          </a:r>
        </a:p>
      </dgm:t>
    </dgm:pt>
    <dgm:pt modelId="{584AD368-86E8-6047-83A8-CFCD9F5223A6}" type="parTrans" cxnId="{644EC2BA-F49C-7D4B-85A2-99F5ACB94AF9}">
      <dgm:prSet/>
      <dgm:spPr/>
      <dgm:t>
        <a:bodyPr/>
        <a:lstStyle/>
        <a:p>
          <a:endParaRPr lang="fr-FR"/>
        </a:p>
      </dgm:t>
    </dgm:pt>
    <dgm:pt modelId="{97B12F67-7D12-6E41-AE57-0C412734040E}" type="sibTrans" cxnId="{644EC2BA-F49C-7D4B-85A2-99F5ACB94AF9}">
      <dgm:prSet/>
      <dgm:spPr/>
      <dgm:t>
        <a:bodyPr/>
        <a:lstStyle/>
        <a:p>
          <a:endParaRPr lang="fr-FR"/>
        </a:p>
      </dgm:t>
    </dgm:pt>
    <dgm:pt modelId="{D6D85768-8792-9545-97E7-DA1194DBEEA1}">
      <dgm:prSet custT="1"/>
      <dgm:spPr>
        <a:solidFill>
          <a:srgbClr val="EFC19F"/>
        </a:solidFill>
      </dgm:spPr>
      <dgm:t>
        <a:bodyPr/>
        <a:lstStyle/>
        <a:p>
          <a:pPr algn="l"/>
          <a:r>
            <a:rPr lang="fr-FR" sz="1200" dirty="0">
              <a:solidFill>
                <a:srgbClr val="71999D"/>
              </a:solidFill>
            </a:rPr>
            <a:t>Représentant officiel</a:t>
          </a:r>
        </a:p>
      </dgm:t>
    </dgm:pt>
    <dgm:pt modelId="{7560FF4C-D167-1444-9C96-002265087D99}" type="parTrans" cxnId="{FB0E9EE3-408C-4E43-8C86-69A07B5DC602}">
      <dgm:prSet/>
      <dgm:spPr/>
      <dgm:t>
        <a:bodyPr/>
        <a:lstStyle/>
        <a:p>
          <a:endParaRPr lang="fr-FR"/>
        </a:p>
      </dgm:t>
    </dgm:pt>
    <dgm:pt modelId="{975D7E2D-6A3C-AB4D-9BE2-BF4D36339800}" type="sibTrans" cxnId="{FB0E9EE3-408C-4E43-8C86-69A07B5DC602}">
      <dgm:prSet/>
      <dgm:spPr/>
      <dgm:t>
        <a:bodyPr/>
        <a:lstStyle/>
        <a:p>
          <a:endParaRPr lang="fr-FR"/>
        </a:p>
      </dgm:t>
    </dgm:pt>
    <dgm:pt modelId="{AB9D8412-6921-E549-BFB0-59D7998BFA90}">
      <dgm:prSet custT="1"/>
      <dgm:spPr>
        <a:solidFill>
          <a:srgbClr val="EFC19F"/>
        </a:solidFill>
      </dgm:spPr>
      <dgm:t>
        <a:bodyPr/>
        <a:lstStyle/>
        <a:p>
          <a:pPr algn="l"/>
          <a:r>
            <a:rPr lang="fr-FR" sz="1200" dirty="0">
              <a:solidFill>
                <a:srgbClr val="71999D"/>
              </a:solidFill>
            </a:rPr>
            <a:t>Préside les rencontres</a:t>
          </a:r>
        </a:p>
      </dgm:t>
    </dgm:pt>
    <dgm:pt modelId="{D7633ABA-23BF-B942-8D3F-9D6668B6E893}" type="parTrans" cxnId="{EFEDF3B3-374C-4149-B32A-2494B64208E1}">
      <dgm:prSet/>
      <dgm:spPr/>
      <dgm:t>
        <a:bodyPr/>
        <a:lstStyle/>
        <a:p>
          <a:endParaRPr lang="fr-FR"/>
        </a:p>
      </dgm:t>
    </dgm:pt>
    <dgm:pt modelId="{C64901B7-AC17-E747-8748-962FB8A06009}" type="sibTrans" cxnId="{EFEDF3B3-374C-4149-B32A-2494B64208E1}">
      <dgm:prSet/>
      <dgm:spPr/>
      <dgm:t>
        <a:bodyPr/>
        <a:lstStyle/>
        <a:p>
          <a:endParaRPr lang="fr-FR"/>
        </a:p>
      </dgm:t>
    </dgm:pt>
    <dgm:pt modelId="{8639013D-3EB2-514B-BD28-D88EEF81715B}">
      <dgm:prSet custT="1"/>
      <dgm:spPr>
        <a:solidFill>
          <a:srgbClr val="EFC19F"/>
        </a:solidFill>
      </dgm:spPr>
      <dgm:t>
        <a:bodyPr/>
        <a:lstStyle/>
        <a:p>
          <a:pPr algn="l"/>
          <a:r>
            <a:rPr lang="fr-FR" sz="1200" dirty="0">
              <a:solidFill>
                <a:srgbClr val="71999D"/>
              </a:solidFill>
            </a:rPr>
            <a:t>Veille au respect des règles</a:t>
          </a:r>
        </a:p>
      </dgm:t>
    </dgm:pt>
    <dgm:pt modelId="{8A4366E3-9F8B-C549-B99E-50702CE266DD}" type="parTrans" cxnId="{635F4596-1465-3E4A-8230-301A1D9DF952}">
      <dgm:prSet/>
      <dgm:spPr/>
      <dgm:t>
        <a:bodyPr/>
        <a:lstStyle/>
        <a:p>
          <a:endParaRPr lang="fr-FR"/>
        </a:p>
      </dgm:t>
    </dgm:pt>
    <dgm:pt modelId="{2753589C-369C-6749-B294-0D238A637231}" type="sibTrans" cxnId="{635F4596-1465-3E4A-8230-301A1D9DF952}">
      <dgm:prSet/>
      <dgm:spPr/>
      <dgm:t>
        <a:bodyPr/>
        <a:lstStyle/>
        <a:p>
          <a:endParaRPr lang="fr-FR"/>
        </a:p>
      </dgm:t>
    </dgm:pt>
    <dgm:pt modelId="{C590BACA-5177-3C49-936B-4A8AD3F4F94E}">
      <dgm:prSet custT="1"/>
      <dgm:spPr>
        <a:solidFill>
          <a:srgbClr val="ADD387"/>
        </a:solidFill>
      </dgm:spPr>
      <dgm:t>
        <a:bodyPr anchor="t"/>
        <a:lstStyle/>
        <a:p>
          <a:pPr algn="l"/>
          <a:r>
            <a:rPr lang="fr-FR" sz="1200" dirty="0">
              <a:solidFill>
                <a:srgbClr val="71999D"/>
              </a:solidFill>
            </a:rPr>
            <a:t>Assiste le président</a:t>
          </a:r>
        </a:p>
      </dgm:t>
    </dgm:pt>
    <dgm:pt modelId="{D4AECB6E-42CC-0D4B-BD7C-BC0C019CBC03}" type="parTrans" cxnId="{91ECF0ED-9FAC-7F46-961D-C139D1556973}">
      <dgm:prSet/>
      <dgm:spPr/>
      <dgm:t>
        <a:bodyPr/>
        <a:lstStyle/>
        <a:p>
          <a:endParaRPr lang="fr-FR"/>
        </a:p>
      </dgm:t>
    </dgm:pt>
    <dgm:pt modelId="{4A2B1BB2-E473-FE44-89B6-DED79E60CC99}" type="sibTrans" cxnId="{91ECF0ED-9FAC-7F46-961D-C139D1556973}">
      <dgm:prSet/>
      <dgm:spPr/>
      <dgm:t>
        <a:bodyPr/>
        <a:lstStyle/>
        <a:p>
          <a:endParaRPr lang="fr-FR"/>
        </a:p>
      </dgm:t>
    </dgm:pt>
    <dgm:pt modelId="{0929BB5D-0BB2-BD4F-919F-88AD39987A71}">
      <dgm:prSet/>
      <dgm:spPr/>
      <dgm:t>
        <a:bodyPr/>
        <a:lstStyle/>
        <a:p>
          <a:r>
            <a:rPr lang="fr-FR" b="1" dirty="0">
              <a:solidFill>
                <a:srgbClr val="000000"/>
              </a:solidFill>
            </a:rPr>
            <a:t>Trésorier</a:t>
          </a:r>
          <a:r>
            <a:rPr lang="fr-FR" b="1" dirty="0">
              <a:solidFill>
                <a:srgbClr val="71999D"/>
              </a:solidFill>
            </a:rPr>
            <a:t> </a:t>
          </a:r>
        </a:p>
      </dgm:t>
    </dgm:pt>
    <dgm:pt modelId="{73F1CC2B-D345-EB47-8795-3D9515976D15}" type="parTrans" cxnId="{745200AA-C207-2544-8158-8465AB911422}">
      <dgm:prSet/>
      <dgm:spPr/>
      <dgm:t>
        <a:bodyPr/>
        <a:lstStyle/>
        <a:p>
          <a:endParaRPr lang="fr-FR"/>
        </a:p>
      </dgm:t>
    </dgm:pt>
    <dgm:pt modelId="{74301BF4-E818-9648-B391-D3770C742A1F}" type="sibTrans" cxnId="{745200AA-C207-2544-8158-8465AB911422}">
      <dgm:prSet/>
      <dgm:spPr/>
      <dgm:t>
        <a:bodyPr/>
        <a:lstStyle/>
        <a:p>
          <a:endParaRPr lang="fr-FR"/>
        </a:p>
      </dgm:t>
    </dgm:pt>
    <dgm:pt modelId="{82AB49FF-4750-0547-9769-DF6A5496EE13}">
      <dgm:prSet custT="1"/>
      <dgm:spPr>
        <a:solidFill>
          <a:srgbClr val="A3CAC4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Responsabilités :</a:t>
          </a:r>
        </a:p>
      </dgm:t>
    </dgm:pt>
    <dgm:pt modelId="{23BF332D-40D9-2A43-8A78-BC9AB0588C16}" type="parTrans" cxnId="{04F3B9F0-63C7-C845-B003-E3F72C69BBBC}">
      <dgm:prSet/>
      <dgm:spPr/>
      <dgm:t>
        <a:bodyPr/>
        <a:lstStyle/>
        <a:p>
          <a:endParaRPr lang="fr-FR"/>
        </a:p>
      </dgm:t>
    </dgm:pt>
    <dgm:pt modelId="{3245DEE2-B991-1747-A889-FAB96DF8E1E2}" type="sibTrans" cxnId="{04F3B9F0-63C7-C845-B003-E3F72C69BBBC}">
      <dgm:prSet/>
      <dgm:spPr/>
      <dgm:t>
        <a:bodyPr/>
        <a:lstStyle/>
        <a:p>
          <a:endParaRPr lang="fr-FR"/>
        </a:p>
      </dgm:t>
    </dgm:pt>
    <dgm:pt modelId="{DE7276B8-8539-4D42-8234-745968801CC5}">
      <dgm:prSet/>
      <dgm:spPr/>
      <dgm:t>
        <a:bodyPr/>
        <a:lstStyle/>
        <a:p>
          <a:r>
            <a:rPr lang="fr-FR" b="1" dirty="0">
              <a:solidFill>
                <a:srgbClr val="000000"/>
              </a:solidFill>
            </a:rPr>
            <a:t>Secrétaire </a:t>
          </a:r>
        </a:p>
      </dgm:t>
    </dgm:pt>
    <dgm:pt modelId="{4CE3F84B-24DF-5646-A4D1-1E44F969DCE5}" type="parTrans" cxnId="{F8EB776D-F9C0-C44D-B937-EA7ACDEDF3CE}">
      <dgm:prSet/>
      <dgm:spPr/>
      <dgm:t>
        <a:bodyPr/>
        <a:lstStyle/>
        <a:p>
          <a:endParaRPr lang="fr-FR"/>
        </a:p>
      </dgm:t>
    </dgm:pt>
    <dgm:pt modelId="{6261B78C-BA15-4243-BC7A-99CEC938191F}" type="sibTrans" cxnId="{F8EB776D-F9C0-C44D-B937-EA7ACDEDF3CE}">
      <dgm:prSet/>
      <dgm:spPr/>
      <dgm:t>
        <a:bodyPr/>
        <a:lstStyle/>
        <a:p>
          <a:endParaRPr lang="fr-FR"/>
        </a:p>
      </dgm:t>
    </dgm:pt>
    <dgm:pt modelId="{43222CF2-A881-4F41-BDBC-2932653B8639}">
      <dgm:prSet custT="1"/>
      <dgm:spPr>
        <a:solidFill>
          <a:srgbClr val="ECEA84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Responsabilités :</a:t>
          </a:r>
        </a:p>
      </dgm:t>
    </dgm:pt>
    <dgm:pt modelId="{1BED79AF-83B1-DA44-B5D0-7C599C825676}" type="parTrans" cxnId="{1CE1AC09-BDBC-A54F-BD06-88F362308A2D}">
      <dgm:prSet/>
      <dgm:spPr/>
      <dgm:t>
        <a:bodyPr/>
        <a:lstStyle/>
        <a:p>
          <a:endParaRPr lang="fr-FR"/>
        </a:p>
      </dgm:t>
    </dgm:pt>
    <dgm:pt modelId="{FF68248A-94CA-A14E-B6FD-A9263DD1C78E}" type="sibTrans" cxnId="{1CE1AC09-BDBC-A54F-BD06-88F362308A2D}">
      <dgm:prSet/>
      <dgm:spPr/>
      <dgm:t>
        <a:bodyPr/>
        <a:lstStyle/>
        <a:p>
          <a:endParaRPr lang="fr-FR"/>
        </a:p>
      </dgm:t>
    </dgm:pt>
    <dgm:pt modelId="{95E06C23-F5DD-214C-8F33-8C8DEDDF38D1}">
      <dgm:prSet custT="1"/>
      <dgm:spPr>
        <a:solidFill>
          <a:srgbClr val="ECEA84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Ordre du jour et propositions</a:t>
          </a:r>
        </a:p>
      </dgm:t>
    </dgm:pt>
    <dgm:pt modelId="{5BEC2FD5-EDFD-BE43-9EA0-E4F65FD9E9CF}" type="parTrans" cxnId="{1D9ED995-6949-DF4F-9288-19A97CAD3D03}">
      <dgm:prSet/>
      <dgm:spPr/>
      <dgm:t>
        <a:bodyPr/>
        <a:lstStyle/>
        <a:p>
          <a:endParaRPr lang="fr-FR"/>
        </a:p>
      </dgm:t>
    </dgm:pt>
    <dgm:pt modelId="{F7BAEDBA-18AD-6D4F-B1F5-31159579FA7C}" type="sibTrans" cxnId="{1D9ED995-6949-DF4F-9288-19A97CAD3D03}">
      <dgm:prSet/>
      <dgm:spPr/>
      <dgm:t>
        <a:bodyPr/>
        <a:lstStyle/>
        <a:p>
          <a:endParaRPr lang="fr-FR"/>
        </a:p>
      </dgm:t>
    </dgm:pt>
    <dgm:pt modelId="{053D3564-2499-C841-A585-3FDD9F943116}">
      <dgm:prSet custT="1"/>
      <dgm:spPr>
        <a:solidFill>
          <a:srgbClr val="A3CAC4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Préparation du rapport annuel</a:t>
          </a:r>
        </a:p>
      </dgm:t>
    </dgm:pt>
    <dgm:pt modelId="{62C33445-B799-5845-958C-8E0EFAAC9CAF}" type="parTrans" cxnId="{2B59DE27-9D52-8D44-B1D1-B405CFFE84EE}">
      <dgm:prSet/>
      <dgm:spPr/>
      <dgm:t>
        <a:bodyPr/>
        <a:lstStyle/>
        <a:p>
          <a:endParaRPr lang="fr-FR"/>
        </a:p>
      </dgm:t>
    </dgm:pt>
    <dgm:pt modelId="{B958CA1A-4714-8941-8CC0-E9E1CEB8706E}" type="sibTrans" cxnId="{2B59DE27-9D52-8D44-B1D1-B405CFFE84EE}">
      <dgm:prSet/>
      <dgm:spPr/>
      <dgm:t>
        <a:bodyPr/>
        <a:lstStyle/>
        <a:p>
          <a:endParaRPr lang="fr-FR"/>
        </a:p>
      </dgm:t>
    </dgm:pt>
    <dgm:pt modelId="{E1E8BA31-2342-9240-B8B7-ED0DA4595E14}">
      <dgm:prSet custT="1"/>
      <dgm:spPr>
        <a:solidFill>
          <a:srgbClr val="EFC19F"/>
        </a:solidFill>
      </dgm:spPr>
      <dgm:t>
        <a:bodyPr/>
        <a:lstStyle/>
        <a:p>
          <a:pPr algn="l"/>
          <a:r>
            <a:rPr lang="fr-FR" sz="1200" dirty="0">
              <a:solidFill>
                <a:srgbClr val="71999D"/>
              </a:solidFill>
            </a:rPr>
            <a:t>Tranche les litiges</a:t>
          </a:r>
        </a:p>
      </dgm:t>
    </dgm:pt>
    <dgm:pt modelId="{56BEBBFE-7AC1-7040-B73B-EB047C8E48D9}" type="parTrans" cxnId="{00BCC4E8-85C4-0349-95D7-B475DB4731B3}">
      <dgm:prSet/>
      <dgm:spPr/>
      <dgm:t>
        <a:bodyPr/>
        <a:lstStyle/>
        <a:p>
          <a:endParaRPr lang="fr-FR"/>
        </a:p>
      </dgm:t>
    </dgm:pt>
    <dgm:pt modelId="{63DDCE74-67CA-3B42-AC82-CDCF0BE3BFAF}" type="sibTrans" cxnId="{00BCC4E8-85C4-0349-95D7-B475DB4731B3}">
      <dgm:prSet/>
      <dgm:spPr/>
      <dgm:t>
        <a:bodyPr/>
        <a:lstStyle/>
        <a:p>
          <a:endParaRPr lang="fr-FR"/>
        </a:p>
      </dgm:t>
    </dgm:pt>
    <dgm:pt modelId="{3F8BFB2D-4672-7A4E-ABFF-F97A46E68C73}">
      <dgm:prSet/>
      <dgm:spPr>
        <a:solidFill>
          <a:srgbClr val="E8F3F4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 </a:t>
          </a:r>
          <a:r>
            <a:rPr lang="fr-FR" b="1" dirty="0">
              <a:solidFill>
                <a:schemeClr val="tx1"/>
              </a:solidFill>
            </a:rPr>
            <a:t>Vice-président </a:t>
          </a:r>
          <a:endParaRPr lang="fr-FR" b="1" dirty="0">
            <a:solidFill>
              <a:srgbClr val="71999D"/>
            </a:solidFill>
          </a:endParaRPr>
        </a:p>
      </dgm:t>
    </dgm:pt>
    <dgm:pt modelId="{9054EE4F-FDB2-A84E-8DF1-C01ED1891F8B}" type="parTrans" cxnId="{9AA9AF0B-F802-E94E-98FF-B4C5197A4D8D}">
      <dgm:prSet/>
      <dgm:spPr/>
      <dgm:t>
        <a:bodyPr/>
        <a:lstStyle/>
        <a:p>
          <a:endParaRPr lang="fr-FR"/>
        </a:p>
      </dgm:t>
    </dgm:pt>
    <dgm:pt modelId="{FBE611FB-73A0-5B4C-9CEA-2F92F42C4BF7}" type="sibTrans" cxnId="{9AA9AF0B-F802-E94E-98FF-B4C5197A4D8D}">
      <dgm:prSet/>
      <dgm:spPr/>
      <dgm:t>
        <a:bodyPr/>
        <a:lstStyle/>
        <a:p>
          <a:endParaRPr lang="fr-FR"/>
        </a:p>
      </dgm:t>
    </dgm:pt>
    <dgm:pt modelId="{07077B16-3C7C-074F-9E87-D87EDD10E95D}">
      <dgm:prSet custT="1"/>
      <dgm:spPr>
        <a:solidFill>
          <a:srgbClr val="EFC19F"/>
        </a:solidFill>
      </dgm:spPr>
      <dgm:t>
        <a:bodyPr/>
        <a:lstStyle/>
        <a:p>
          <a:pPr algn="l"/>
          <a:r>
            <a:rPr lang="fr-FR" sz="1200" dirty="0">
              <a:solidFill>
                <a:srgbClr val="71999D"/>
              </a:solidFill>
            </a:rPr>
            <a:t>Vérifie le quorum</a:t>
          </a:r>
        </a:p>
      </dgm:t>
    </dgm:pt>
    <dgm:pt modelId="{297343D1-2495-E043-8CB4-70C94D0C9FF9}" type="parTrans" cxnId="{2BE55E1D-EAD0-3747-82D2-2BFE890AEA4D}">
      <dgm:prSet/>
      <dgm:spPr/>
      <dgm:t>
        <a:bodyPr/>
        <a:lstStyle/>
        <a:p>
          <a:endParaRPr lang="fr-FR"/>
        </a:p>
      </dgm:t>
    </dgm:pt>
    <dgm:pt modelId="{3087BA92-E6B7-3F4E-A12D-4DEEE4A1A534}" type="sibTrans" cxnId="{2BE55E1D-EAD0-3747-82D2-2BFE890AEA4D}">
      <dgm:prSet/>
      <dgm:spPr/>
      <dgm:t>
        <a:bodyPr/>
        <a:lstStyle/>
        <a:p>
          <a:endParaRPr lang="fr-FR"/>
        </a:p>
      </dgm:t>
    </dgm:pt>
    <dgm:pt modelId="{0C0E7957-F7FA-7B42-A69B-7156F6FEADF7}">
      <dgm:prSet custT="1"/>
      <dgm:spPr>
        <a:solidFill>
          <a:srgbClr val="EFC19F"/>
        </a:solidFill>
      </dgm:spPr>
      <dgm:t>
        <a:bodyPr/>
        <a:lstStyle/>
        <a:p>
          <a:pPr algn="l"/>
          <a:r>
            <a:rPr lang="fr-FR" sz="1200" dirty="0">
              <a:solidFill>
                <a:srgbClr val="71999D"/>
              </a:solidFill>
            </a:rPr>
            <a:t>Vote prépondérant. </a:t>
          </a:r>
        </a:p>
      </dgm:t>
    </dgm:pt>
    <dgm:pt modelId="{BCDBC11E-82F0-9545-8AEA-438E6988E22B}" type="parTrans" cxnId="{6550AA9F-00BA-AD4D-B133-DA74F24FFD09}">
      <dgm:prSet/>
      <dgm:spPr/>
      <dgm:t>
        <a:bodyPr/>
        <a:lstStyle/>
        <a:p>
          <a:endParaRPr lang="fr-FR"/>
        </a:p>
      </dgm:t>
    </dgm:pt>
    <dgm:pt modelId="{AF16AA33-D5C3-3540-95CC-1ADC0493CFB4}" type="sibTrans" cxnId="{6550AA9F-00BA-AD4D-B133-DA74F24FFD09}">
      <dgm:prSet/>
      <dgm:spPr/>
      <dgm:t>
        <a:bodyPr/>
        <a:lstStyle/>
        <a:p>
          <a:endParaRPr lang="fr-FR"/>
        </a:p>
      </dgm:t>
    </dgm:pt>
    <dgm:pt modelId="{888E9717-D0CC-4E4E-9088-98B53E4C36C3}">
      <dgm:prSet custT="1"/>
      <dgm:spPr>
        <a:solidFill>
          <a:srgbClr val="A3CAC4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Tenue des livres</a:t>
          </a:r>
        </a:p>
      </dgm:t>
    </dgm:pt>
    <dgm:pt modelId="{6B4E27DB-2B9A-CC43-96A8-A8429524A2C2}" type="parTrans" cxnId="{89C66F1A-556D-7B4E-A023-044C9EA90FFF}">
      <dgm:prSet/>
      <dgm:spPr/>
      <dgm:t>
        <a:bodyPr/>
        <a:lstStyle/>
        <a:p>
          <a:endParaRPr lang="fr-FR"/>
        </a:p>
      </dgm:t>
    </dgm:pt>
    <dgm:pt modelId="{5BF9FD7A-957B-B54E-98AF-75F9071637EC}" type="sibTrans" cxnId="{89C66F1A-556D-7B4E-A023-044C9EA90FFF}">
      <dgm:prSet/>
      <dgm:spPr/>
      <dgm:t>
        <a:bodyPr/>
        <a:lstStyle/>
        <a:p>
          <a:endParaRPr lang="fr-FR"/>
        </a:p>
      </dgm:t>
    </dgm:pt>
    <dgm:pt modelId="{F9871661-93A8-DC42-AA86-891AF0A662C5}">
      <dgm:prSet custT="1"/>
      <dgm:spPr>
        <a:solidFill>
          <a:srgbClr val="A3CAC4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Conservation des valeurs et des pièces justificatives</a:t>
          </a:r>
        </a:p>
      </dgm:t>
    </dgm:pt>
    <dgm:pt modelId="{EEBC310A-2C7B-AE4E-A520-5E32FF5605CF}" type="parTrans" cxnId="{969A3961-FF91-7C4C-99B3-9D118CD58D13}">
      <dgm:prSet/>
      <dgm:spPr/>
      <dgm:t>
        <a:bodyPr/>
        <a:lstStyle/>
        <a:p>
          <a:endParaRPr lang="fr-FR"/>
        </a:p>
      </dgm:t>
    </dgm:pt>
    <dgm:pt modelId="{7A1DE492-F60F-5A4D-9CE0-DCA1436A8FF9}" type="sibTrans" cxnId="{969A3961-FF91-7C4C-99B3-9D118CD58D13}">
      <dgm:prSet/>
      <dgm:spPr/>
      <dgm:t>
        <a:bodyPr/>
        <a:lstStyle/>
        <a:p>
          <a:endParaRPr lang="fr-FR"/>
        </a:p>
      </dgm:t>
    </dgm:pt>
    <dgm:pt modelId="{527B6F99-4CBD-D848-9193-AF2AF53ACCC2}">
      <dgm:prSet custT="1"/>
      <dgm:spPr>
        <a:solidFill>
          <a:srgbClr val="A3CAC4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Préparation des états financiers</a:t>
          </a:r>
        </a:p>
      </dgm:t>
    </dgm:pt>
    <dgm:pt modelId="{CEED8778-5154-4940-ADB7-1486B387E8D0}" type="parTrans" cxnId="{52365DA2-5747-0F4A-A6B9-09BF9299E613}">
      <dgm:prSet/>
      <dgm:spPr/>
      <dgm:t>
        <a:bodyPr/>
        <a:lstStyle/>
        <a:p>
          <a:endParaRPr lang="fr-FR"/>
        </a:p>
      </dgm:t>
    </dgm:pt>
    <dgm:pt modelId="{1ACE3B08-3BE8-4F4A-BBC2-B8522C3ECDEE}" type="sibTrans" cxnId="{52365DA2-5747-0F4A-A6B9-09BF9299E613}">
      <dgm:prSet/>
      <dgm:spPr/>
      <dgm:t>
        <a:bodyPr/>
        <a:lstStyle/>
        <a:p>
          <a:endParaRPr lang="fr-FR"/>
        </a:p>
      </dgm:t>
    </dgm:pt>
    <dgm:pt modelId="{B0252790-4382-C149-BA6A-2CFDDBA784CD}">
      <dgm:prSet custT="1"/>
      <dgm:spPr>
        <a:solidFill>
          <a:srgbClr val="ADD387"/>
        </a:solidFill>
      </dgm:spPr>
      <dgm:t>
        <a:bodyPr/>
        <a:lstStyle/>
        <a:p>
          <a:pPr algn="l"/>
          <a:r>
            <a:rPr lang="fr-FR" sz="1200" dirty="0">
              <a:solidFill>
                <a:srgbClr val="71999D"/>
              </a:solidFill>
            </a:rPr>
            <a:t>Exerce le rôle de président s'il est absent ou dans l’incapacité d’agir.</a:t>
          </a:r>
        </a:p>
      </dgm:t>
    </dgm:pt>
    <dgm:pt modelId="{C36BDC84-FEF8-6347-8AE1-46BCD12128B9}" type="parTrans" cxnId="{C60234BA-F1E9-8749-B27C-AC11F01969DA}">
      <dgm:prSet/>
      <dgm:spPr/>
      <dgm:t>
        <a:bodyPr/>
        <a:lstStyle/>
        <a:p>
          <a:endParaRPr lang="fr-FR"/>
        </a:p>
      </dgm:t>
    </dgm:pt>
    <dgm:pt modelId="{F8612B62-2C7B-3F4E-9F60-41AFF4D8BB20}" type="sibTrans" cxnId="{C60234BA-F1E9-8749-B27C-AC11F01969DA}">
      <dgm:prSet/>
      <dgm:spPr/>
      <dgm:t>
        <a:bodyPr/>
        <a:lstStyle/>
        <a:p>
          <a:endParaRPr lang="fr-FR"/>
        </a:p>
      </dgm:t>
    </dgm:pt>
    <dgm:pt modelId="{26EACC2E-A1B2-1E4A-AE20-7E4D2993A58F}">
      <dgm:prSet custT="1"/>
      <dgm:spPr>
        <a:solidFill>
          <a:srgbClr val="ECEA84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Avis de convocation aux réunions et assemblées</a:t>
          </a:r>
        </a:p>
      </dgm:t>
    </dgm:pt>
    <dgm:pt modelId="{368BF74E-2227-584F-818E-A63D00194448}" type="parTrans" cxnId="{8D5F5E8C-AFB9-5A4B-9877-CD3706FD09AA}">
      <dgm:prSet/>
      <dgm:spPr/>
      <dgm:t>
        <a:bodyPr/>
        <a:lstStyle/>
        <a:p>
          <a:endParaRPr lang="fr-FR"/>
        </a:p>
      </dgm:t>
    </dgm:pt>
    <dgm:pt modelId="{2B830793-A861-5849-A299-E84627DFD644}" type="sibTrans" cxnId="{8D5F5E8C-AFB9-5A4B-9877-CD3706FD09AA}">
      <dgm:prSet/>
      <dgm:spPr/>
      <dgm:t>
        <a:bodyPr/>
        <a:lstStyle/>
        <a:p>
          <a:endParaRPr lang="fr-FR"/>
        </a:p>
      </dgm:t>
    </dgm:pt>
    <dgm:pt modelId="{234B8697-8909-DD49-9AE4-321FB61F3C77}">
      <dgm:prSet custT="1"/>
      <dgm:spPr>
        <a:solidFill>
          <a:srgbClr val="ECEA84"/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Procès-verbaux et registres de l’entreprise</a:t>
          </a:r>
        </a:p>
      </dgm:t>
    </dgm:pt>
    <dgm:pt modelId="{B610AD8C-9B68-6E4B-9325-B4E16A995A6D}" type="parTrans" cxnId="{EA092FED-7E83-964C-98BE-D5CE547AF971}">
      <dgm:prSet/>
      <dgm:spPr/>
      <dgm:t>
        <a:bodyPr/>
        <a:lstStyle/>
        <a:p>
          <a:endParaRPr lang="fr-FR"/>
        </a:p>
      </dgm:t>
    </dgm:pt>
    <dgm:pt modelId="{CB453FE5-2BCF-394C-9BE6-20CEC35626A3}" type="sibTrans" cxnId="{EA092FED-7E83-964C-98BE-D5CE547AF971}">
      <dgm:prSet/>
      <dgm:spPr/>
      <dgm:t>
        <a:bodyPr/>
        <a:lstStyle/>
        <a:p>
          <a:endParaRPr lang="fr-FR"/>
        </a:p>
      </dgm:t>
    </dgm:pt>
    <dgm:pt modelId="{090879B5-4306-7549-9C8C-B3C49700F275}" type="pres">
      <dgm:prSet presAssocID="{F02F56DE-94EC-1640-B6B4-8F3281C9E0F1}" presName="theList" presStyleCnt="0">
        <dgm:presLayoutVars>
          <dgm:dir/>
          <dgm:animLvl val="lvl"/>
          <dgm:resizeHandles val="exact"/>
        </dgm:presLayoutVars>
      </dgm:prSet>
      <dgm:spPr/>
    </dgm:pt>
    <dgm:pt modelId="{F45DFE8C-5AEE-4746-8380-CEF24A4E1AC3}" type="pres">
      <dgm:prSet presAssocID="{CED66C74-10B0-7048-9D80-02B8B25D3E51}" presName="compNode" presStyleCnt="0"/>
      <dgm:spPr/>
    </dgm:pt>
    <dgm:pt modelId="{93D6C91C-F951-2546-8909-0F5722ECEE1B}" type="pres">
      <dgm:prSet presAssocID="{CED66C74-10B0-7048-9D80-02B8B25D3E51}" presName="aNode" presStyleLbl="bgShp" presStyleIdx="0" presStyleCnt="4"/>
      <dgm:spPr/>
    </dgm:pt>
    <dgm:pt modelId="{7F110937-2956-364F-A70F-0A73D2CB7256}" type="pres">
      <dgm:prSet presAssocID="{CED66C74-10B0-7048-9D80-02B8B25D3E51}" presName="textNode" presStyleLbl="bgShp" presStyleIdx="0" presStyleCnt="4"/>
      <dgm:spPr/>
    </dgm:pt>
    <dgm:pt modelId="{7A7FCC31-89E1-4D4E-8A30-54D95C7A95D6}" type="pres">
      <dgm:prSet presAssocID="{CED66C74-10B0-7048-9D80-02B8B25D3E51}" presName="compChildNode" presStyleCnt="0"/>
      <dgm:spPr/>
    </dgm:pt>
    <dgm:pt modelId="{5FF61C8D-A405-D141-8E3D-70B534B21B32}" type="pres">
      <dgm:prSet presAssocID="{CED66C74-10B0-7048-9D80-02B8B25D3E51}" presName="theInnerList" presStyleCnt="0"/>
      <dgm:spPr/>
    </dgm:pt>
    <dgm:pt modelId="{85E81596-9808-ED4C-B15F-95D48A9716F8}" type="pres">
      <dgm:prSet presAssocID="{D6D85768-8792-9545-97E7-DA1194DBEEA1}" presName="childNode" presStyleLbl="node1" presStyleIdx="0" presStyleCnt="10">
        <dgm:presLayoutVars>
          <dgm:bulletEnabled val="1"/>
        </dgm:presLayoutVars>
      </dgm:prSet>
      <dgm:spPr/>
    </dgm:pt>
    <dgm:pt modelId="{EB4314E5-6FB2-3A4B-AC2D-63B0FCE68AE0}" type="pres">
      <dgm:prSet presAssocID="{D6D85768-8792-9545-97E7-DA1194DBEEA1}" presName="aSpace2" presStyleCnt="0"/>
      <dgm:spPr/>
    </dgm:pt>
    <dgm:pt modelId="{58745AED-A9D1-4C48-B187-BFEE5AB69C95}" type="pres">
      <dgm:prSet presAssocID="{AB9D8412-6921-E549-BFB0-59D7998BFA90}" presName="childNode" presStyleLbl="node1" presStyleIdx="1" presStyleCnt="10">
        <dgm:presLayoutVars>
          <dgm:bulletEnabled val="1"/>
        </dgm:presLayoutVars>
      </dgm:prSet>
      <dgm:spPr/>
    </dgm:pt>
    <dgm:pt modelId="{D9BA8F36-AF8E-1F4D-BB46-98ADAD4FC801}" type="pres">
      <dgm:prSet presAssocID="{AB9D8412-6921-E549-BFB0-59D7998BFA90}" presName="aSpace2" presStyleCnt="0"/>
      <dgm:spPr/>
    </dgm:pt>
    <dgm:pt modelId="{3CABBFFC-7998-8F43-B166-5964EE351FD1}" type="pres">
      <dgm:prSet presAssocID="{07077B16-3C7C-074F-9E87-D87EDD10E95D}" presName="childNode" presStyleLbl="node1" presStyleIdx="2" presStyleCnt="10">
        <dgm:presLayoutVars>
          <dgm:bulletEnabled val="1"/>
        </dgm:presLayoutVars>
      </dgm:prSet>
      <dgm:spPr/>
    </dgm:pt>
    <dgm:pt modelId="{0BE434DD-69AA-A949-B250-B8F9729F00EE}" type="pres">
      <dgm:prSet presAssocID="{07077B16-3C7C-074F-9E87-D87EDD10E95D}" presName="aSpace2" presStyleCnt="0"/>
      <dgm:spPr/>
    </dgm:pt>
    <dgm:pt modelId="{D3DED0A1-B1C9-994A-A2C3-58033A2BE99B}" type="pres">
      <dgm:prSet presAssocID="{E1E8BA31-2342-9240-B8B7-ED0DA4595E14}" presName="childNode" presStyleLbl="node1" presStyleIdx="3" presStyleCnt="10">
        <dgm:presLayoutVars>
          <dgm:bulletEnabled val="1"/>
        </dgm:presLayoutVars>
      </dgm:prSet>
      <dgm:spPr/>
    </dgm:pt>
    <dgm:pt modelId="{3F27F3DA-E4AA-E24F-9C5B-6D6A9026E39D}" type="pres">
      <dgm:prSet presAssocID="{E1E8BA31-2342-9240-B8B7-ED0DA4595E14}" presName="aSpace2" presStyleCnt="0"/>
      <dgm:spPr/>
    </dgm:pt>
    <dgm:pt modelId="{D6BD9DA6-0772-ED4F-837E-42F3AF11F55F}" type="pres">
      <dgm:prSet presAssocID="{0C0E7957-F7FA-7B42-A69B-7156F6FEADF7}" presName="childNode" presStyleLbl="node1" presStyleIdx="4" presStyleCnt="10">
        <dgm:presLayoutVars>
          <dgm:bulletEnabled val="1"/>
        </dgm:presLayoutVars>
      </dgm:prSet>
      <dgm:spPr/>
    </dgm:pt>
    <dgm:pt modelId="{8B64ECE6-F6A8-C747-ADDF-F3D5E4FB527A}" type="pres">
      <dgm:prSet presAssocID="{0C0E7957-F7FA-7B42-A69B-7156F6FEADF7}" presName="aSpace2" presStyleCnt="0"/>
      <dgm:spPr/>
    </dgm:pt>
    <dgm:pt modelId="{77C347C9-FAAF-1E4D-AB5E-3D0FD2B4AA47}" type="pres">
      <dgm:prSet presAssocID="{8639013D-3EB2-514B-BD28-D88EEF81715B}" presName="childNode" presStyleLbl="node1" presStyleIdx="5" presStyleCnt="10">
        <dgm:presLayoutVars>
          <dgm:bulletEnabled val="1"/>
        </dgm:presLayoutVars>
      </dgm:prSet>
      <dgm:spPr/>
    </dgm:pt>
    <dgm:pt modelId="{6EB0626C-9252-904C-9E82-E49F72CC87BE}" type="pres">
      <dgm:prSet presAssocID="{CED66C74-10B0-7048-9D80-02B8B25D3E51}" presName="aSpace" presStyleCnt="0"/>
      <dgm:spPr/>
    </dgm:pt>
    <dgm:pt modelId="{303E06A8-A65A-6D44-84F5-FEE3CB117566}" type="pres">
      <dgm:prSet presAssocID="{3F8BFB2D-4672-7A4E-ABFF-F97A46E68C73}" presName="compNode" presStyleCnt="0"/>
      <dgm:spPr/>
    </dgm:pt>
    <dgm:pt modelId="{7C392ADB-7EA2-2F48-B6F3-81A68BD72C21}" type="pres">
      <dgm:prSet presAssocID="{3F8BFB2D-4672-7A4E-ABFF-F97A46E68C73}" presName="aNode" presStyleLbl="bgShp" presStyleIdx="1" presStyleCnt="4"/>
      <dgm:spPr/>
    </dgm:pt>
    <dgm:pt modelId="{0829710C-60CC-734C-B69D-74F3B84DDD9D}" type="pres">
      <dgm:prSet presAssocID="{3F8BFB2D-4672-7A4E-ABFF-F97A46E68C73}" presName="textNode" presStyleLbl="bgShp" presStyleIdx="1" presStyleCnt="4"/>
      <dgm:spPr/>
    </dgm:pt>
    <dgm:pt modelId="{E8ED81AE-E883-A74B-8243-90D7D718B708}" type="pres">
      <dgm:prSet presAssocID="{3F8BFB2D-4672-7A4E-ABFF-F97A46E68C73}" presName="compChildNode" presStyleCnt="0"/>
      <dgm:spPr/>
    </dgm:pt>
    <dgm:pt modelId="{03736B8A-2D09-9B4A-B0BB-A608CCAE44EB}" type="pres">
      <dgm:prSet presAssocID="{3F8BFB2D-4672-7A4E-ABFF-F97A46E68C73}" presName="theInnerList" presStyleCnt="0"/>
      <dgm:spPr/>
    </dgm:pt>
    <dgm:pt modelId="{F8AD2958-2493-9D43-9D5B-F6308D2BE247}" type="pres">
      <dgm:prSet presAssocID="{C590BACA-5177-3C49-936B-4A8AD3F4F94E}" presName="childNode" presStyleLbl="node1" presStyleIdx="6" presStyleCnt="10">
        <dgm:presLayoutVars>
          <dgm:bulletEnabled val="1"/>
        </dgm:presLayoutVars>
      </dgm:prSet>
      <dgm:spPr/>
    </dgm:pt>
    <dgm:pt modelId="{0362E126-D932-1E44-B41A-01B66D279CF4}" type="pres">
      <dgm:prSet presAssocID="{C590BACA-5177-3C49-936B-4A8AD3F4F94E}" presName="aSpace2" presStyleCnt="0"/>
      <dgm:spPr/>
    </dgm:pt>
    <dgm:pt modelId="{5B931CF1-CDF0-3342-81F7-6A01CDA1146E}" type="pres">
      <dgm:prSet presAssocID="{B0252790-4382-C149-BA6A-2CFDDBA784CD}" presName="childNode" presStyleLbl="node1" presStyleIdx="7" presStyleCnt="10">
        <dgm:presLayoutVars>
          <dgm:bulletEnabled val="1"/>
        </dgm:presLayoutVars>
      </dgm:prSet>
      <dgm:spPr/>
    </dgm:pt>
    <dgm:pt modelId="{9CEFE542-A9FB-9942-B34B-7BB3A26EEF7F}" type="pres">
      <dgm:prSet presAssocID="{3F8BFB2D-4672-7A4E-ABFF-F97A46E68C73}" presName="aSpace" presStyleCnt="0"/>
      <dgm:spPr/>
    </dgm:pt>
    <dgm:pt modelId="{6FC9FC77-2126-734A-B0EE-4654A3B6EB22}" type="pres">
      <dgm:prSet presAssocID="{0929BB5D-0BB2-BD4F-919F-88AD39987A71}" presName="compNode" presStyleCnt="0"/>
      <dgm:spPr/>
    </dgm:pt>
    <dgm:pt modelId="{E7E1C222-00BD-8049-B0E2-6C53DB75C20E}" type="pres">
      <dgm:prSet presAssocID="{0929BB5D-0BB2-BD4F-919F-88AD39987A71}" presName="aNode" presStyleLbl="bgShp" presStyleIdx="2" presStyleCnt="4"/>
      <dgm:spPr/>
    </dgm:pt>
    <dgm:pt modelId="{796BBAE1-DD45-674E-8325-97EAEDA755E7}" type="pres">
      <dgm:prSet presAssocID="{0929BB5D-0BB2-BD4F-919F-88AD39987A71}" presName="textNode" presStyleLbl="bgShp" presStyleIdx="2" presStyleCnt="4"/>
      <dgm:spPr/>
    </dgm:pt>
    <dgm:pt modelId="{F8646CB8-DC0F-0A46-B2AE-728E413F7C77}" type="pres">
      <dgm:prSet presAssocID="{0929BB5D-0BB2-BD4F-919F-88AD39987A71}" presName="compChildNode" presStyleCnt="0"/>
      <dgm:spPr/>
    </dgm:pt>
    <dgm:pt modelId="{E58571D2-3134-874B-A6D6-0AE51C09B489}" type="pres">
      <dgm:prSet presAssocID="{0929BB5D-0BB2-BD4F-919F-88AD39987A71}" presName="theInnerList" presStyleCnt="0"/>
      <dgm:spPr/>
    </dgm:pt>
    <dgm:pt modelId="{9091B162-F6FA-E948-8E53-99C4A394635E}" type="pres">
      <dgm:prSet presAssocID="{82AB49FF-4750-0547-9769-DF6A5496EE13}" presName="childNode" presStyleLbl="node1" presStyleIdx="8" presStyleCnt="10">
        <dgm:presLayoutVars>
          <dgm:bulletEnabled val="1"/>
        </dgm:presLayoutVars>
      </dgm:prSet>
      <dgm:spPr/>
    </dgm:pt>
    <dgm:pt modelId="{570597FF-4EB7-7047-AC05-089BE9E5B722}" type="pres">
      <dgm:prSet presAssocID="{0929BB5D-0BB2-BD4F-919F-88AD39987A71}" presName="aSpace" presStyleCnt="0"/>
      <dgm:spPr/>
    </dgm:pt>
    <dgm:pt modelId="{FDE2E4E9-671A-CC44-B9AB-BD0947808E62}" type="pres">
      <dgm:prSet presAssocID="{DE7276B8-8539-4D42-8234-745968801CC5}" presName="compNode" presStyleCnt="0"/>
      <dgm:spPr/>
    </dgm:pt>
    <dgm:pt modelId="{7C92EEF3-8DFA-124D-BDF9-F72115B6F805}" type="pres">
      <dgm:prSet presAssocID="{DE7276B8-8539-4D42-8234-745968801CC5}" presName="aNode" presStyleLbl="bgShp" presStyleIdx="3" presStyleCnt="4"/>
      <dgm:spPr/>
    </dgm:pt>
    <dgm:pt modelId="{4517F727-0EA8-A640-B5A1-8105AC15F452}" type="pres">
      <dgm:prSet presAssocID="{DE7276B8-8539-4D42-8234-745968801CC5}" presName="textNode" presStyleLbl="bgShp" presStyleIdx="3" presStyleCnt="4"/>
      <dgm:spPr/>
    </dgm:pt>
    <dgm:pt modelId="{C9BE92A4-21C6-1242-B2C7-1E688C3C9867}" type="pres">
      <dgm:prSet presAssocID="{DE7276B8-8539-4D42-8234-745968801CC5}" presName="compChildNode" presStyleCnt="0"/>
      <dgm:spPr/>
    </dgm:pt>
    <dgm:pt modelId="{F1BC8AE0-CEE6-BC4F-919A-564009B11266}" type="pres">
      <dgm:prSet presAssocID="{DE7276B8-8539-4D42-8234-745968801CC5}" presName="theInnerList" presStyleCnt="0"/>
      <dgm:spPr/>
    </dgm:pt>
    <dgm:pt modelId="{870291D5-7653-AF46-BC3A-770110BA3F57}" type="pres">
      <dgm:prSet presAssocID="{43222CF2-A881-4F41-BDBC-2932653B863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1CE1AC09-BDBC-A54F-BD06-88F362308A2D}" srcId="{DE7276B8-8539-4D42-8234-745968801CC5}" destId="{43222CF2-A881-4F41-BDBC-2932653B8639}" srcOrd="0" destOrd="0" parTransId="{1BED79AF-83B1-DA44-B5D0-7C599C825676}" sibTransId="{FF68248A-94CA-A14E-B6FD-A9263DD1C78E}"/>
    <dgm:cxn modelId="{9AA9AF0B-F802-E94E-98FF-B4C5197A4D8D}" srcId="{F02F56DE-94EC-1640-B6B4-8F3281C9E0F1}" destId="{3F8BFB2D-4672-7A4E-ABFF-F97A46E68C73}" srcOrd="1" destOrd="0" parTransId="{9054EE4F-FDB2-A84E-8DF1-C01ED1891F8B}" sibTransId="{FBE611FB-73A0-5B4C-9CEA-2F92F42C4BF7}"/>
    <dgm:cxn modelId="{E8CEC512-2829-F045-A501-647818FB6D0B}" type="presOf" srcId="{DE7276B8-8539-4D42-8234-745968801CC5}" destId="{4517F727-0EA8-A640-B5A1-8105AC15F452}" srcOrd="1" destOrd="0" presId="urn:microsoft.com/office/officeart/2005/8/layout/lProcess2"/>
    <dgm:cxn modelId="{89C66F1A-556D-7B4E-A023-044C9EA90FFF}" srcId="{82AB49FF-4750-0547-9769-DF6A5496EE13}" destId="{888E9717-D0CC-4E4E-9088-98B53E4C36C3}" srcOrd="0" destOrd="0" parTransId="{6B4E27DB-2B9A-CC43-96A8-A8429524A2C2}" sibTransId="{5BF9FD7A-957B-B54E-98AF-75F9071637EC}"/>
    <dgm:cxn modelId="{8CD2C91A-3D2A-0A4A-B3A1-D8530AD0CBA8}" type="presOf" srcId="{0C0E7957-F7FA-7B42-A69B-7156F6FEADF7}" destId="{D6BD9DA6-0772-ED4F-837E-42F3AF11F55F}" srcOrd="0" destOrd="0" presId="urn:microsoft.com/office/officeart/2005/8/layout/lProcess2"/>
    <dgm:cxn modelId="{2BE55E1D-EAD0-3747-82D2-2BFE890AEA4D}" srcId="{CED66C74-10B0-7048-9D80-02B8B25D3E51}" destId="{07077B16-3C7C-074F-9E87-D87EDD10E95D}" srcOrd="2" destOrd="0" parTransId="{297343D1-2495-E043-8CB4-70C94D0C9FF9}" sibTransId="{3087BA92-E6B7-3F4E-A12D-4DEEE4A1A534}"/>
    <dgm:cxn modelId="{84C45227-7E71-AC4B-A842-1A57C729F1FA}" type="presOf" srcId="{888E9717-D0CC-4E4E-9088-98B53E4C36C3}" destId="{9091B162-F6FA-E948-8E53-99C4A394635E}" srcOrd="0" destOrd="1" presId="urn:microsoft.com/office/officeart/2005/8/layout/lProcess2"/>
    <dgm:cxn modelId="{2B59DE27-9D52-8D44-B1D1-B405CFFE84EE}" srcId="{82AB49FF-4750-0547-9769-DF6A5496EE13}" destId="{053D3564-2499-C841-A585-3FDD9F943116}" srcOrd="3" destOrd="0" parTransId="{62C33445-B799-5845-958C-8E0EFAAC9CAF}" sibTransId="{B958CA1A-4714-8941-8CC0-E9E1CEB8706E}"/>
    <dgm:cxn modelId="{15376028-16CA-6C46-B3FB-C1E12D3AD192}" type="presOf" srcId="{527B6F99-4CBD-D848-9193-AF2AF53ACCC2}" destId="{9091B162-F6FA-E948-8E53-99C4A394635E}" srcOrd="0" destOrd="3" presId="urn:microsoft.com/office/officeart/2005/8/layout/lProcess2"/>
    <dgm:cxn modelId="{61FBC22A-1B69-6F4D-A811-E6D34EE8A3D4}" type="presOf" srcId="{F02F56DE-94EC-1640-B6B4-8F3281C9E0F1}" destId="{090879B5-4306-7549-9C8C-B3C49700F275}" srcOrd="0" destOrd="0" presId="urn:microsoft.com/office/officeart/2005/8/layout/lProcess2"/>
    <dgm:cxn modelId="{8D981461-9631-0E4E-B94C-C5DEAE36C792}" type="presOf" srcId="{3F8BFB2D-4672-7A4E-ABFF-F97A46E68C73}" destId="{7C392ADB-7EA2-2F48-B6F3-81A68BD72C21}" srcOrd="0" destOrd="0" presId="urn:microsoft.com/office/officeart/2005/8/layout/lProcess2"/>
    <dgm:cxn modelId="{969A3961-FF91-7C4C-99B3-9D118CD58D13}" srcId="{82AB49FF-4750-0547-9769-DF6A5496EE13}" destId="{F9871661-93A8-DC42-AA86-891AF0A662C5}" srcOrd="1" destOrd="0" parTransId="{EEBC310A-2C7B-AE4E-A520-5E32FF5605CF}" sibTransId="{7A1DE492-F60F-5A4D-9CE0-DCA1436A8FF9}"/>
    <dgm:cxn modelId="{31237349-E579-304B-A925-85872A7D904D}" type="presOf" srcId="{C590BACA-5177-3C49-936B-4A8AD3F4F94E}" destId="{F8AD2958-2493-9D43-9D5B-F6308D2BE247}" srcOrd="0" destOrd="0" presId="urn:microsoft.com/office/officeart/2005/8/layout/lProcess2"/>
    <dgm:cxn modelId="{F8EB776D-F9C0-C44D-B937-EA7ACDEDF3CE}" srcId="{F02F56DE-94EC-1640-B6B4-8F3281C9E0F1}" destId="{DE7276B8-8539-4D42-8234-745968801CC5}" srcOrd="3" destOrd="0" parTransId="{4CE3F84B-24DF-5646-A4D1-1E44F969DCE5}" sibTransId="{6261B78C-BA15-4243-BC7A-99CEC938191F}"/>
    <dgm:cxn modelId="{D282D46F-9D65-4E4E-AF14-0BED6D17B3AF}" type="presOf" srcId="{26EACC2E-A1B2-1E4A-AE20-7E4D2993A58F}" destId="{870291D5-7653-AF46-BC3A-770110BA3F57}" srcOrd="0" destOrd="1" presId="urn:microsoft.com/office/officeart/2005/8/layout/lProcess2"/>
    <dgm:cxn modelId="{DD714255-1A64-F947-9BE1-86863DC91F25}" type="presOf" srcId="{F9871661-93A8-DC42-AA86-891AF0A662C5}" destId="{9091B162-F6FA-E948-8E53-99C4A394635E}" srcOrd="0" destOrd="2" presId="urn:microsoft.com/office/officeart/2005/8/layout/lProcess2"/>
    <dgm:cxn modelId="{73CBB276-04B3-B445-90F3-4DB1BD1C5FCB}" type="presOf" srcId="{CED66C74-10B0-7048-9D80-02B8B25D3E51}" destId="{93D6C91C-F951-2546-8909-0F5722ECEE1B}" srcOrd="0" destOrd="0" presId="urn:microsoft.com/office/officeart/2005/8/layout/lProcess2"/>
    <dgm:cxn modelId="{86F5925A-4CFE-B840-86EB-32FE52DDAE55}" type="presOf" srcId="{95E06C23-F5DD-214C-8F33-8C8DEDDF38D1}" destId="{870291D5-7653-AF46-BC3A-770110BA3F57}" srcOrd="0" destOrd="2" presId="urn:microsoft.com/office/officeart/2005/8/layout/lProcess2"/>
    <dgm:cxn modelId="{7759BD88-6998-C449-BC9C-B1095172D91B}" type="presOf" srcId="{AB9D8412-6921-E549-BFB0-59D7998BFA90}" destId="{58745AED-A9D1-4C48-B187-BFEE5AB69C95}" srcOrd="0" destOrd="0" presId="urn:microsoft.com/office/officeart/2005/8/layout/lProcess2"/>
    <dgm:cxn modelId="{8D5F5E8C-AFB9-5A4B-9877-CD3706FD09AA}" srcId="{43222CF2-A881-4F41-BDBC-2932653B8639}" destId="{26EACC2E-A1B2-1E4A-AE20-7E4D2993A58F}" srcOrd="0" destOrd="0" parTransId="{368BF74E-2227-584F-818E-A63D00194448}" sibTransId="{2B830793-A861-5849-A299-E84627DFD644}"/>
    <dgm:cxn modelId="{F4C0CB93-1B4E-FD47-A33D-A9456B5353DF}" type="presOf" srcId="{234B8697-8909-DD49-9AE4-321FB61F3C77}" destId="{870291D5-7653-AF46-BC3A-770110BA3F57}" srcOrd="0" destOrd="3" presId="urn:microsoft.com/office/officeart/2005/8/layout/lProcess2"/>
    <dgm:cxn modelId="{1D9ED995-6949-DF4F-9288-19A97CAD3D03}" srcId="{43222CF2-A881-4F41-BDBC-2932653B8639}" destId="{95E06C23-F5DD-214C-8F33-8C8DEDDF38D1}" srcOrd="1" destOrd="0" parTransId="{5BEC2FD5-EDFD-BE43-9EA0-E4F65FD9E9CF}" sibTransId="{F7BAEDBA-18AD-6D4F-B1F5-31159579FA7C}"/>
    <dgm:cxn modelId="{635F4596-1465-3E4A-8230-301A1D9DF952}" srcId="{CED66C74-10B0-7048-9D80-02B8B25D3E51}" destId="{8639013D-3EB2-514B-BD28-D88EEF81715B}" srcOrd="5" destOrd="0" parTransId="{8A4366E3-9F8B-C549-B99E-50702CE266DD}" sibTransId="{2753589C-369C-6749-B294-0D238A637231}"/>
    <dgm:cxn modelId="{6550AA9F-00BA-AD4D-B133-DA74F24FFD09}" srcId="{CED66C74-10B0-7048-9D80-02B8B25D3E51}" destId="{0C0E7957-F7FA-7B42-A69B-7156F6FEADF7}" srcOrd="4" destOrd="0" parTransId="{BCDBC11E-82F0-9545-8AEA-438E6988E22B}" sibTransId="{AF16AA33-D5C3-3540-95CC-1ADC0493CFB4}"/>
    <dgm:cxn modelId="{52365DA2-5747-0F4A-A6B9-09BF9299E613}" srcId="{82AB49FF-4750-0547-9769-DF6A5496EE13}" destId="{527B6F99-4CBD-D848-9193-AF2AF53ACCC2}" srcOrd="2" destOrd="0" parTransId="{CEED8778-5154-4940-ADB7-1486B387E8D0}" sibTransId="{1ACE3B08-3BE8-4F4A-BBC2-B8522C3ECDEE}"/>
    <dgm:cxn modelId="{9B88B1A2-23D7-6F49-B21C-AADB51DF4DEA}" type="presOf" srcId="{CED66C74-10B0-7048-9D80-02B8B25D3E51}" destId="{7F110937-2956-364F-A70F-0A73D2CB7256}" srcOrd="1" destOrd="0" presId="urn:microsoft.com/office/officeart/2005/8/layout/lProcess2"/>
    <dgm:cxn modelId="{386504A6-C09F-294B-9A63-4126095FA4F7}" type="presOf" srcId="{0929BB5D-0BB2-BD4F-919F-88AD39987A71}" destId="{796BBAE1-DD45-674E-8325-97EAEDA755E7}" srcOrd="1" destOrd="0" presId="urn:microsoft.com/office/officeart/2005/8/layout/lProcess2"/>
    <dgm:cxn modelId="{745200AA-C207-2544-8158-8465AB911422}" srcId="{F02F56DE-94EC-1640-B6B4-8F3281C9E0F1}" destId="{0929BB5D-0BB2-BD4F-919F-88AD39987A71}" srcOrd="2" destOrd="0" parTransId="{73F1CC2B-D345-EB47-8795-3D9515976D15}" sibTransId="{74301BF4-E818-9648-B391-D3770C742A1F}"/>
    <dgm:cxn modelId="{98B69DAC-94CF-8648-91FD-69497E4F20C0}" type="presOf" srcId="{8639013D-3EB2-514B-BD28-D88EEF81715B}" destId="{77C347C9-FAAF-1E4D-AB5E-3D0FD2B4AA47}" srcOrd="0" destOrd="0" presId="urn:microsoft.com/office/officeart/2005/8/layout/lProcess2"/>
    <dgm:cxn modelId="{0BE3C4B1-FD05-3642-B8E7-E399A6EF6C4A}" type="presOf" srcId="{E1E8BA31-2342-9240-B8B7-ED0DA4595E14}" destId="{D3DED0A1-B1C9-994A-A2C3-58033A2BE99B}" srcOrd="0" destOrd="0" presId="urn:microsoft.com/office/officeart/2005/8/layout/lProcess2"/>
    <dgm:cxn modelId="{EFEDF3B3-374C-4149-B32A-2494B64208E1}" srcId="{CED66C74-10B0-7048-9D80-02B8B25D3E51}" destId="{AB9D8412-6921-E549-BFB0-59D7998BFA90}" srcOrd="1" destOrd="0" parTransId="{D7633ABA-23BF-B942-8D3F-9D6668B6E893}" sibTransId="{C64901B7-AC17-E747-8748-962FB8A06009}"/>
    <dgm:cxn modelId="{6993A6B5-DFD1-364F-87EB-705154D8B466}" type="presOf" srcId="{D6D85768-8792-9545-97E7-DA1194DBEEA1}" destId="{85E81596-9808-ED4C-B15F-95D48A9716F8}" srcOrd="0" destOrd="0" presId="urn:microsoft.com/office/officeart/2005/8/layout/lProcess2"/>
    <dgm:cxn modelId="{C60234BA-F1E9-8749-B27C-AC11F01969DA}" srcId="{3F8BFB2D-4672-7A4E-ABFF-F97A46E68C73}" destId="{B0252790-4382-C149-BA6A-2CFDDBA784CD}" srcOrd="1" destOrd="0" parTransId="{C36BDC84-FEF8-6347-8AE1-46BCD12128B9}" sibTransId="{F8612B62-2C7B-3F4E-9F60-41AFF4D8BB20}"/>
    <dgm:cxn modelId="{644EC2BA-F49C-7D4B-85A2-99F5ACB94AF9}" srcId="{F02F56DE-94EC-1640-B6B4-8F3281C9E0F1}" destId="{CED66C74-10B0-7048-9D80-02B8B25D3E51}" srcOrd="0" destOrd="0" parTransId="{584AD368-86E8-6047-83A8-CFCD9F5223A6}" sibTransId="{97B12F67-7D12-6E41-AE57-0C412734040E}"/>
    <dgm:cxn modelId="{7ADD2ABD-5E97-3840-9F5E-D1477CBE68FF}" type="presOf" srcId="{B0252790-4382-C149-BA6A-2CFDDBA784CD}" destId="{5B931CF1-CDF0-3342-81F7-6A01CDA1146E}" srcOrd="0" destOrd="0" presId="urn:microsoft.com/office/officeart/2005/8/layout/lProcess2"/>
    <dgm:cxn modelId="{2F19F2BD-7468-6D41-B6BC-6A7DD611D264}" type="presOf" srcId="{43222CF2-A881-4F41-BDBC-2932653B8639}" destId="{870291D5-7653-AF46-BC3A-770110BA3F57}" srcOrd="0" destOrd="0" presId="urn:microsoft.com/office/officeart/2005/8/layout/lProcess2"/>
    <dgm:cxn modelId="{B21D49CA-6398-A24D-AF2A-0A1FC7106D73}" type="presOf" srcId="{0929BB5D-0BB2-BD4F-919F-88AD39987A71}" destId="{E7E1C222-00BD-8049-B0E2-6C53DB75C20E}" srcOrd="0" destOrd="0" presId="urn:microsoft.com/office/officeart/2005/8/layout/lProcess2"/>
    <dgm:cxn modelId="{89E622CC-9ADD-8E4A-BADA-4A104FA93B1B}" type="presOf" srcId="{3F8BFB2D-4672-7A4E-ABFF-F97A46E68C73}" destId="{0829710C-60CC-734C-B69D-74F3B84DDD9D}" srcOrd="1" destOrd="0" presId="urn:microsoft.com/office/officeart/2005/8/layout/lProcess2"/>
    <dgm:cxn modelId="{3B5135D9-878D-BF4D-BCE6-22CC8FEFD209}" type="presOf" srcId="{053D3564-2499-C841-A585-3FDD9F943116}" destId="{9091B162-F6FA-E948-8E53-99C4A394635E}" srcOrd="0" destOrd="4" presId="urn:microsoft.com/office/officeart/2005/8/layout/lProcess2"/>
    <dgm:cxn modelId="{840E19DF-E2E7-E545-9ABE-D5A7FC1EF22B}" type="presOf" srcId="{07077B16-3C7C-074F-9E87-D87EDD10E95D}" destId="{3CABBFFC-7998-8F43-B166-5964EE351FD1}" srcOrd="0" destOrd="0" presId="urn:microsoft.com/office/officeart/2005/8/layout/lProcess2"/>
    <dgm:cxn modelId="{33FB79DF-F006-694C-806E-F50C0C604829}" type="presOf" srcId="{82AB49FF-4750-0547-9769-DF6A5496EE13}" destId="{9091B162-F6FA-E948-8E53-99C4A394635E}" srcOrd="0" destOrd="0" presId="urn:microsoft.com/office/officeart/2005/8/layout/lProcess2"/>
    <dgm:cxn modelId="{FB0E9EE3-408C-4E43-8C86-69A07B5DC602}" srcId="{CED66C74-10B0-7048-9D80-02B8B25D3E51}" destId="{D6D85768-8792-9545-97E7-DA1194DBEEA1}" srcOrd="0" destOrd="0" parTransId="{7560FF4C-D167-1444-9C96-002265087D99}" sibTransId="{975D7E2D-6A3C-AB4D-9BE2-BF4D36339800}"/>
    <dgm:cxn modelId="{00BCC4E8-85C4-0349-95D7-B475DB4731B3}" srcId="{CED66C74-10B0-7048-9D80-02B8B25D3E51}" destId="{E1E8BA31-2342-9240-B8B7-ED0DA4595E14}" srcOrd="3" destOrd="0" parTransId="{56BEBBFE-7AC1-7040-B73B-EB047C8E48D9}" sibTransId="{63DDCE74-67CA-3B42-AC82-CDCF0BE3BFAF}"/>
    <dgm:cxn modelId="{EA092FED-7E83-964C-98BE-D5CE547AF971}" srcId="{43222CF2-A881-4F41-BDBC-2932653B8639}" destId="{234B8697-8909-DD49-9AE4-321FB61F3C77}" srcOrd="2" destOrd="0" parTransId="{B610AD8C-9B68-6E4B-9325-B4E16A995A6D}" sibTransId="{CB453FE5-2BCF-394C-9BE6-20CEC35626A3}"/>
    <dgm:cxn modelId="{91ECF0ED-9FAC-7F46-961D-C139D1556973}" srcId="{3F8BFB2D-4672-7A4E-ABFF-F97A46E68C73}" destId="{C590BACA-5177-3C49-936B-4A8AD3F4F94E}" srcOrd="0" destOrd="0" parTransId="{D4AECB6E-42CC-0D4B-BD7C-BC0C019CBC03}" sibTransId="{4A2B1BB2-E473-FE44-89B6-DED79E60CC99}"/>
    <dgm:cxn modelId="{04F3B9F0-63C7-C845-B003-E3F72C69BBBC}" srcId="{0929BB5D-0BB2-BD4F-919F-88AD39987A71}" destId="{82AB49FF-4750-0547-9769-DF6A5496EE13}" srcOrd="0" destOrd="0" parTransId="{23BF332D-40D9-2A43-8A78-BC9AB0588C16}" sibTransId="{3245DEE2-B991-1747-A889-FAB96DF8E1E2}"/>
    <dgm:cxn modelId="{7D5C15FE-9856-B64F-92C2-3294A3298A81}" type="presOf" srcId="{DE7276B8-8539-4D42-8234-745968801CC5}" destId="{7C92EEF3-8DFA-124D-BDF9-F72115B6F805}" srcOrd="0" destOrd="0" presId="urn:microsoft.com/office/officeart/2005/8/layout/lProcess2"/>
    <dgm:cxn modelId="{A9703E06-69E3-7240-851C-67ACEEA35060}" type="presParOf" srcId="{090879B5-4306-7549-9C8C-B3C49700F275}" destId="{F45DFE8C-5AEE-4746-8380-CEF24A4E1AC3}" srcOrd="0" destOrd="0" presId="urn:microsoft.com/office/officeart/2005/8/layout/lProcess2"/>
    <dgm:cxn modelId="{0880BB47-6FF4-284C-AD22-A4E07ACD0FF0}" type="presParOf" srcId="{F45DFE8C-5AEE-4746-8380-CEF24A4E1AC3}" destId="{93D6C91C-F951-2546-8909-0F5722ECEE1B}" srcOrd="0" destOrd="0" presId="urn:microsoft.com/office/officeart/2005/8/layout/lProcess2"/>
    <dgm:cxn modelId="{666EEF95-B437-3D48-B757-8A024E9746AE}" type="presParOf" srcId="{F45DFE8C-5AEE-4746-8380-CEF24A4E1AC3}" destId="{7F110937-2956-364F-A70F-0A73D2CB7256}" srcOrd="1" destOrd="0" presId="urn:microsoft.com/office/officeart/2005/8/layout/lProcess2"/>
    <dgm:cxn modelId="{61D2DD75-36D3-3245-9953-95E55C2880E6}" type="presParOf" srcId="{F45DFE8C-5AEE-4746-8380-CEF24A4E1AC3}" destId="{7A7FCC31-89E1-4D4E-8A30-54D95C7A95D6}" srcOrd="2" destOrd="0" presId="urn:microsoft.com/office/officeart/2005/8/layout/lProcess2"/>
    <dgm:cxn modelId="{0CD0AF8D-5F0E-9041-9884-69B2E72EF528}" type="presParOf" srcId="{7A7FCC31-89E1-4D4E-8A30-54D95C7A95D6}" destId="{5FF61C8D-A405-D141-8E3D-70B534B21B32}" srcOrd="0" destOrd="0" presId="urn:microsoft.com/office/officeart/2005/8/layout/lProcess2"/>
    <dgm:cxn modelId="{8C485597-4221-7E46-939A-CEC2DB475FAD}" type="presParOf" srcId="{5FF61C8D-A405-D141-8E3D-70B534B21B32}" destId="{85E81596-9808-ED4C-B15F-95D48A9716F8}" srcOrd="0" destOrd="0" presId="urn:microsoft.com/office/officeart/2005/8/layout/lProcess2"/>
    <dgm:cxn modelId="{AB117FF5-D7D6-A141-978D-7A2A4EC77412}" type="presParOf" srcId="{5FF61C8D-A405-D141-8E3D-70B534B21B32}" destId="{EB4314E5-6FB2-3A4B-AC2D-63B0FCE68AE0}" srcOrd="1" destOrd="0" presId="urn:microsoft.com/office/officeart/2005/8/layout/lProcess2"/>
    <dgm:cxn modelId="{839686EC-EE02-F844-8A5E-54F4C63CB45E}" type="presParOf" srcId="{5FF61C8D-A405-D141-8E3D-70B534B21B32}" destId="{58745AED-A9D1-4C48-B187-BFEE5AB69C95}" srcOrd="2" destOrd="0" presId="urn:microsoft.com/office/officeart/2005/8/layout/lProcess2"/>
    <dgm:cxn modelId="{A5F76613-97FB-0740-8202-5022BB8315A2}" type="presParOf" srcId="{5FF61C8D-A405-D141-8E3D-70B534B21B32}" destId="{D9BA8F36-AF8E-1F4D-BB46-98ADAD4FC801}" srcOrd="3" destOrd="0" presId="urn:microsoft.com/office/officeart/2005/8/layout/lProcess2"/>
    <dgm:cxn modelId="{EBB64C1A-0E0A-0B4A-BCBB-5A8F28352944}" type="presParOf" srcId="{5FF61C8D-A405-D141-8E3D-70B534B21B32}" destId="{3CABBFFC-7998-8F43-B166-5964EE351FD1}" srcOrd="4" destOrd="0" presId="urn:microsoft.com/office/officeart/2005/8/layout/lProcess2"/>
    <dgm:cxn modelId="{18C3656C-7F82-B745-8C99-99E6DD644301}" type="presParOf" srcId="{5FF61C8D-A405-D141-8E3D-70B534B21B32}" destId="{0BE434DD-69AA-A949-B250-B8F9729F00EE}" srcOrd="5" destOrd="0" presId="urn:microsoft.com/office/officeart/2005/8/layout/lProcess2"/>
    <dgm:cxn modelId="{56B1FCA5-6FC8-C54A-92D4-40461BD7DEEA}" type="presParOf" srcId="{5FF61C8D-A405-D141-8E3D-70B534B21B32}" destId="{D3DED0A1-B1C9-994A-A2C3-58033A2BE99B}" srcOrd="6" destOrd="0" presId="urn:microsoft.com/office/officeart/2005/8/layout/lProcess2"/>
    <dgm:cxn modelId="{834D4528-1EBA-4D42-B15F-7C4970EC1743}" type="presParOf" srcId="{5FF61C8D-A405-D141-8E3D-70B534B21B32}" destId="{3F27F3DA-E4AA-E24F-9C5B-6D6A9026E39D}" srcOrd="7" destOrd="0" presId="urn:microsoft.com/office/officeart/2005/8/layout/lProcess2"/>
    <dgm:cxn modelId="{48809FD4-18ED-5149-B423-35593095CA82}" type="presParOf" srcId="{5FF61C8D-A405-D141-8E3D-70B534B21B32}" destId="{D6BD9DA6-0772-ED4F-837E-42F3AF11F55F}" srcOrd="8" destOrd="0" presId="urn:microsoft.com/office/officeart/2005/8/layout/lProcess2"/>
    <dgm:cxn modelId="{EC85FCB7-0C1D-B144-B3A9-9205708FFD38}" type="presParOf" srcId="{5FF61C8D-A405-D141-8E3D-70B534B21B32}" destId="{8B64ECE6-F6A8-C747-ADDF-F3D5E4FB527A}" srcOrd="9" destOrd="0" presId="urn:microsoft.com/office/officeart/2005/8/layout/lProcess2"/>
    <dgm:cxn modelId="{329A28B7-C3A5-C147-BC26-4410B999EFE8}" type="presParOf" srcId="{5FF61C8D-A405-D141-8E3D-70B534B21B32}" destId="{77C347C9-FAAF-1E4D-AB5E-3D0FD2B4AA47}" srcOrd="10" destOrd="0" presId="urn:microsoft.com/office/officeart/2005/8/layout/lProcess2"/>
    <dgm:cxn modelId="{F852487C-13AD-424F-B618-6CA86F2FD00C}" type="presParOf" srcId="{090879B5-4306-7549-9C8C-B3C49700F275}" destId="{6EB0626C-9252-904C-9E82-E49F72CC87BE}" srcOrd="1" destOrd="0" presId="urn:microsoft.com/office/officeart/2005/8/layout/lProcess2"/>
    <dgm:cxn modelId="{E8634F95-373C-0E42-8605-2445572427AC}" type="presParOf" srcId="{090879B5-4306-7549-9C8C-B3C49700F275}" destId="{303E06A8-A65A-6D44-84F5-FEE3CB117566}" srcOrd="2" destOrd="0" presId="urn:microsoft.com/office/officeart/2005/8/layout/lProcess2"/>
    <dgm:cxn modelId="{83C922F2-457E-5E40-B402-B0CDB425D001}" type="presParOf" srcId="{303E06A8-A65A-6D44-84F5-FEE3CB117566}" destId="{7C392ADB-7EA2-2F48-B6F3-81A68BD72C21}" srcOrd="0" destOrd="0" presId="urn:microsoft.com/office/officeart/2005/8/layout/lProcess2"/>
    <dgm:cxn modelId="{CE4B3C03-A108-2E4D-AE47-E3BF56A8DF38}" type="presParOf" srcId="{303E06A8-A65A-6D44-84F5-FEE3CB117566}" destId="{0829710C-60CC-734C-B69D-74F3B84DDD9D}" srcOrd="1" destOrd="0" presId="urn:microsoft.com/office/officeart/2005/8/layout/lProcess2"/>
    <dgm:cxn modelId="{2B9D2272-E68B-4C41-B02D-E369ED146AD5}" type="presParOf" srcId="{303E06A8-A65A-6D44-84F5-FEE3CB117566}" destId="{E8ED81AE-E883-A74B-8243-90D7D718B708}" srcOrd="2" destOrd="0" presId="urn:microsoft.com/office/officeart/2005/8/layout/lProcess2"/>
    <dgm:cxn modelId="{1A2C7901-EC27-B74F-9650-59F4D5BF82C6}" type="presParOf" srcId="{E8ED81AE-E883-A74B-8243-90D7D718B708}" destId="{03736B8A-2D09-9B4A-B0BB-A608CCAE44EB}" srcOrd="0" destOrd="0" presId="urn:microsoft.com/office/officeart/2005/8/layout/lProcess2"/>
    <dgm:cxn modelId="{B2D8A983-926F-884B-8843-CF17A2233770}" type="presParOf" srcId="{03736B8A-2D09-9B4A-B0BB-A608CCAE44EB}" destId="{F8AD2958-2493-9D43-9D5B-F6308D2BE247}" srcOrd="0" destOrd="0" presId="urn:microsoft.com/office/officeart/2005/8/layout/lProcess2"/>
    <dgm:cxn modelId="{ED32E069-20F3-8149-8422-F3034A6EB04B}" type="presParOf" srcId="{03736B8A-2D09-9B4A-B0BB-A608CCAE44EB}" destId="{0362E126-D932-1E44-B41A-01B66D279CF4}" srcOrd="1" destOrd="0" presId="urn:microsoft.com/office/officeart/2005/8/layout/lProcess2"/>
    <dgm:cxn modelId="{3148A5E4-00C0-5641-BE7F-FF7606C6E21C}" type="presParOf" srcId="{03736B8A-2D09-9B4A-B0BB-A608CCAE44EB}" destId="{5B931CF1-CDF0-3342-81F7-6A01CDA1146E}" srcOrd="2" destOrd="0" presId="urn:microsoft.com/office/officeart/2005/8/layout/lProcess2"/>
    <dgm:cxn modelId="{53DBFFFC-76EA-6340-AC02-A7B16D8E2337}" type="presParOf" srcId="{090879B5-4306-7549-9C8C-B3C49700F275}" destId="{9CEFE542-A9FB-9942-B34B-7BB3A26EEF7F}" srcOrd="3" destOrd="0" presId="urn:microsoft.com/office/officeart/2005/8/layout/lProcess2"/>
    <dgm:cxn modelId="{6EED357C-ED12-3944-A4F1-2A2691E3F9B6}" type="presParOf" srcId="{090879B5-4306-7549-9C8C-B3C49700F275}" destId="{6FC9FC77-2126-734A-B0EE-4654A3B6EB22}" srcOrd="4" destOrd="0" presId="urn:microsoft.com/office/officeart/2005/8/layout/lProcess2"/>
    <dgm:cxn modelId="{11E3A06D-C7BA-AC43-8346-BAA903A99343}" type="presParOf" srcId="{6FC9FC77-2126-734A-B0EE-4654A3B6EB22}" destId="{E7E1C222-00BD-8049-B0E2-6C53DB75C20E}" srcOrd="0" destOrd="0" presId="urn:microsoft.com/office/officeart/2005/8/layout/lProcess2"/>
    <dgm:cxn modelId="{4926C7D1-DF05-0549-8140-15265F002B57}" type="presParOf" srcId="{6FC9FC77-2126-734A-B0EE-4654A3B6EB22}" destId="{796BBAE1-DD45-674E-8325-97EAEDA755E7}" srcOrd="1" destOrd="0" presId="urn:microsoft.com/office/officeart/2005/8/layout/lProcess2"/>
    <dgm:cxn modelId="{851730B4-24A0-A742-A5DA-EFE889C959D8}" type="presParOf" srcId="{6FC9FC77-2126-734A-B0EE-4654A3B6EB22}" destId="{F8646CB8-DC0F-0A46-B2AE-728E413F7C77}" srcOrd="2" destOrd="0" presId="urn:microsoft.com/office/officeart/2005/8/layout/lProcess2"/>
    <dgm:cxn modelId="{0BD12911-7EC5-B646-8A43-1DA908849779}" type="presParOf" srcId="{F8646CB8-DC0F-0A46-B2AE-728E413F7C77}" destId="{E58571D2-3134-874B-A6D6-0AE51C09B489}" srcOrd="0" destOrd="0" presId="urn:microsoft.com/office/officeart/2005/8/layout/lProcess2"/>
    <dgm:cxn modelId="{3876103E-B30A-8648-9DFE-A86A26E08203}" type="presParOf" srcId="{E58571D2-3134-874B-A6D6-0AE51C09B489}" destId="{9091B162-F6FA-E948-8E53-99C4A394635E}" srcOrd="0" destOrd="0" presId="urn:microsoft.com/office/officeart/2005/8/layout/lProcess2"/>
    <dgm:cxn modelId="{227DC5C8-AECB-B046-AEAC-D91C95962E14}" type="presParOf" srcId="{090879B5-4306-7549-9C8C-B3C49700F275}" destId="{570597FF-4EB7-7047-AC05-089BE9E5B722}" srcOrd="5" destOrd="0" presId="urn:microsoft.com/office/officeart/2005/8/layout/lProcess2"/>
    <dgm:cxn modelId="{53DFA2F0-765B-0C45-895B-8C639F9D5E47}" type="presParOf" srcId="{090879B5-4306-7549-9C8C-B3C49700F275}" destId="{FDE2E4E9-671A-CC44-B9AB-BD0947808E62}" srcOrd="6" destOrd="0" presId="urn:microsoft.com/office/officeart/2005/8/layout/lProcess2"/>
    <dgm:cxn modelId="{8F2F27A4-547A-0E46-81C7-49E4661B6AEC}" type="presParOf" srcId="{FDE2E4E9-671A-CC44-B9AB-BD0947808E62}" destId="{7C92EEF3-8DFA-124D-BDF9-F72115B6F805}" srcOrd="0" destOrd="0" presId="urn:microsoft.com/office/officeart/2005/8/layout/lProcess2"/>
    <dgm:cxn modelId="{34BFD462-2235-6E4F-9D7B-BE1344EEED59}" type="presParOf" srcId="{FDE2E4E9-671A-CC44-B9AB-BD0947808E62}" destId="{4517F727-0EA8-A640-B5A1-8105AC15F452}" srcOrd="1" destOrd="0" presId="urn:microsoft.com/office/officeart/2005/8/layout/lProcess2"/>
    <dgm:cxn modelId="{3AF753AD-A520-A142-A74D-455446AEE296}" type="presParOf" srcId="{FDE2E4E9-671A-CC44-B9AB-BD0947808E62}" destId="{C9BE92A4-21C6-1242-B2C7-1E688C3C9867}" srcOrd="2" destOrd="0" presId="urn:microsoft.com/office/officeart/2005/8/layout/lProcess2"/>
    <dgm:cxn modelId="{57C00979-BCF2-684C-8F8A-D2E979C9BDD1}" type="presParOf" srcId="{C9BE92A4-21C6-1242-B2C7-1E688C3C9867}" destId="{F1BC8AE0-CEE6-BC4F-919A-564009B11266}" srcOrd="0" destOrd="0" presId="urn:microsoft.com/office/officeart/2005/8/layout/lProcess2"/>
    <dgm:cxn modelId="{C5C49443-30E1-1849-93B7-3F7E05B097BA}" type="presParOf" srcId="{F1BC8AE0-CEE6-BC4F-919A-564009B11266}" destId="{870291D5-7653-AF46-BC3A-770110BA3F5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B74016-D969-4BBD-8DE9-D7900D6156CF}" type="doc">
      <dgm:prSet loTypeId="urn:microsoft.com/office/officeart/2005/8/layout/lProcess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CA"/>
        </a:p>
      </dgm:t>
    </dgm:pt>
    <dgm:pt modelId="{E68F03E7-9B96-4316-9D08-44839915414C}">
      <dgm:prSet phldrT="[Texte]"/>
      <dgm:spPr>
        <a:solidFill>
          <a:srgbClr val="E8F3F4"/>
        </a:solidFill>
      </dgm:spPr>
      <dgm:t>
        <a:bodyPr/>
        <a:lstStyle/>
        <a:p>
          <a:r>
            <a:rPr lang="fr-CA" b="1" dirty="0"/>
            <a:t>Théorie de l’agence</a:t>
          </a:r>
        </a:p>
      </dgm:t>
    </dgm:pt>
    <dgm:pt modelId="{27634396-B156-41AF-A9ED-8F7BCE4005A9}" type="parTrans" cxnId="{92ACB83F-3858-4DA5-85D0-B9ED40027AC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D319444-EF90-4D4E-B2D2-AF436397DAED}" type="sibTrans" cxnId="{92ACB83F-3858-4DA5-85D0-B9ED40027ACD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5E7D310E-7278-4A60-B2EA-D27BFDC9DB54}">
      <dgm:prSet phldrT="[Texte]"/>
      <dgm:spPr>
        <a:solidFill>
          <a:srgbClr val="EFC19F"/>
        </a:solidFill>
      </dgm:spPr>
      <dgm:t>
        <a:bodyPr/>
        <a:lstStyle/>
        <a:p>
          <a:pPr algn="l"/>
          <a:r>
            <a:rPr lang="fr-CA" dirty="0">
              <a:solidFill>
                <a:srgbClr val="71999D"/>
              </a:solidFill>
            </a:rPr>
            <a:t>Incidence de l’information dans une relation principal-agent et sur les divergences d’intérêts entre ces deux personnes</a:t>
          </a:r>
        </a:p>
      </dgm:t>
    </dgm:pt>
    <dgm:pt modelId="{D2DBA345-441A-41C6-B928-6F75404191DC}" type="parTrans" cxnId="{5B539DAD-4DF5-4044-8FF0-CBD023897B6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F0DF40A5-CD64-4AF9-BE46-87CDB0843050}" type="sibTrans" cxnId="{5B539DAD-4DF5-4044-8FF0-CBD023897B6A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27531EA-B87A-4299-8ED4-3A13899BE93D}">
      <dgm:prSet phldrT="[Texte]"/>
      <dgm:spPr>
        <a:solidFill>
          <a:srgbClr val="E8F3F4"/>
        </a:solidFill>
      </dgm:spPr>
      <dgm:t>
        <a:bodyPr/>
        <a:lstStyle/>
        <a:p>
          <a:r>
            <a:rPr lang="fr-CA" b="1" dirty="0"/>
            <a:t>Asymétrie de l’information</a:t>
          </a:r>
        </a:p>
      </dgm:t>
    </dgm:pt>
    <dgm:pt modelId="{AF02A906-4458-472A-AEA2-BD71333DE6C0}" type="parTrans" cxnId="{4334E44A-9823-426C-B397-25B03FEC42B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2739294-E52E-4153-9011-3FCC1922450A}" type="sibTrans" cxnId="{4334E44A-9823-426C-B397-25B03FEC42B0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4519DAE-05A1-48DC-A6A9-89AFE26129AD}">
      <dgm:prSet phldrT="[Texte]"/>
      <dgm:spPr>
        <a:solidFill>
          <a:srgbClr val="ADD387"/>
        </a:solidFill>
      </dgm:spPr>
      <dgm:t>
        <a:bodyPr/>
        <a:lstStyle/>
        <a:p>
          <a:r>
            <a:rPr lang="fr-CA" dirty="0">
              <a:solidFill>
                <a:srgbClr val="71999D"/>
              </a:solidFill>
            </a:rPr>
            <a:t>Les ayants droit ne détiennent pas toute l’information et les détails pertinents et ne sont pas au courant des conséquences</a:t>
          </a:r>
        </a:p>
      </dgm:t>
    </dgm:pt>
    <dgm:pt modelId="{447A856A-D1A4-432D-96E2-7DF567EA95CC}" type="parTrans" cxnId="{3AB8F9E5-F217-4DDB-9F74-11DFDE2A71E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E0D14A87-1682-4675-876C-C39635C175FB}" type="sibTrans" cxnId="{3AB8F9E5-F217-4DDB-9F74-11DFDE2A71EC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4B4AD2C3-CEA8-A24A-92FD-6D42F3281C17}" type="pres">
      <dgm:prSet presAssocID="{82B74016-D969-4BBD-8DE9-D7900D6156CF}" presName="theList" presStyleCnt="0">
        <dgm:presLayoutVars>
          <dgm:dir/>
          <dgm:animLvl val="lvl"/>
          <dgm:resizeHandles val="exact"/>
        </dgm:presLayoutVars>
      </dgm:prSet>
      <dgm:spPr/>
    </dgm:pt>
    <dgm:pt modelId="{19C7044B-F1CB-C743-A73A-F361122855D4}" type="pres">
      <dgm:prSet presAssocID="{E68F03E7-9B96-4316-9D08-44839915414C}" presName="compNode" presStyleCnt="0"/>
      <dgm:spPr/>
    </dgm:pt>
    <dgm:pt modelId="{CDC362E5-559F-DC4D-89F5-927BD953D8C2}" type="pres">
      <dgm:prSet presAssocID="{E68F03E7-9B96-4316-9D08-44839915414C}" presName="aNode" presStyleLbl="bgShp" presStyleIdx="0" presStyleCnt="2"/>
      <dgm:spPr/>
    </dgm:pt>
    <dgm:pt modelId="{A97F7A22-C016-B84D-945F-07430006FDAF}" type="pres">
      <dgm:prSet presAssocID="{E68F03E7-9B96-4316-9D08-44839915414C}" presName="textNode" presStyleLbl="bgShp" presStyleIdx="0" presStyleCnt="2"/>
      <dgm:spPr/>
    </dgm:pt>
    <dgm:pt modelId="{0C3A37C0-BE78-E44A-9EF1-D1260C2D4A2A}" type="pres">
      <dgm:prSet presAssocID="{E68F03E7-9B96-4316-9D08-44839915414C}" presName="compChildNode" presStyleCnt="0"/>
      <dgm:spPr/>
    </dgm:pt>
    <dgm:pt modelId="{81942C92-76FD-1347-8E0C-94A02EAEFF3B}" type="pres">
      <dgm:prSet presAssocID="{E68F03E7-9B96-4316-9D08-44839915414C}" presName="theInnerList" presStyleCnt="0"/>
      <dgm:spPr/>
    </dgm:pt>
    <dgm:pt modelId="{A6BB1108-042F-2042-9AD4-E50606D60C7E}" type="pres">
      <dgm:prSet presAssocID="{5E7D310E-7278-4A60-B2EA-D27BFDC9DB54}" presName="childNode" presStyleLbl="node1" presStyleIdx="0" presStyleCnt="2">
        <dgm:presLayoutVars>
          <dgm:bulletEnabled val="1"/>
        </dgm:presLayoutVars>
      </dgm:prSet>
      <dgm:spPr/>
    </dgm:pt>
    <dgm:pt modelId="{BCEB44E8-F7B7-AE4B-9055-D42F449AE83C}" type="pres">
      <dgm:prSet presAssocID="{E68F03E7-9B96-4316-9D08-44839915414C}" presName="aSpace" presStyleCnt="0"/>
      <dgm:spPr/>
    </dgm:pt>
    <dgm:pt modelId="{1AD39293-916F-E945-A3E2-18C5AB246D0D}" type="pres">
      <dgm:prSet presAssocID="{C27531EA-B87A-4299-8ED4-3A13899BE93D}" presName="compNode" presStyleCnt="0"/>
      <dgm:spPr/>
    </dgm:pt>
    <dgm:pt modelId="{1B7DFA1C-9036-0447-B975-6ED29B4166F8}" type="pres">
      <dgm:prSet presAssocID="{C27531EA-B87A-4299-8ED4-3A13899BE93D}" presName="aNode" presStyleLbl="bgShp" presStyleIdx="1" presStyleCnt="2" custLinFactNeighborX="3096"/>
      <dgm:spPr/>
    </dgm:pt>
    <dgm:pt modelId="{A2048FC4-0583-444B-9FB5-F409C41072F7}" type="pres">
      <dgm:prSet presAssocID="{C27531EA-B87A-4299-8ED4-3A13899BE93D}" presName="textNode" presStyleLbl="bgShp" presStyleIdx="1" presStyleCnt="2"/>
      <dgm:spPr/>
    </dgm:pt>
    <dgm:pt modelId="{DA365934-5D42-ED42-93C7-F26D03EE6BB0}" type="pres">
      <dgm:prSet presAssocID="{C27531EA-B87A-4299-8ED4-3A13899BE93D}" presName="compChildNode" presStyleCnt="0"/>
      <dgm:spPr/>
    </dgm:pt>
    <dgm:pt modelId="{6C06B734-6045-7047-B5C2-069E8373D7FD}" type="pres">
      <dgm:prSet presAssocID="{C27531EA-B87A-4299-8ED4-3A13899BE93D}" presName="theInnerList" presStyleCnt="0"/>
      <dgm:spPr/>
    </dgm:pt>
    <dgm:pt modelId="{DB8B8BB5-41B2-214C-BC43-FFBC50041EF8}" type="pres">
      <dgm:prSet presAssocID="{C4519DAE-05A1-48DC-A6A9-89AFE26129AD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BC104603-2AA4-2A4F-86E4-E80CFA63D171}" type="presOf" srcId="{E68F03E7-9B96-4316-9D08-44839915414C}" destId="{A97F7A22-C016-B84D-945F-07430006FDAF}" srcOrd="1" destOrd="0" presId="urn:microsoft.com/office/officeart/2005/8/layout/lProcess2"/>
    <dgm:cxn modelId="{92ACB83F-3858-4DA5-85D0-B9ED40027ACD}" srcId="{82B74016-D969-4BBD-8DE9-D7900D6156CF}" destId="{E68F03E7-9B96-4316-9D08-44839915414C}" srcOrd="0" destOrd="0" parTransId="{27634396-B156-41AF-A9ED-8F7BCE4005A9}" sibTransId="{FD319444-EF90-4D4E-B2D2-AF436397DAED}"/>
    <dgm:cxn modelId="{F5BA5E67-A958-4D4A-94ED-628D7D930E19}" type="presOf" srcId="{E68F03E7-9B96-4316-9D08-44839915414C}" destId="{CDC362E5-559F-DC4D-89F5-927BD953D8C2}" srcOrd="0" destOrd="0" presId="urn:microsoft.com/office/officeart/2005/8/layout/lProcess2"/>
    <dgm:cxn modelId="{4334E44A-9823-426C-B397-25B03FEC42B0}" srcId="{82B74016-D969-4BBD-8DE9-D7900D6156CF}" destId="{C27531EA-B87A-4299-8ED4-3A13899BE93D}" srcOrd="1" destOrd="0" parTransId="{AF02A906-4458-472A-AEA2-BD71333DE6C0}" sibTransId="{22739294-E52E-4153-9011-3FCC1922450A}"/>
    <dgm:cxn modelId="{5B539DAD-4DF5-4044-8FF0-CBD023897B6A}" srcId="{E68F03E7-9B96-4316-9D08-44839915414C}" destId="{5E7D310E-7278-4A60-B2EA-D27BFDC9DB54}" srcOrd="0" destOrd="0" parTransId="{D2DBA345-441A-41C6-B928-6F75404191DC}" sibTransId="{F0DF40A5-CD64-4AF9-BE46-87CDB0843050}"/>
    <dgm:cxn modelId="{D11573BC-F690-CB47-83E4-46A67E877C48}" type="presOf" srcId="{5E7D310E-7278-4A60-B2EA-D27BFDC9DB54}" destId="{A6BB1108-042F-2042-9AD4-E50606D60C7E}" srcOrd="0" destOrd="0" presId="urn:microsoft.com/office/officeart/2005/8/layout/lProcess2"/>
    <dgm:cxn modelId="{5DA8DDDB-328B-4B45-8EE7-5D98E6988570}" type="presOf" srcId="{C27531EA-B87A-4299-8ED4-3A13899BE93D}" destId="{1B7DFA1C-9036-0447-B975-6ED29B4166F8}" srcOrd="0" destOrd="0" presId="urn:microsoft.com/office/officeart/2005/8/layout/lProcess2"/>
    <dgm:cxn modelId="{3AB8F9E5-F217-4DDB-9F74-11DFDE2A71EC}" srcId="{C27531EA-B87A-4299-8ED4-3A13899BE93D}" destId="{C4519DAE-05A1-48DC-A6A9-89AFE26129AD}" srcOrd="0" destOrd="0" parTransId="{447A856A-D1A4-432D-96E2-7DF567EA95CC}" sibTransId="{E0D14A87-1682-4675-876C-C39635C175FB}"/>
    <dgm:cxn modelId="{D8A073F5-9E74-704E-8CA0-EE3E37F52100}" type="presOf" srcId="{82B74016-D969-4BBD-8DE9-D7900D6156CF}" destId="{4B4AD2C3-CEA8-A24A-92FD-6D42F3281C17}" srcOrd="0" destOrd="0" presId="urn:microsoft.com/office/officeart/2005/8/layout/lProcess2"/>
    <dgm:cxn modelId="{02D5F5F5-8F50-4E47-855E-381F008AFA19}" type="presOf" srcId="{C27531EA-B87A-4299-8ED4-3A13899BE93D}" destId="{A2048FC4-0583-444B-9FB5-F409C41072F7}" srcOrd="1" destOrd="0" presId="urn:microsoft.com/office/officeart/2005/8/layout/lProcess2"/>
    <dgm:cxn modelId="{FA85BDF9-15C6-1042-AA22-AC3F73FE8109}" type="presOf" srcId="{C4519DAE-05A1-48DC-A6A9-89AFE26129AD}" destId="{DB8B8BB5-41B2-214C-BC43-FFBC50041EF8}" srcOrd="0" destOrd="0" presId="urn:microsoft.com/office/officeart/2005/8/layout/lProcess2"/>
    <dgm:cxn modelId="{08916496-3CB7-8B42-97C4-FFC6F66FF23A}" type="presParOf" srcId="{4B4AD2C3-CEA8-A24A-92FD-6D42F3281C17}" destId="{19C7044B-F1CB-C743-A73A-F361122855D4}" srcOrd="0" destOrd="0" presId="urn:microsoft.com/office/officeart/2005/8/layout/lProcess2"/>
    <dgm:cxn modelId="{A20F338F-52EE-664B-BDBE-4E859E231261}" type="presParOf" srcId="{19C7044B-F1CB-C743-A73A-F361122855D4}" destId="{CDC362E5-559F-DC4D-89F5-927BD953D8C2}" srcOrd="0" destOrd="0" presId="urn:microsoft.com/office/officeart/2005/8/layout/lProcess2"/>
    <dgm:cxn modelId="{99E4B4DC-C88F-9D4A-98B8-BE5D4C6E0B86}" type="presParOf" srcId="{19C7044B-F1CB-C743-A73A-F361122855D4}" destId="{A97F7A22-C016-B84D-945F-07430006FDAF}" srcOrd="1" destOrd="0" presId="urn:microsoft.com/office/officeart/2005/8/layout/lProcess2"/>
    <dgm:cxn modelId="{A45EF9B1-B3A4-3E48-AF4F-101B89A12898}" type="presParOf" srcId="{19C7044B-F1CB-C743-A73A-F361122855D4}" destId="{0C3A37C0-BE78-E44A-9EF1-D1260C2D4A2A}" srcOrd="2" destOrd="0" presId="urn:microsoft.com/office/officeart/2005/8/layout/lProcess2"/>
    <dgm:cxn modelId="{0BC5FE58-FE8B-B144-B3A2-647CF0BB68AA}" type="presParOf" srcId="{0C3A37C0-BE78-E44A-9EF1-D1260C2D4A2A}" destId="{81942C92-76FD-1347-8E0C-94A02EAEFF3B}" srcOrd="0" destOrd="0" presId="urn:microsoft.com/office/officeart/2005/8/layout/lProcess2"/>
    <dgm:cxn modelId="{9E0391FB-7CB6-1E40-87B8-FEBC7857EDC7}" type="presParOf" srcId="{81942C92-76FD-1347-8E0C-94A02EAEFF3B}" destId="{A6BB1108-042F-2042-9AD4-E50606D60C7E}" srcOrd="0" destOrd="0" presId="urn:microsoft.com/office/officeart/2005/8/layout/lProcess2"/>
    <dgm:cxn modelId="{8684A3B2-D1C7-704D-B10C-FB4ABA0D9FEF}" type="presParOf" srcId="{4B4AD2C3-CEA8-A24A-92FD-6D42F3281C17}" destId="{BCEB44E8-F7B7-AE4B-9055-D42F449AE83C}" srcOrd="1" destOrd="0" presId="urn:microsoft.com/office/officeart/2005/8/layout/lProcess2"/>
    <dgm:cxn modelId="{9710E93E-E272-4C4E-9A66-F5A096C0A098}" type="presParOf" srcId="{4B4AD2C3-CEA8-A24A-92FD-6D42F3281C17}" destId="{1AD39293-916F-E945-A3E2-18C5AB246D0D}" srcOrd="2" destOrd="0" presId="urn:microsoft.com/office/officeart/2005/8/layout/lProcess2"/>
    <dgm:cxn modelId="{88F7014D-035F-4D4D-BF47-F70CE9E5A756}" type="presParOf" srcId="{1AD39293-916F-E945-A3E2-18C5AB246D0D}" destId="{1B7DFA1C-9036-0447-B975-6ED29B4166F8}" srcOrd="0" destOrd="0" presId="urn:microsoft.com/office/officeart/2005/8/layout/lProcess2"/>
    <dgm:cxn modelId="{8A134287-F12E-5943-A935-DC95BE54626A}" type="presParOf" srcId="{1AD39293-916F-E945-A3E2-18C5AB246D0D}" destId="{A2048FC4-0583-444B-9FB5-F409C41072F7}" srcOrd="1" destOrd="0" presId="urn:microsoft.com/office/officeart/2005/8/layout/lProcess2"/>
    <dgm:cxn modelId="{5285303F-D34E-4542-9488-B149D5F36211}" type="presParOf" srcId="{1AD39293-916F-E945-A3E2-18C5AB246D0D}" destId="{DA365934-5D42-ED42-93C7-F26D03EE6BB0}" srcOrd="2" destOrd="0" presId="urn:microsoft.com/office/officeart/2005/8/layout/lProcess2"/>
    <dgm:cxn modelId="{B65D39C9-EDC2-EA45-813E-B6D48F8AA371}" type="presParOf" srcId="{DA365934-5D42-ED42-93C7-F26D03EE6BB0}" destId="{6C06B734-6045-7047-B5C2-069E8373D7FD}" srcOrd="0" destOrd="0" presId="urn:microsoft.com/office/officeart/2005/8/layout/lProcess2"/>
    <dgm:cxn modelId="{822C06A0-2C22-8B4D-9F38-F5A9B45FD222}" type="presParOf" srcId="{6C06B734-6045-7047-B5C2-069E8373D7FD}" destId="{DB8B8BB5-41B2-214C-BC43-FFBC50041EF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05E3F-4BA3-C141-A7BF-C82D4735A52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CA3CB-E730-F94C-8A64-8498989ABED2}">
      <dgm:prSet phldrT="[Texte]"/>
      <dgm:spPr>
        <a:solidFill>
          <a:srgbClr val="EFC19F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Rôle du conseil d’administration </a:t>
          </a:r>
        </a:p>
      </dgm:t>
    </dgm:pt>
    <dgm:pt modelId="{029E298D-0ECB-6A41-93CE-94B40C6C0B72}" type="parTrans" cxnId="{E113D9DE-B480-1E48-910C-D99EDBE6CEE0}">
      <dgm:prSet/>
      <dgm:spPr/>
      <dgm:t>
        <a:bodyPr/>
        <a:lstStyle/>
        <a:p>
          <a:endParaRPr lang="fr-FR"/>
        </a:p>
      </dgm:t>
    </dgm:pt>
    <dgm:pt modelId="{2F968F6A-76EA-D248-B149-8910CBC3E13A}" type="sibTrans" cxnId="{E113D9DE-B480-1E48-910C-D99EDBE6CEE0}">
      <dgm:prSet/>
      <dgm:spPr/>
      <dgm:t>
        <a:bodyPr/>
        <a:lstStyle/>
        <a:p>
          <a:endParaRPr lang="fr-FR"/>
        </a:p>
      </dgm:t>
    </dgm:pt>
    <dgm:pt modelId="{388A6184-7DFB-2C4A-B578-319A7FC43D85}">
      <dgm:prSet phldrT="[Texte]"/>
      <dgm:spPr>
        <a:solidFill>
          <a:srgbClr val="ADD387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Direction </a:t>
          </a:r>
        </a:p>
      </dgm:t>
    </dgm:pt>
    <dgm:pt modelId="{D742495E-DB27-CB42-B6BA-49C8DF9A08BC}" type="parTrans" cxnId="{D75BCF09-AC3D-0B48-8E73-253A57DCE2EE}">
      <dgm:prSet/>
      <dgm:spPr/>
      <dgm:t>
        <a:bodyPr/>
        <a:lstStyle/>
        <a:p>
          <a:endParaRPr lang="fr-FR"/>
        </a:p>
      </dgm:t>
    </dgm:pt>
    <dgm:pt modelId="{B7682B3F-E7AA-0D48-B396-D8040C1C19A4}" type="sibTrans" cxnId="{D75BCF09-AC3D-0B48-8E73-253A57DCE2EE}">
      <dgm:prSet/>
      <dgm:spPr/>
      <dgm:t>
        <a:bodyPr/>
        <a:lstStyle/>
        <a:p>
          <a:endParaRPr lang="fr-FR"/>
        </a:p>
      </dgm:t>
    </dgm:pt>
    <dgm:pt modelId="{8964D0BF-3806-C142-A35A-B068040C20E6}">
      <dgm:prSet/>
      <dgm:spPr>
        <a:solidFill>
          <a:srgbClr val="EFC19F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Responsabilités du conseil d’administration </a:t>
          </a:r>
        </a:p>
      </dgm:t>
    </dgm:pt>
    <dgm:pt modelId="{C01DA93B-2934-8147-9D03-4DACCC9E827B}" type="parTrans" cxnId="{4C84DD3E-2670-494A-B737-FDEA9A8E42A8}">
      <dgm:prSet/>
      <dgm:spPr/>
      <dgm:t>
        <a:bodyPr/>
        <a:lstStyle/>
        <a:p>
          <a:endParaRPr lang="fr-FR"/>
        </a:p>
      </dgm:t>
    </dgm:pt>
    <dgm:pt modelId="{A4B4A93C-029B-194F-8C22-5E5A7F2036CC}" type="sibTrans" cxnId="{4C84DD3E-2670-494A-B737-FDEA9A8E42A8}">
      <dgm:prSet/>
      <dgm:spPr/>
      <dgm:t>
        <a:bodyPr/>
        <a:lstStyle/>
        <a:p>
          <a:endParaRPr lang="fr-FR"/>
        </a:p>
      </dgm:t>
    </dgm:pt>
    <dgm:pt modelId="{99BB9631-FDC5-EB4E-8E74-0D6A1434334A}">
      <dgm:prSet/>
      <dgm:spPr>
        <a:solidFill>
          <a:srgbClr val="EFC19F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Interaction </a:t>
          </a:r>
        </a:p>
      </dgm:t>
    </dgm:pt>
    <dgm:pt modelId="{695B7AAF-D4F1-9B43-A14B-794C24D7BB9D}" type="parTrans" cxnId="{4C2F5DC4-D73C-3949-B3F7-184A9EE15EF0}">
      <dgm:prSet/>
      <dgm:spPr/>
      <dgm:t>
        <a:bodyPr/>
        <a:lstStyle/>
        <a:p>
          <a:endParaRPr lang="fr-FR"/>
        </a:p>
      </dgm:t>
    </dgm:pt>
    <dgm:pt modelId="{C1616B6B-8B42-684A-8FB8-7F0906E780B8}" type="sibTrans" cxnId="{4C2F5DC4-D73C-3949-B3F7-184A9EE15EF0}">
      <dgm:prSet/>
      <dgm:spPr/>
      <dgm:t>
        <a:bodyPr/>
        <a:lstStyle/>
        <a:p>
          <a:endParaRPr lang="fr-FR"/>
        </a:p>
      </dgm:t>
    </dgm:pt>
    <dgm:pt modelId="{340E0EDA-8CA8-0642-9596-7CE586393667}">
      <dgm:prSet/>
      <dgm:spPr>
        <a:solidFill>
          <a:srgbClr val="EFC19F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Indépendance </a:t>
          </a:r>
        </a:p>
      </dgm:t>
    </dgm:pt>
    <dgm:pt modelId="{931C69A1-0816-8C44-A096-1843F1EFDDDD}" type="parTrans" cxnId="{D6F05C5F-A084-E742-8893-FD091FE2035C}">
      <dgm:prSet/>
      <dgm:spPr/>
      <dgm:t>
        <a:bodyPr/>
        <a:lstStyle/>
        <a:p>
          <a:endParaRPr lang="fr-FR"/>
        </a:p>
      </dgm:t>
    </dgm:pt>
    <dgm:pt modelId="{53172296-CC09-4D4E-93F3-B66A646486D6}" type="sibTrans" cxnId="{D6F05C5F-A084-E742-8893-FD091FE2035C}">
      <dgm:prSet/>
      <dgm:spPr/>
      <dgm:t>
        <a:bodyPr/>
        <a:lstStyle/>
        <a:p>
          <a:endParaRPr lang="fr-FR"/>
        </a:p>
      </dgm:t>
    </dgm:pt>
    <dgm:pt modelId="{19419F0C-086D-8D49-A7B6-760996FA153A}">
      <dgm:prSet/>
      <dgm:spPr>
        <a:solidFill>
          <a:srgbClr val="ADD387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Compétences et intégrité́ </a:t>
          </a:r>
        </a:p>
      </dgm:t>
    </dgm:pt>
    <dgm:pt modelId="{BE984A1C-6F5E-8843-B6B3-B987BBEBEC1C}" type="parTrans" cxnId="{3691911D-9DE2-A445-B9D6-854EF2AFBC30}">
      <dgm:prSet/>
      <dgm:spPr/>
      <dgm:t>
        <a:bodyPr/>
        <a:lstStyle/>
        <a:p>
          <a:endParaRPr lang="fr-FR"/>
        </a:p>
      </dgm:t>
    </dgm:pt>
    <dgm:pt modelId="{5D191631-58F9-5548-8647-CD82EC0403FE}" type="sibTrans" cxnId="{3691911D-9DE2-A445-B9D6-854EF2AFBC30}">
      <dgm:prSet/>
      <dgm:spPr/>
      <dgm:t>
        <a:bodyPr/>
        <a:lstStyle/>
        <a:p>
          <a:endParaRPr lang="fr-FR"/>
        </a:p>
      </dgm:t>
    </dgm:pt>
    <dgm:pt modelId="{87550B1E-36D3-834E-BB93-80B54805A4AE}">
      <dgm:prSet/>
      <dgm:spPr>
        <a:solidFill>
          <a:srgbClr val="ADD387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Comités </a:t>
          </a:r>
        </a:p>
      </dgm:t>
    </dgm:pt>
    <dgm:pt modelId="{7CA38490-E867-BD4C-93C2-89EB1AD46405}" type="parTrans" cxnId="{979233BA-20D2-8B4D-8505-2C2D5256D58B}">
      <dgm:prSet/>
      <dgm:spPr/>
      <dgm:t>
        <a:bodyPr/>
        <a:lstStyle/>
        <a:p>
          <a:endParaRPr lang="fr-FR"/>
        </a:p>
      </dgm:t>
    </dgm:pt>
    <dgm:pt modelId="{54C3D27E-66D8-934E-9B99-1108909DC00B}" type="sibTrans" cxnId="{979233BA-20D2-8B4D-8505-2C2D5256D58B}">
      <dgm:prSet/>
      <dgm:spPr/>
      <dgm:t>
        <a:bodyPr/>
        <a:lstStyle/>
        <a:p>
          <a:endParaRPr lang="fr-FR"/>
        </a:p>
      </dgm:t>
    </dgm:pt>
    <dgm:pt modelId="{EA9493B1-6685-7B44-A43E-6AAD2FFF67E6}">
      <dgm:prSet/>
      <dgm:spPr>
        <a:solidFill>
          <a:srgbClr val="ADD387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Réunions et information </a:t>
          </a:r>
        </a:p>
      </dgm:t>
    </dgm:pt>
    <dgm:pt modelId="{9C1B2B98-8462-6B46-A14B-80CC689FFBAE}" type="parTrans" cxnId="{F6B6DF75-995C-4D45-8BDC-3609293AEF61}">
      <dgm:prSet/>
      <dgm:spPr/>
      <dgm:t>
        <a:bodyPr/>
        <a:lstStyle/>
        <a:p>
          <a:endParaRPr lang="fr-FR"/>
        </a:p>
      </dgm:t>
    </dgm:pt>
    <dgm:pt modelId="{93D98F64-0738-3B4E-ADDA-841C8B816052}" type="sibTrans" cxnId="{F6B6DF75-995C-4D45-8BDC-3609293AEF61}">
      <dgm:prSet/>
      <dgm:spPr/>
      <dgm:t>
        <a:bodyPr/>
        <a:lstStyle/>
        <a:p>
          <a:endParaRPr lang="fr-FR"/>
        </a:p>
      </dgm:t>
    </dgm:pt>
    <dgm:pt modelId="{7225DB6A-D104-DB43-BE7B-A5BA6FAB8F1E}">
      <dgm:prSet/>
      <dgm:spPr>
        <a:solidFill>
          <a:srgbClr val="8DC1C5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Audit interne </a:t>
          </a:r>
        </a:p>
      </dgm:t>
    </dgm:pt>
    <dgm:pt modelId="{3D8F4871-B37C-2048-9CA8-3DBE3A51016A}" type="parTrans" cxnId="{EDDAB924-1333-0241-8C02-4E1A5CC15FBE}">
      <dgm:prSet/>
      <dgm:spPr/>
      <dgm:t>
        <a:bodyPr/>
        <a:lstStyle/>
        <a:p>
          <a:endParaRPr lang="fr-FR"/>
        </a:p>
      </dgm:t>
    </dgm:pt>
    <dgm:pt modelId="{E6094B4E-C6DA-2F4F-A24E-F74B77B69FFB}" type="sibTrans" cxnId="{EDDAB924-1333-0241-8C02-4E1A5CC15FBE}">
      <dgm:prSet/>
      <dgm:spPr/>
      <dgm:t>
        <a:bodyPr/>
        <a:lstStyle/>
        <a:p>
          <a:endParaRPr lang="fr-FR"/>
        </a:p>
      </dgm:t>
    </dgm:pt>
    <dgm:pt modelId="{63788299-4870-B54E-9FB5-AD6C2406F5A3}">
      <dgm:prSet/>
      <dgm:spPr>
        <a:solidFill>
          <a:srgbClr val="8DC1C5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Rémunération </a:t>
          </a:r>
        </a:p>
      </dgm:t>
    </dgm:pt>
    <dgm:pt modelId="{E76D1668-FA77-8C4F-9583-8D3F5043B05D}" type="parTrans" cxnId="{B595E1AE-547E-C944-A714-4CE16410AC94}">
      <dgm:prSet/>
      <dgm:spPr/>
      <dgm:t>
        <a:bodyPr/>
        <a:lstStyle/>
        <a:p>
          <a:endParaRPr lang="fr-FR"/>
        </a:p>
      </dgm:t>
    </dgm:pt>
    <dgm:pt modelId="{C8F0245B-706B-F344-93C0-41715A3FEE15}" type="sibTrans" cxnId="{B595E1AE-547E-C944-A714-4CE16410AC94}">
      <dgm:prSet/>
      <dgm:spPr/>
      <dgm:t>
        <a:bodyPr/>
        <a:lstStyle/>
        <a:p>
          <a:endParaRPr lang="fr-FR"/>
        </a:p>
      </dgm:t>
    </dgm:pt>
    <dgm:pt modelId="{5966669D-EFD5-5C4D-840E-FDB450F8C42F}">
      <dgm:prSet/>
      <dgm:spPr>
        <a:solidFill>
          <a:srgbClr val="8DC1C5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Divulgation</a:t>
          </a:r>
        </a:p>
      </dgm:t>
    </dgm:pt>
    <dgm:pt modelId="{B81FA6D4-F7D6-5E49-8DB2-CF0DD2EFDA9E}" type="parTrans" cxnId="{AA2112FC-D9FE-0C4C-9F85-318635A532EF}">
      <dgm:prSet/>
      <dgm:spPr/>
      <dgm:t>
        <a:bodyPr/>
        <a:lstStyle/>
        <a:p>
          <a:endParaRPr lang="fr-FR"/>
        </a:p>
      </dgm:t>
    </dgm:pt>
    <dgm:pt modelId="{EF7D5665-E651-4242-B150-38D33E163FCB}" type="sibTrans" cxnId="{AA2112FC-D9FE-0C4C-9F85-318635A532EF}">
      <dgm:prSet/>
      <dgm:spPr/>
      <dgm:t>
        <a:bodyPr/>
        <a:lstStyle/>
        <a:p>
          <a:endParaRPr lang="fr-FR"/>
        </a:p>
      </dgm:t>
    </dgm:pt>
    <dgm:pt modelId="{B03024BB-2F6E-B249-8C06-9A727599401A}">
      <dgm:prSet/>
      <dgm:spPr>
        <a:solidFill>
          <a:srgbClr val="ECEA84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Évaluation </a:t>
          </a:r>
        </a:p>
      </dgm:t>
    </dgm:pt>
    <dgm:pt modelId="{B6773D10-DFD5-E949-870B-D7A5B3A3E439}" type="parTrans" cxnId="{CFBF6A37-E0F1-9548-8A2A-496F78989179}">
      <dgm:prSet/>
      <dgm:spPr/>
      <dgm:t>
        <a:bodyPr/>
        <a:lstStyle/>
        <a:p>
          <a:endParaRPr lang="fr-FR"/>
        </a:p>
      </dgm:t>
    </dgm:pt>
    <dgm:pt modelId="{69DF1F69-AB0C-4E47-924A-B3D3D68C686C}" type="sibTrans" cxnId="{CFBF6A37-E0F1-9548-8A2A-496F78989179}">
      <dgm:prSet/>
      <dgm:spPr/>
      <dgm:t>
        <a:bodyPr/>
        <a:lstStyle/>
        <a:p>
          <a:endParaRPr lang="fr-FR"/>
        </a:p>
      </dgm:t>
    </dgm:pt>
    <dgm:pt modelId="{3137B75C-3688-E84B-B8E1-2CA9B210980C}">
      <dgm:prSet/>
      <dgm:spPr>
        <a:solidFill>
          <a:srgbClr val="8DC1C5"/>
        </a:solidFill>
      </dgm:spPr>
      <dgm:t>
        <a:bodyPr/>
        <a:lstStyle/>
        <a:p>
          <a:r>
            <a:rPr lang="fr-FR" dirty="0">
              <a:solidFill>
                <a:srgbClr val="71999D"/>
              </a:solidFill>
            </a:rPr>
            <a:t>Accès à la circulaire de procuration </a:t>
          </a:r>
        </a:p>
      </dgm:t>
    </dgm:pt>
    <dgm:pt modelId="{E6029747-B271-3143-A2AA-55D20F35872E}" type="parTrans" cxnId="{2BD56BC0-878B-C64C-B3C2-BBDEAC661EA0}">
      <dgm:prSet/>
      <dgm:spPr/>
      <dgm:t>
        <a:bodyPr/>
        <a:lstStyle/>
        <a:p>
          <a:endParaRPr lang="fr-FR"/>
        </a:p>
      </dgm:t>
    </dgm:pt>
    <dgm:pt modelId="{57D2733F-EADB-474D-AC01-00061A52F037}" type="sibTrans" cxnId="{2BD56BC0-878B-C64C-B3C2-BBDEAC661EA0}">
      <dgm:prSet/>
      <dgm:spPr/>
      <dgm:t>
        <a:bodyPr/>
        <a:lstStyle/>
        <a:p>
          <a:endParaRPr lang="fr-FR"/>
        </a:p>
      </dgm:t>
    </dgm:pt>
    <dgm:pt modelId="{D8D62776-5FC3-E941-8F62-DBE72D48F236}" type="pres">
      <dgm:prSet presAssocID="{B2505E3F-4BA3-C141-A7BF-C82D4735A52E}" presName="diagram" presStyleCnt="0">
        <dgm:presLayoutVars>
          <dgm:dir/>
          <dgm:resizeHandles val="exact"/>
        </dgm:presLayoutVars>
      </dgm:prSet>
      <dgm:spPr/>
    </dgm:pt>
    <dgm:pt modelId="{A8445C0B-CE12-B049-8402-D555F2180A21}" type="pres">
      <dgm:prSet presAssocID="{204CA3CB-E730-F94C-8A64-8498989ABED2}" presName="node" presStyleLbl="node1" presStyleIdx="0" presStyleCnt="13">
        <dgm:presLayoutVars>
          <dgm:bulletEnabled val="1"/>
        </dgm:presLayoutVars>
      </dgm:prSet>
      <dgm:spPr/>
    </dgm:pt>
    <dgm:pt modelId="{72FC64E7-DEE9-744C-A83D-8C105B120D41}" type="pres">
      <dgm:prSet presAssocID="{2F968F6A-76EA-D248-B149-8910CBC3E13A}" presName="sibTrans" presStyleCnt="0"/>
      <dgm:spPr/>
    </dgm:pt>
    <dgm:pt modelId="{E24939B5-85F0-B843-AA71-CB20E513EFCC}" type="pres">
      <dgm:prSet presAssocID="{8964D0BF-3806-C142-A35A-B068040C20E6}" presName="node" presStyleLbl="node1" presStyleIdx="1" presStyleCnt="13">
        <dgm:presLayoutVars>
          <dgm:bulletEnabled val="1"/>
        </dgm:presLayoutVars>
      </dgm:prSet>
      <dgm:spPr/>
    </dgm:pt>
    <dgm:pt modelId="{CFE42DEC-E298-F540-8B80-337451867436}" type="pres">
      <dgm:prSet presAssocID="{A4B4A93C-029B-194F-8C22-5E5A7F2036CC}" presName="sibTrans" presStyleCnt="0"/>
      <dgm:spPr/>
    </dgm:pt>
    <dgm:pt modelId="{740A56A9-6B7D-C54E-8DB3-EE0A096DA2AE}" type="pres">
      <dgm:prSet presAssocID="{99BB9631-FDC5-EB4E-8E74-0D6A1434334A}" presName="node" presStyleLbl="node1" presStyleIdx="2" presStyleCnt="13">
        <dgm:presLayoutVars>
          <dgm:bulletEnabled val="1"/>
        </dgm:presLayoutVars>
      </dgm:prSet>
      <dgm:spPr/>
    </dgm:pt>
    <dgm:pt modelId="{7147134A-1AC4-0F4D-B508-5C49559A112D}" type="pres">
      <dgm:prSet presAssocID="{C1616B6B-8B42-684A-8FB8-7F0906E780B8}" presName="sibTrans" presStyleCnt="0"/>
      <dgm:spPr/>
    </dgm:pt>
    <dgm:pt modelId="{DA914B96-A954-6D45-B1C3-E781BC6297A1}" type="pres">
      <dgm:prSet presAssocID="{340E0EDA-8CA8-0642-9596-7CE586393667}" presName="node" presStyleLbl="node1" presStyleIdx="3" presStyleCnt="13">
        <dgm:presLayoutVars>
          <dgm:bulletEnabled val="1"/>
        </dgm:presLayoutVars>
      </dgm:prSet>
      <dgm:spPr/>
    </dgm:pt>
    <dgm:pt modelId="{D6810FF5-6B65-4944-AE6A-0B0D4522F1A5}" type="pres">
      <dgm:prSet presAssocID="{53172296-CC09-4D4E-93F3-B66A646486D6}" presName="sibTrans" presStyleCnt="0"/>
      <dgm:spPr/>
    </dgm:pt>
    <dgm:pt modelId="{4D222637-5A90-0C47-8A1B-8D728F859ECA}" type="pres">
      <dgm:prSet presAssocID="{19419F0C-086D-8D49-A7B6-760996FA153A}" presName="node" presStyleLbl="node1" presStyleIdx="4" presStyleCnt="13">
        <dgm:presLayoutVars>
          <dgm:bulletEnabled val="1"/>
        </dgm:presLayoutVars>
      </dgm:prSet>
      <dgm:spPr/>
    </dgm:pt>
    <dgm:pt modelId="{C525604A-2892-0047-8412-1D0A8E20566A}" type="pres">
      <dgm:prSet presAssocID="{5D191631-58F9-5548-8647-CD82EC0403FE}" presName="sibTrans" presStyleCnt="0"/>
      <dgm:spPr/>
    </dgm:pt>
    <dgm:pt modelId="{D65E9624-9A1E-874E-9809-88F637C69FEB}" type="pres">
      <dgm:prSet presAssocID="{388A6184-7DFB-2C4A-B578-319A7FC43D85}" presName="node" presStyleLbl="node1" presStyleIdx="5" presStyleCnt="13">
        <dgm:presLayoutVars>
          <dgm:bulletEnabled val="1"/>
        </dgm:presLayoutVars>
      </dgm:prSet>
      <dgm:spPr/>
    </dgm:pt>
    <dgm:pt modelId="{17F403DA-B2E3-D64B-AEA5-6A6424813971}" type="pres">
      <dgm:prSet presAssocID="{B7682B3F-E7AA-0D48-B396-D8040C1C19A4}" presName="sibTrans" presStyleCnt="0"/>
      <dgm:spPr/>
    </dgm:pt>
    <dgm:pt modelId="{B5D55C56-30D6-3B4D-B86E-9F2999C5539A}" type="pres">
      <dgm:prSet presAssocID="{87550B1E-36D3-834E-BB93-80B54805A4AE}" presName="node" presStyleLbl="node1" presStyleIdx="6" presStyleCnt="13">
        <dgm:presLayoutVars>
          <dgm:bulletEnabled val="1"/>
        </dgm:presLayoutVars>
      </dgm:prSet>
      <dgm:spPr/>
    </dgm:pt>
    <dgm:pt modelId="{86185A89-8EC1-A942-AAD1-701BF8CC8EF4}" type="pres">
      <dgm:prSet presAssocID="{54C3D27E-66D8-934E-9B99-1108909DC00B}" presName="sibTrans" presStyleCnt="0"/>
      <dgm:spPr/>
    </dgm:pt>
    <dgm:pt modelId="{AC79F2DB-5774-3943-A59B-99B3C0536E21}" type="pres">
      <dgm:prSet presAssocID="{EA9493B1-6685-7B44-A43E-6AAD2FFF67E6}" presName="node" presStyleLbl="node1" presStyleIdx="7" presStyleCnt="13">
        <dgm:presLayoutVars>
          <dgm:bulletEnabled val="1"/>
        </dgm:presLayoutVars>
      </dgm:prSet>
      <dgm:spPr/>
    </dgm:pt>
    <dgm:pt modelId="{98D699E8-6777-1442-8AF3-F75095136BD6}" type="pres">
      <dgm:prSet presAssocID="{93D98F64-0738-3B4E-ADDA-841C8B816052}" presName="sibTrans" presStyleCnt="0"/>
      <dgm:spPr/>
    </dgm:pt>
    <dgm:pt modelId="{67D4A0A5-416F-4E4B-9FD8-2B9A770CACBE}" type="pres">
      <dgm:prSet presAssocID="{7225DB6A-D104-DB43-BE7B-A5BA6FAB8F1E}" presName="node" presStyleLbl="node1" presStyleIdx="8" presStyleCnt="13">
        <dgm:presLayoutVars>
          <dgm:bulletEnabled val="1"/>
        </dgm:presLayoutVars>
      </dgm:prSet>
      <dgm:spPr/>
    </dgm:pt>
    <dgm:pt modelId="{B177B86C-18BE-C349-93E7-B636B0671DAC}" type="pres">
      <dgm:prSet presAssocID="{E6094B4E-C6DA-2F4F-A24E-F74B77B69FFB}" presName="sibTrans" presStyleCnt="0"/>
      <dgm:spPr/>
    </dgm:pt>
    <dgm:pt modelId="{E08B5895-0810-5749-9122-CC36441D0275}" type="pres">
      <dgm:prSet presAssocID="{63788299-4870-B54E-9FB5-AD6C2406F5A3}" presName="node" presStyleLbl="node1" presStyleIdx="9" presStyleCnt="13">
        <dgm:presLayoutVars>
          <dgm:bulletEnabled val="1"/>
        </dgm:presLayoutVars>
      </dgm:prSet>
      <dgm:spPr/>
    </dgm:pt>
    <dgm:pt modelId="{111EAD4E-75B3-B346-861B-51EDF7BCEB0C}" type="pres">
      <dgm:prSet presAssocID="{C8F0245B-706B-F344-93C0-41715A3FEE15}" presName="sibTrans" presStyleCnt="0"/>
      <dgm:spPr/>
    </dgm:pt>
    <dgm:pt modelId="{74A49DF9-0A35-D14D-B0CB-3D35DF93DB08}" type="pres">
      <dgm:prSet presAssocID="{5966669D-EFD5-5C4D-840E-FDB450F8C42F}" presName="node" presStyleLbl="node1" presStyleIdx="10" presStyleCnt="13">
        <dgm:presLayoutVars>
          <dgm:bulletEnabled val="1"/>
        </dgm:presLayoutVars>
      </dgm:prSet>
      <dgm:spPr/>
    </dgm:pt>
    <dgm:pt modelId="{E2F5E0A5-B432-CF40-9945-2A2E1739AEB5}" type="pres">
      <dgm:prSet presAssocID="{EF7D5665-E651-4242-B150-38D33E163FCB}" presName="sibTrans" presStyleCnt="0"/>
      <dgm:spPr/>
    </dgm:pt>
    <dgm:pt modelId="{4A8D1A43-3884-A244-A309-9108E0FD8761}" type="pres">
      <dgm:prSet presAssocID="{3137B75C-3688-E84B-B8E1-2CA9B210980C}" presName="node" presStyleLbl="node1" presStyleIdx="11" presStyleCnt="13">
        <dgm:presLayoutVars>
          <dgm:bulletEnabled val="1"/>
        </dgm:presLayoutVars>
      </dgm:prSet>
      <dgm:spPr/>
    </dgm:pt>
    <dgm:pt modelId="{5931591A-C152-614B-B8F8-82791E2E67B5}" type="pres">
      <dgm:prSet presAssocID="{57D2733F-EADB-474D-AC01-00061A52F037}" presName="sibTrans" presStyleCnt="0"/>
      <dgm:spPr/>
    </dgm:pt>
    <dgm:pt modelId="{291B0E59-79EC-9946-A094-76234F1CA26D}" type="pres">
      <dgm:prSet presAssocID="{B03024BB-2F6E-B249-8C06-9A727599401A}" presName="node" presStyleLbl="node1" presStyleIdx="12" presStyleCnt="13">
        <dgm:presLayoutVars>
          <dgm:bulletEnabled val="1"/>
        </dgm:presLayoutVars>
      </dgm:prSet>
      <dgm:spPr/>
    </dgm:pt>
  </dgm:ptLst>
  <dgm:cxnLst>
    <dgm:cxn modelId="{D75BCF09-AC3D-0B48-8E73-253A57DCE2EE}" srcId="{B2505E3F-4BA3-C141-A7BF-C82D4735A52E}" destId="{388A6184-7DFB-2C4A-B578-319A7FC43D85}" srcOrd="5" destOrd="0" parTransId="{D742495E-DB27-CB42-B6BA-49C8DF9A08BC}" sibTransId="{B7682B3F-E7AA-0D48-B396-D8040C1C19A4}"/>
    <dgm:cxn modelId="{3691911D-9DE2-A445-B9D6-854EF2AFBC30}" srcId="{B2505E3F-4BA3-C141-A7BF-C82D4735A52E}" destId="{19419F0C-086D-8D49-A7B6-760996FA153A}" srcOrd="4" destOrd="0" parTransId="{BE984A1C-6F5E-8843-B6B3-B987BBEBEC1C}" sibTransId="{5D191631-58F9-5548-8647-CD82EC0403FE}"/>
    <dgm:cxn modelId="{E2FF1422-36E5-734C-B180-36D064356625}" type="presOf" srcId="{B03024BB-2F6E-B249-8C06-9A727599401A}" destId="{291B0E59-79EC-9946-A094-76234F1CA26D}" srcOrd="0" destOrd="0" presId="urn:microsoft.com/office/officeart/2005/8/layout/default"/>
    <dgm:cxn modelId="{EDDAB924-1333-0241-8C02-4E1A5CC15FBE}" srcId="{B2505E3F-4BA3-C141-A7BF-C82D4735A52E}" destId="{7225DB6A-D104-DB43-BE7B-A5BA6FAB8F1E}" srcOrd="8" destOrd="0" parTransId="{3D8F4871-B37C-2048-9CA8-3DBE3A51016A}" sibTransId="{E6094B4E-C6DA-2F4F-A24E-F74B77B69FFB}"/>
    <dgm:cxn modelId="{CFBF6A37-E0F1-9548-8A2A-496F78989179}" srcId="{B2505E3F-4BA3-C141-A7BF-C82D4735A52E}" destId="{B03024BB-2F6E-B249-8C06-9A727599401A}" srcOrd="12" destOrd="0" parTransId="{B6773D10-DFD5-E949-870B-D7A5B3A3E439}" sibTransId="{69DF1F69-AB0C-4E47-924A-B3D3D68C686C}"/>
    <dgm:cxn modelId="{4C84DD3E-2670-494A-B737-FDEA9A8E42A8}" srcId="{B2505E3F-4BA3-C141-A7BF-C82D4735A52E}" destId="{8964D0BF-3806-C142-A35A-B068040C20E6}" srcOrd="1" destOrd="0" parTransId="{C01DA93B-2934-8147-9D03-4DACCC9E827B}" sibTransId="{A4B4A93C-029B-194F-8C22-5E5A7F2036CC}"/>
    <dgm:cxn modelId="{D6F05C5F-A084-E742-8893-FD091FE2035C}" srcId="{B2505E3F-4BA3-C141-A7BF-C82D4735A52E}" destId="{340E0EDA-8CA8-0642-9596-7CE586393667}" srcOrd="3" destOrd="0" parTransId="{931C69A1-0816-8C44-A096-1843F1EFDDDD}" sibTransId="{53172296-CC09-4D4E-93F3-B66A646486D6}"/>
    <dgm:cxn modelId="{E83C1165-10FB-054C-BD79-736B8C4B2D4B}" type="presOf" srcId="{5966669D-EFD5-5C4D-840E-FDB450F8C42F}" destId="{74A49DF9-0A35-D14D-B0CB-3D35DF93DB08}" srcOrd="0" destOrd="0" presId="urn:microsoft.com/office/officeart/2005/8/layout/default"/>
    <dgm:cxn modelId="{D23E5445-B22E-D840-8A5B-142420ED5D19}" type="presOf" srcId="{3137B75C-3688-E84B-B8E1-2CA9B210980C}" destId="{4A8D1A43-3884-A244-A309-9108E0FD8761}" srcOrd="0" destOrd="0" presId="urn:microsoft.com/office/officeart/2005/8/layout/default"/>
    <dgm:cxn modelId="{E411F44F-49A1-2A42-BC9C-522653293185}" type="presOf" srcId="{340E0EDA-8CA8-0642-9596-7CE586393667}" destId="{DA914B96-A954-6D45-B1C3-E781BC6297A1}" srcOrd="0" destOrd="0" presId="urn:microsoft.com/office/officeart/2005/8/layout/default"/>
    <dgm:cxn modelId="{78B9A955-05C1-CD4E-A8E6-507C4676BA00}" type="presOf" srcId="{63788299-4870-B54E-9FB5-AD6C2406F5A3}" destId="{E08B5895-0810-5749-9122-CC36441D0275}" srcOrd="0" destOrd="0" presId="urn:microsoft.com/office/officeart/2005/8/layout/default"/>
    <dgm:cxn modelId="{F6B6DF75-995C-4D45-8BDC-3609293AEF61}" srcId="{B2505E3F-4BA3-C141-A7BF-C82D4735A52E}" destId="{EA9493B1-6685-7B44-A43E-6AAD2FFF67E6}" srcOrd="7" destOrd="0" parTransId="{9C1B2B98-8462-6B46-A14B-80CC689FFBAE}" sibTransId="{93D98F64-0738-3B4E-ADDA-841C8B816052}"/>
    <dgm:cxn modelId="{296C6783-A209-8A4D-B86D-4B5C1C49A68E}" type="presOf" srcId="{B2505E3F-4BA3-C141-A7BF-C82D4735A52E}" destId="{D8D62776-5FC3-E941-8F62-DBE72D48F236}" srcOrd="0" destOrd="0" presId="urn:microsoft.com/office/officeart/2005/8/layout/default"/>
    <dgm:cxn modelId="{65AAEF89-9E5B-194C-9339-83814E362CA4}" type="presOf" srcId="{EA9493B1-6685-7B44-A43E-6AAD2FFF67E6}" destId="{AC79F2DB-5774-3943-A59B-99B3C0536E21}" srcOrd="0" destOrd="0" presId="urn:microsoft.com/office/officeart/2005/8/layout/default"/>
    <dgm:cxn modelId="{2005EF9D-3169-B74C-A00D-A0749C2B3514}" type="presOf" srcId="{204CA3CB-E730-F94C-8A64-8498989ABED2}" destId="{A8445C0B-CE12-B049-8402-D555F2180A21}" srcOrd="0" destOrd="0" presId="urn:microsoft.com/office/officeart/2005/8/layout/default"/>
    <dgm:cxn modelId="{153C1BAA-4F46-7543-A123-90BC2534B0C5}" type="presOf" srcId="{388A6184-7DFB-2C4A-B578-319A7FC43D85}" destId="{D65E9624-9A1E-874E-9809-88F637C69FEB}" srcOrd="0" destOrd="0" presId="urn:microsoft.com/office/officeart/2005/8/layout/default"/>
    <dgm:cxn modelId="{21C864AC-128D-3745-B85B-AF83060481BC}" type="presOf" srcId="{7225DB6A-D104-DB43-BE7B-A5BA6FAB8F1E}" destId="{67D4A0A5-416F-4E4B-9FD8-2B9A770CACBE}" srcOrd="0" destOrd="0" presId="urn:microsoft.com/office/officeart/2005/8/layout/default"/>
    <dgm:cxn modelId="{B595E1AE-547E-C944-A714-4CE16410AC94}" srcId="{B2505E3F-4BA3-C141-A7BF-C82D4735A52E}" destId="{63788299-4870-B54E-9FB5-AD6C2406F5A3}" srcOrd="9" destOrd="0" parTransId="{E76D1668-FA77-8C4F-9583-8D3F5043B05D}" sibTransId="{C8F0245B-706B-F344-93C0-41715A3FEE15}"/>
    <dgm:cxn modelId="{979233BA-20D2-8B4D-8505-2C2D5256D58B}" srcId="{B2505E3F-4BA3-C141-A7BF-C82D4735A52E}" destId="{87550B1E-36D3-834E-BB93-80B54805A4AE}" srcOrd="6" destOrd="0" parTransId="{7CA38490-E867-BD4C-93C2-89EB1AD46405}" sibTransId="{54C3D27E-66D8-934E-9B99-1108909DC00B}"/>
    <dgm:cxn modelId="{2BD56BC0-878B-C64C-B3C2-BBDEAC661EA0}" srcId="{B2505E3F-4BA3-C141-A7BF-C82D4735A52E}" destId="{3137B75C-3688-E84B-B8E1-2CA9B210980C}" srcOrd="11" destOrd="0" parTransId="{E6029747-B271-3143-A2AA-55D20F35872E}" sibTransId="{57D2733F-EADB-474D-AC01-00061A52F037}"/>
    <dgm:cxn modelId="{4C2F5DC4-D73C-3949-B3F7-184A9EE15EF0}" srcId="{B2505E3F-4BA3-C141-A7BF-C82D4735A52E}" destId="{99BB9631-FDC5-EB4E-8E74-0D6A1434334A}" srcOrd="2" destOrd="0" parTransId="{695B7AAF-D4F1-9B43-A14B-794C24D7BB9D}" sibTransId="{C1616B6B-8B42-684A-8FB8-7F0906E780B8}"/>
    <dgm:cxn modelId="{EDF66AC9-0ABB-3544-80F7-4C26FDD48CDC}" type="presOf" srcId="{87550B1E-36D3-834E-BB93-80B54805A4AE}" destId="{B5D55C56-30D6-3B4D-B86E-9F2999C5539A}" srcOrd="0" destOrd="0" presId="urn:microsoft.com/office/officeart/2005/8/layout/default"/>
    <dgm:cxn modelId="{E95BA0CE-54D4-E341-8748-E647A37C36D5}" type="presOf" srcId="{19419F0C-086D-8D49-A7B6-760996FA153A}" destId="{4D222637-5A90-0C47-8A1B-8D728F859ECA}" srcOrd="0" destOrd="0" presId="urn:microsoft.com/office/officeart/2005/8/layout/default"/>
    <dgm:cxn modelId="{F86C51D4-034A-0143-B4AF-E345FF18779E}" type="presOf" srcId="{8964D0BF-3806-C142-A35A-B068040C20E6}" destId="{E24939B5-85F0-B843-AA71-CB20E513EFCC}" srcOrd="0" destOrd="0" presId="urn:microsoft.com/office/officeart/2005/8/layout/default"/>
    <dgm:cxn modelId="{E113D9DE-B480-1E48-910C-D99EDBE6CEE0}" srcId="{B2505E3F-4BA3-C141-A7BF-C82D4735A52E}" destId="{204CA3CB-E730-F94C-8A64-8498989ABED2}" srcOrd="0" destOrd="0" parTransId="{029E298D-0ECB-6A41-93CE-94B40C6C0B72}" sibTransId="{2F968F6A-76EA-D248-B149-8910CBC3E13A}"/>
    <dgm:cxn modelId="{96D581E3-B322-7747-B395-F996F10F3856}" type="presOf" srcId="{99BB9631-FDC5-EB4E-8E74-0D6A1434334A}" destId="{740A56A9-6B7D-C54E-8DB3-EE0A096DA2AE}" srcOrd="0" destOrd="0" presId="urn:microsoft.com/office/officeart/2005/8/layout/default"/>
    <dgm:cxn modelId="{AA2112FC-D9FE-0C4C-9F85-318635A532EF}" srcId="{B2505E3F-4BA3-C141-A7BF-C82D4735A52E}" destId="{5966669D-EFD5-5C4D-840E-FDB450F8C42F}" srcOrd="10" destOrd="0" parTransId="{B81FA6D4-F7D6-5E49-8DB2-CF0DD2EFDA9E}" sibTransId="{EF7D5665-E651-4242-B150-38D33E163FCB}"/>
    <dgm:cxn modelId="{C6D3495F-617E-4043-B6BF-D7D1DA22CEBC}" type="presParOf" srcId="{D8D62776-5FC3-E941-8F62-DBE72D48F236}" destId="{A8445C0B-CE12-B049-8402-D555F2180A21}" srcOrd="0" destOrd="0" presId="urn:microsoft.com/office/officeart/2005/8/layout/default"/>
    <dgm:cxn modelId="{D21F65C5-5105-5143-847B-87F803C57D89}" type="presParOf" srcId="{D8D62776-5FC3-E941-8F62-DBE72D48F236}" destId="{72FC64E7-DEE9-744C-A83D-8C105B120D41}" srcOrd="1" destOrd="0" presId="urn:microsoft.com/office/officeart/2005/8/layout/default"/>
    <dgm:cxn modelId="{101A7FBC-EF4A-0D40-9673-E2656B9841EE}" type="presParOf" srcId="{D8D62776-5FC3-E941-8F62-DBE72D48F236}" destId="{E24939B5-85F0-B843-AA71-CB20E513EFCC}" srcOrd="2" destOrd="0" presId="urn:microsoft.com/office/officeart/2005/8/layout/default"/>
    <dgm:cxn modelId="{B04DDE93-4101-0347-9AF0-D4DD6998EB68}" type="presParOf" srcId="{D8D62776-5FC3-E941-8F62-DBE72D48F236}" destId="{CFE42DEC-E298-F540-8B80-337451867436}" srcOrd="3" destOrd="0" presId="urn:microsoft.com/office/officeart/2005/8/layout/default"/>
    <dgm:cxn modelId="{7C677965-F560-444A-9CFE-5328713492C0}" type="presParOf" srcId="{D8D62776-5FC3-E941-8F62-DBE72D48F236}" destId="{740A56A9-6B7D-C54E-8DB3-EE0A096DA2AE}" srcOrd="4" destOrd="0" presId="urn:microsoft.com/office/officeart/2005/8/layout/default"/>
    <dgm:cxn modelId="{7E97ECD3-7D8E-0745-9F90-A7FA2FE5EE6F}" type="presParOf" srcId="{D8D62776-5FC3-E941-8F62-DBE72D48F236}" destId="{7147134A-1AC4-0F4D-B508-5C49559A112D}" srcOrd="5" destOrd="0" presId="urn:microsoft.com/office/officeart/2005/8/layout/default"/>
    <dgm:cxn modelId="{618CDF0C-1932-AD4B-9983-D5116483E7F3}" type="presParOf" srcId="{D8D62776-5FC3-E941-8F62-DBE72D48F236}" destId="{DA914B96-A954-6D45-B1C3-E781BC6297A1}" srcOrd="6" destOrd="0" presId="urn:microsoft.com/office/officeart/2005/8/layout/default"/>
    <dgm:cxn modelId="{629F0F13-ABE1-AD47-B3D3-18A667FD5D9A}" type="presParOf" srcId="{D8D62776-5FC3-E941-8F62-DBE72D48F236}" destId="{D6810FF5-6B65-4944-AE6A-0B0D4522F1A5}" srcOrd="7" destOrd="0" presId="urn:microsoft.com/office/officeart/2005/8/layout/default"/>
    <dgm:cxn modelId="{015331A6-A5E3-4E47-9B97-49B3DD6992C8}" type="presParOf" srcId="{D8D62776-5FC3-E941-8F62-DBE72D48F236}" destId="{4D222637-5A90-0C47-8A1B-8D728F859ECA}" srcOrd="8" destOrd="0" presId="urn:microsoft.com/office/officeart/2005/8/layout/default"/>
    <dgm:cxn modelId="{427DEA7C-41EF-B243-9649-0118FD215030}" type="presParOf" srcId="{D8D62776-5FC3-E941-8F62-DBE72D48F236}" destId="{C525604A-2892-0047-8412-1D0A8E20566A}" srcOrd="9" destOrd="0" presId="urn:microsoft.com/office/officeart/2005/8/layout/default"/>
    <dgm:cxn modelId="{4C7AE05F-B2E7-9B4B-92E2-DF1F3B2D153C}" type="presParOf" srcId="{D8D62776-5FC3-E941-8F62-DBE72D48F236}" destId="{D65E9624-9A1E-874E-9809-88F637C69FEB}" srcOrd="10" destOrd="0" presId="urn:microsoft.com/office/officeart/2005/8/layout/default"/>
    <dgm:cxn modelId="{EF5A34BA-2C51-CF4A-B0B3-06CE3B8A0B4A}" type="presParOf" srcId="{D8D62776-5FC3-E941-8F62-DBE72D48F236}" destId="{17F403DA-B2E3-D64B-AEA5-6A6424813971}" srcOrd="11" destOrd="0" presId="urn:microsoft.com/office/officeart/2005/8/layout/default"/>
    <dgm:cxn modelId="{6DAA39DD-0155-8649-846D-F38B0D6FEDEE}" type="presParOf" srcId="{D8D62776-5FC3-E941-8F62-DBE72D48F236}" destId="{B5D55C56-30D6-3B4D-B86E-9F2999C5539A}" srcOrd="12" destOrd="0" presId="urn:microsoft.com/office/officeart/2005/8/layout/default"/>
    <dgm:cxn modelId="{72D5A777-EC66-D64D-BE54-DF8EBB4134E3}" type="presParOf" srcId="{D8D62776-5FC3-E941-8F62-DBE72D48F236}" destId="{86185A89-8EC1-A942-AAD1-701BF8CC8EF4}" srcOrd="13" destOrd="0" presId="urn:microsoft.com/office/officeart/2005/8/layout/default"/>
    <dgm:cxn modelId="{8179F63C-81E3-5E46-814A-089F6C4AE3AA}" type="presParOf" srcId="{D8D62776-5FC3-E941-8F62-DBE72D48F236}" destId="{AC79F2DB-5774-3943-A59B-99B3C0536E21}" srcOrd="14" destOrd="0" presId="urn:microsoft.com/office/officeart/2005/8/layout/default"/>
    <dgm:cxn modelId="{2A7089C4-14CE-BA46-AE9A-E1970B357215}" type="presParOf" srcId="{D8D62776-5FC3-E941-8F62-DBE72D48F236}" destId="{98D699E8-6777-1442-8AF3-F75095136BD6}" srcOrd="15" destOrd="0" presId="urn:microsoft.com/office/officeart/2005/8/layout/default"/>
    <dgm:cxn modelId="{CCA32177-7049-F048-BB60-99114556457E}" type="presParOf" srcId="{D8D62776-5FC3-E941-8F62-DBE72D48F236}" destId="{67D4A0A5-416F-4E4B-9FD8-2B9A770CACBE}" srcOrd="16" destOrd="0" presId="urn:microsoft.com/office/officeart/2005/8/layout/default"/>
    <dgm:cxn modelId="{BC967EF6-B79C-6E47-B67F-EF5A21CC5155}" type="presParOf" srcId="{D8D62776-5FC3-E941-8F62-DBE72D48F236}" destId="{B177B86C-18BE-C349-93E7-B636B0671DAC}" srcOrd="17" destOrd="0" presId="urn:microsoft.com/office/officeart/2005/8/layout/default"/>
    <dgm:cxn modelId="{B717C29F-0EB4-2E4D-976C-9C537AA08E22}" type="presParOf" srcId="{D8D62776-5FC3-E941-8F62-DBE72D48F236}" destId="{E08B5895-0810-5749-9122-CC36441D0275}" srcOrd="18" destOrd="0" presId="urn:microsoft.com/office/officeart/2005/8/layout/default"/>
    <dgm:cxn modelId="{203934C3-B988-1343-9B06-058D54BEC30F}" type="presParOf" srcId="{D8D62776-5FC3-E941-8F62-DBE72D48F236}" destId="{111EAD4E-75B3-B346-861B-51EDF7BCEB0C}" srcOrd="19" destOrd="0" presId="urn:microsoft.com/office/officeart/2005/8/layout/default"/>
    <dgm:cxn modelId="{06048AB5-E469-EF44-97F4-E64AE8055DB2}" type="presParOf" srcId="{D8D62776-5FC3-E941-8F62-DBE72D48F236}" destId="{74A49DF9-0A35-D14D-B0CB-3D35DF93DB08}" srcOrd="20" destOrd="0" presId="urn:microsoft.com/office/officeart/2005/8/layout/default"/>
    <dgm:cxn modelId="{3F8671C8-BF2F-454D-9104-AF188CAA6277}" type="presParOf" srcId="{D8D62776-5FC3-E941-8F62-DBE72D48F236}" destId="{E2F5E0A5-B432-CF40-9945-2A2E1739AEB5}" srcOrd="21" destOrd="0" presId="urn:microsoft.com/office/officeart/2005/8/layout/default"/>
    <dgm:cxn modelId="{A5ED7059-C799-0B43-AFEA-3D71E8D9272A}" type="presParOf" srcId="{D8D62776-5FC3-E941-8F62-DBE72D48F236}" destId="{4A8D1A43-3884-A244-A309-9108E0FD8761}" srcOrd="22" destOrd="0" presId="urn:microsoft.com/office/officeart/2005/8/layout/default"/>
    <dgm:cxn modelId="{14EFAB6C-765B-584D-BAC5-A53489C4C698}" type="presParOf" srcId="{D8D62776-5FC3-E941-8F62-DBE72D48F236}" destId="{5931591A-C152-614B-B8F8-82791E2E67B5}" srcOrd="23" destOrd="0" presId="urn:microsoft.com/office/officeart/2005/8/layout/default"/>
    <dgm:cxn modelId="{DCFA8065-D588-2E4E-A0E0-BFC1CFF4F010}" type="presParOf" srcId="{D8D62776-5FC3-E941-8F62-DBE72D48F236}" destId="{291B0E59-79EC-9946-A094-76234F1CA26D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19F642-E72B-41E1-96F6-3366A5DED8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D46A9CC8-1581-480A-B1F8-3770D618F799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CA" sz="2400" b="1" dirty="0">
              <a:solidFill>
                <a:srgbClr val="71999D"/>
              </a:solidFill>
            </a:rPr>
            <a:t>Code Civil du Québec</a:t>
          </a:r>
        </a:p>
      </dgm:t>
    </dgm:pt>
    <dgm:pt modelId="{2FC120B2-5AD8-4590-A2AB-38A6856D8F8D}" type="parTrans" cxnId="{317849F7-60A5-4852-8189-672AF3452A0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5462962-35B1-4DD7-A355-6AB1CEC0F949}" type="sibTrans" cxnId="{317849F7-60A5-4852-8189-672AF3452A09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6AD29BEE-926A-42FE-A9B8-A777F62E29DB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>
              <a:solidFill>
                <a:srgbClr val="71999D"/>
              </a:solidFill>
            </a:rPr>
            <a:t>Articles 322 et 328 </a:t>
          </a:r>
          <a:endParaRPr lang="fr-CA" sz="1600" dirty="0">
            <a:solidFill>
              <a:srgbClr val="71999D"/>
            </a:solidFill>
          </a:endParaRPr>
        </a:p>
      </dgm:t>
    </dgm:pt>
    <dgm:pt modelId="{1B2A62FD-F793-425F-BB5E-7B5F1DE5F0AA}" type="parTrans" cxnId="{5D7B788B-EB7B-490F-9B9B-B43EEB908C1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BA552496-30FE-4574-84D5-2D16F3A52FAE}" type="sibTrans" cxnId="{5D7B788B-EB7B-490F-9B9B-B43EEB908C12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C1E76D5-6D95-4290-BB38-267AA5F4AA79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FR" sz="2400" b="1" i="0" dirty="0">
              <a:solidFill>
                <a:srgbClr val="71999D"/>
              </a:solidFill>
            </a:rPr>
            <a:t>Loi sur les compagnies du Québec </a:t>
          </a:r>
          <a:endParaRPr lang="fr-CA" sz="2400" b="1" i="0" dirty="0">
            <a:solidFill>
              <a:srgbClr val="71999D"/>
            </a:solidFill>
          </a:endParaRPr>
        </a:p>
      </dgm:t>
    </dgm:pt>
    <dgm:pt modelId="{EA5AEAEB-D85C-4605-9A17-C9991A862F91}" type="parTrans" cxnId="{6185087D-AB10-40FD-AB90-52B30912797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6421B1A-AB69-4A30-BC38-9EDCCE105B95}" type="sibTrans" cxnId="{6185087D-AB10-40FD-AB90-52B30912797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3547EF9B-3167-7E43-AB91-1ED34901AFB4}">
      <dgm:prSet phldrT="[Texte]" custT="1"/>
      <dgm:spPr/>
      <dgm:t>
        <a:bodyPr/>
        <a:lstStyle/>
        <a:p>
          <a:r>
            <a:rPr lang="en-US" sz="1600" b="0" dirty="0">
              <a:solidFill>
                <a:srgbClr val="71999D"/>
              </a:solidFill>
            </a:rPr>
            <a:t>Article 123.84 </a:t>
          </a:r>
          <a:endParaRPr lang="fr-CA" sz="1600" dirty="0">
            <a:solidFill>
              <a:srgbClr val="71999D"/>
            </a:solidFill>
          </a:endParaRPr>
        </a:p>
      </dgm:t>
    </dgm:pt>
    <dgm:pt modelId="{EFA7C8FE-A774-654D-848E-03E976328FDF}" type="parTrans" cxnId="{1D3A47FF-865D-7041-85F0-215A5D3FF954}">
      <dgm:prSet/>
      <dgm:spPr/>
      <dgm:t>
        <a:bodyPr/>
        <a:lstStyle/>
        <a:p>
          <a:endParaRPr lang="fr-FR"/>
        </a:p>
      </dgm:t>
    </dgm:pt>
    <dgm:pt modelId="{F5F86659-F982-B442-8D71-94E2A72D54E1}" type="sibTrans" cxnId="{1D3A47FF-865D-7041-85F0-215A5D3FF954}">
      <dgm:prSet/>
      <dgm:spPr/>
      <dgm:t>
        <a:bodyPr/>
        <a:lstStyle/>
        <a:p>
          <a:endParaRPr lang="fr-FR"/>
        </a:p>
      </dgm:t>
    </dgm:pt>
    <dgm:pt modelId="{5EFB267B-43AA-6B4A-8145-66AFECE632A1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FR" sz="2400" b="1" i="0" dirty="0">
              <a:solidFill>
                <a:srgbClr val="71999D"/>
              </a:solidFill>
            </a:rPr>
            <a:t>Loi canadienne sur les sociétés par actions </a:t>
          </a:r>
          <a:endParaRPr lang="fr-CA" sz="2400" b="1" i="0" dirty="0">
            <a:solidFill>
              <a:srgbClr val="71999D"/>
            </a:solidFill>
          </a:endParaRPr>
        </a:p>
      </dgm:t>
    </dgm:pt>
    <dgm:pt modelId="{1FD7DA4C-E670-A04F-AF1F-8A1388516603}" type="parTrans" cxnId="{373E285D-9F72-D240-BC82-03449DA2F22E}">
      <dgm:prSet/>
      <dgm:spPr/>
      <dgm:t>
        <a:bodyPr/>
        <a:lstStyle/>
        <a:p>
          <a:endParaRPr lang="fr-FR"/>
        </a:p>
      </dgm:t>
    </dgm:pt>
    <dgm:pt modelId="{FAE66F8C-8F9A-D047-98AD-9CD35E4C063F}" type="sibTrans" cxnId="{373E285D-9F72-D240-BC82-03449DA2F22E}">
      <dgm:prSet/>
      <dgm:spPr/>
      <dgm:t>
        <a:bodyPr/>
        <a:lstStyle/>
        <a:p>
          <a:endParaRPr lang="fr-FR"/>
        </a:p>
      </dgm:t>
    </dgm:pt>
    <dgm:pt modelId="{38C3347F-FF4D-714B-9F75-2AEFA5D23389}">
      <dgm:prSet phldrT="[Texte]" custT="1"/>
      <dgm:spPr/>
      <dgm:t>
        <a:bodyPr/>
        <a:lstStyle/>
        <a:p>
          <a:r>
            <a:rPr lang="fr-FR" sz="1600" b="0" dirty="0">
              <a:solidFill>
                <a:srgbClr val="71999D"/>
              </a:solidFill>
            </a:rPr>
            <a:t>Article 122(1), </a:t>
          </a:r>
          <a:r>
            <a:rPr lang="en-US" sz="1600" b="0" dirty="0">
              <a:solidFill>
                <a:srgbClr val="71999D"/>
              </a:solidFill>
            </a:rPr>
            <a:t>123(4) et 123(5)</a:t>
          </a:r>
          <a:endParaRPr lang="fr-CA" sz="1600" dirty="0">
            <a:solidFill>
              <a:srgbClr val="71999D"/>
            </a:solidFill>
          </a:endParaRPr>
        </a:p>
      </dgm:t>
    </dgm:pt>
    <dgm:pt modelId="{464FF273-2F23-3A4D-9770-1B74230938D0}" type="parTrans" cxnId="{BC6D77F7-C766-A245-8980-C6CD9705BFBC}">
      <dgm:prSet/>
      <dgm:spPr/>
      <dgm:t>
        <a:bodyPr/>
        <a:lstStyle/>
        <a:p>
          <a:endParaRPr lang="fr-FR"/>
        </a:p>
      </dgm:t>
    </dgm:pt>
    <dgm:pt modelId="{3F261006-996A-BE4D-A1DE-82DA417E68F8}" type="sibTrans" cxnId="{BC6D77F7-C766-A245-8980-C6CD9705BFBC}">
      <dgm:prSet/>
      <dgm:spPr/>
      <dgm:t>
        <a:bodyPr/>
        <a:lstStyle/>
        <a:p>
          <a:endParaRPr lang="fr-FR"/>
        </a:p>
      </dgm:t>
    </dgm:pt>
    <dgm:pt modelId="{6DE2F1F2-588A-4FEB-9A6A-2AB4EA499B40}" type="pres">
      <dgm:prSet presAssocID="{8119F642-E72B-41E1-96F6-3366A5DED853}" presName="Name0" presStyleCnt="0">
        <dgm:presLayoutVars>
          <dgm:dir/>
          <dgm:animLvl val="lvl"/>
          <dgm:resizeHandles val="exact"/>
        </dgm:presLayoutVars>
      </dgm:prSet>
      <dgm:spPr/>
    </dgm:pt>
    <dgm:pt modelId="{11A1A630-A5C5-4310-A0A0-17D74B5160C5}" type="pres">
      <dgm:prSet presAssocID="{D46A9CC8-1581-480A-B1F8-3770D618F799}" presName="linNode" presStyleCnt="0"/>
      <dgm:spPr/>
    </dgm:pt>
    <dgm:pt modelId="{7313D8F3-EE7D-4978-BB58-4D2AAF91B6D9}" type="pres">
      <dgm:prSet presAssocID="{D46A9CC8-1581-480A-B1F8-3770D618F799}" presName="parentText" presStyleLbl="node1" presStyleIdx="0" presStyleCnt="3" custScaleX="100098" custScaleY="78306">
        <dgm:presLayoutVars>
          <dgm:chMax val="1"/>
          <dgm:bulletEnabled val="1"/>
        </dgm:presLayoutVars>
      </dgm:prSet>
      <dgm:spPr/>
    </dgm:pt>
    <dgm:pt modelId="{1875AE1A-BCBF-448F-80A9-EE5F3F3B9C1A}" type="pres">
      <dgm:prSet presAssocID="{D46A9CC8-1581-480A-B1F8-3770D618F799}" presName="descendantText" presStyleLbl="alignAccFollowNode1" presStyleIdx="0" presStyleCnt="3" custScaleY="75238">
        <dgm:presLayoutVars>
          <dgm:bulletEnabled val="1"/>
        </dgm:presLayoutVars>
      </dgm:prSet>
      <dgm:spPr/>
    </dgm:pt>
    <dgm:pt modelId="{316E8A2F-13EF-495A-B961-C6E0505030FE}" type="pres">
      <dgm:prSet presAssocID="{15462962-35B1-4DD7-A355-6AB1CEC0F949}" presName="sp" presStyleCnt="0"/>
      <dgm:spPr/>
    </dgm:pt>
    <dgm:pt modelId="{9CF8490C-E685-4D35-8FFA-22D7C59F5A01}" type="pres">
      <dgm:prSet presAssocID="{2C1E76D5-6D95-4290-BB38-267AA5F4AA79}" presName="linNode" presStyleCnt="0"/>
      <dgm:spPr/>
    </dgm:pt>
    <dgm:pt modelId="{A36A09D8-05A0-4653-B51A-5B410CD74A44}" type="pres">
      <dgm:prSet presAssocID="{2C1E76D5-6D95-4290-BB38-267AA5F4AA79}" presName="parentText" presStyleLbl="node1" presStyleIdx="1" presStyleCnt="3" custScaleY="113538">
        <dgm:presLayoutVars>
          <dgm:chMax val="1"/>
          <dgm:bulletEnabled val="1"/>
        </dgm:presLayoutVars>
      </dgm:prSet>
      <dgm:spPr/>
    </dgm:pt>
    <dgm:pt modelId="{FA83D885-4D42-49FE-9723-D7D481089BBD}" type="pres">
      <dgm:prSet presAssocID="{2C1E76D5-6D95-4290-BB38-267AA5F4AA79}" presName="descendantText" presStyleLbl="alignAccFollowNode1" presStyleIdx="1" presStyleCnt="3" custScaleY="125028">
        <dgm:presLayoutVars>
          <dgm:bulletEnabled val="1"/>
        </dgm:presLayoutVars>
      </dgm:prSet>
      <dgm:spPr/>
    </dgm:pt>
    <dgm:pt modelId="{ED7DFEAE-E131-1F46-B6F0-EC4A93897377}" type="pres">
      <dgm:prSet presAssocID="{06421B1A-AB69-4A30-BC38-9EDCCE105B95}" presName="sp" presStyleCnt="0"/>
      <dgm:spPr/>
    </dgm:pt>
    <dgm:pt modelId="{EAE639D3-E1A5-0340-964E-948C4C14B259}" type="pres">
      <dgm:prSet presAssocID="{5EFB267B-43AA-6B4A-8145-66AFECE632A1}" presName="linNode" presStyleCnt="0"/>
      <dgm:spPr/>
    </dgm:pt>
    <dgm:pt modelId="{3F908B2D-0AB1-8144-85BE-6BEA260DB1F3}" type="pres">
      <dgm:prSet presAssocID="{5EFB267B-43AA-6B4A-8145-66AFECE632A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8172AD0-317E-864A-8D97-0157FA4869E7}" type="pres">
      <dgm:prSet presAssocID="{5EFB267B-43AA-6B4A-8145-66AFECE632A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6F91836-DECE-2A49-823C-4685E9BB8797}" type="presOf" srcId="{D46A9CC8-1581-480A-B1F8-3770D618F799}" destId="{7313D8F3-EE7D-4978-BB58-4D2AAF91B6D9}" srcOrd="0" destOrd="0" presId="urn:microsoft.com/office/officeart/2005/8/layout/vList5"/>
    <dgm:cxn modelId="{373E285D-9F72-D240-BC82-03449DA2F22E}" srcId="{8119F642-E72B-41E1-96F6-3366A5DED853}" destId="{5EFB267B-43AA-6B4A-8145-66AFECE632A1}" srcOrd="2" destOrd="0" parTransId="{1FD7DA4C-E670-A04F-AF1F-8A1388516603}" sibTransId="{FAE66F8C-8F9A-D047-98AD-9CD35E4C063F}"/>
    <dgm:cxn modelId="{61366F6E-311A-9342-B57B-4FD4D9B79211}" type="presOf" srcId="{38C3347F-FF4D-714B-9F75-2AEFA5D23389}" destId="{F8172AD0-317E-864A-8D97-0157FA4869E7}" srcOrd="0" destOrd="0" presId="urn:microsoft.com/office/officeart/2005/8/layout/vList5"/>
    <dgm:cxn modelId="{D9505E78-13D8-E04E-A01E-188BE63EC37C}" type="presOf" srcId="{8119F642-E72B-41E1-96F6-3366A5DED853}" destId="{6DE2F1F2-588A-4FEB-9A6A-2AB4EA499B40}" srcOrd="0" destOrd="0" presId="urn:microsoft.com/office/officeart/2005/8/layout/vList5"/>
    <dgm:cxn modelId="{6185087D-AB10-40FD-AB90-52B309127973}" srcId="{8119F642-E72B-41E1-96F6-3366A5DED853}" destId="{2C1E76D5-6D95-4290-BB38-267AA5F4AA79}" srcOrd="1" destOrd="0" parTransId="{EA5AEAEB-D85C-4605-9A17-C9991A862F91}" sibTransId="{06421B1A-AB69-4A30-BC38-9EDCCE105B95}"/>
    <dgm:cxn modelId="{D0F45E83-47DB-BA45-AFE7-88454C9BAEEC}" type="presOf" srcId="{5EFB267B-43AA-6B4A-8145-66AFECE632A1}" destId="{3F908B2D-0AB1-8144-85BE-6BEA260DB1F3}" srcOrd="0" destOrd="0" presId="urn:microsoft.com/office/officeart/2005/8/layout/vList5"/>
    <dgm:cxn modelId="{5D7B788B-EB7B-490F-9B9B-B43EEB908C12}" srcId="{D46A9CC8-1581-480A-B1F8-3770D618F799}" destId="{6AD29BEE-926A-42FE-A9B8-A777F62E29DB}" srcOrd="0" destOrd="0" parTransId="{1B2A62FD-F793-425F-BB5E-7B5F1DE5F0AA}" sibTransId="{BA552496-30FE-4574-84D5-2D16F3A52FAE}"/>
    <dgm:cxn modelId="{45F7F6B9-AAD8-9446-8024-AFF884AABC58}" type="presOf" srcId="{6AD29BEE-926A-42FE-A9B8-A777F62E29DB}" destId="{1875AE1A-BCBF-448F-80A9-EE5F3F3B9C1A}" srcOrd="0" destOrd="0" presId="urn:microsoft.com/office/officeart/2005/8/layout/vList5"/>
    <dgm:cxn modelId="{A0D16CC2-57C1-8941-80BD-DB3AF8A91851}" type="presOf" srcId="{3547EF9B-3167-7E43-AB91-1ED34901AFB4}" destId="{FA83D885-4D42-49FE-9723-D7D481089BBD}" srcOrd="0" destOrd="0" presId="urn:microsoft.com/office/officeart/2005/8/layout/vList5"/>
    <dgm:cxn modelId="{D7563FF1-267D-D846-945B-6960FFA617DD}" type="presOf" srcId="{2C1E76D5-6D95-4290-BB38-267AA5F4AA79}" destId="{A36A09D8-05A0-4653-B51A-5B410CD74A44}" srcOrd="0" destOrd="0" presId="urn:microsoft.com/office/officeart/2005/8/layout/vList5"/>
    <dgm:cxn modelId="{317849F7-60A5-4852-8189-672AF3452A09}" srcId="{8119F642-E72B-41E1-96F6-3366A5DED853}" destId="{D46A9CC8-1581-480A-B1F8-3770D618F799}" srcOrd="0" destOrd="0" parTransId="{2FC120B2-5AD8-4590-A2AB-38A6856D8F8D}" sibTransId="{15462962-35B1-4DD7-A355-6AB1CEC0F949}"/>
    <dgm:cxn modelId="{BC6D77F7-C766-A245-8980-C6CD9705BFBC}" srcId="{5EFB267B-43AA-6B4A-8145-66AFECE632A1}" destId="{38C3347F-FF4D-714B-9F75-2AEFA5D23389}" srcOrd="0" destOrd="0" parTransId="{464FF273-2F23-3A4D-9770-1B74230938D0}" sibTransId="{3F261006-996A-BE4D-A1DE-82DA417E68F8}"/>
    <dgm:cxn modelId="{1D3A47FF-865D-7041-85F0-215A5D3FF954}" srcId="{2C1E76D5-6D95-4290-BB38-267AA5F4AA79}" destId="{3547EF9B-3167-7E43-AB91-1ED34901AFB4}" srcOrd="0" destOrd="0" parTransId="{EFA7C8FE-A774-654D-848E-03E976328FDF}" sibTransId="{F5F86659-F982-B442-8D71-94E2A72D54E1}"/>
    <dgm:cxn modelId="{1E75342F-B4A5-E34E-978A-4DE65DFE2333}" type="presParOf" srcId="{6DE2F1F2-588A-4FEB-9A6A-2AB4EA499B40}" destId="{11A1A630-A5C5-4310-A0A0-17D74B5160C5}" srcOrd="0" destOrd="0" presId="urn:microsoft.com/office/officeart/2005/8/layout/vList5"/>
    <dgm:cxn modelId="{D6BE643F-5795-0A44-A5B3-2E99CBD5C772}" type="presParOf" srcId="{11A1A630-A5C5-4310-A0A0-17D74B5160C5}" destId="{7313D8F3-EE7D-4978-BB58-4D2AAF91B6D9}" srcOrd="0" destOrd="0" presId="urn:microsoft.com/office/officeart/2005/8/layout/vList5"/>
    <dgm:cxn modelId="{4A7CD5EA-0958-494B-817B-103811BAADB0}" type="presParOf" srcId="{11A1A630-A5C5-4310-A0A0-17D74B5160C5}" destId="{1875AE1A-BCBF-448F-80A9-EE5F3F3B9C1A}" srcOrd="1" destOrd="0" presId="urn:microsoft.com/office/officeart/2005/8/layout/vList5"/>
    <dgm:cxn modelId="{77064633-6E1F-0549-9AB4-6141030BB848}" type="presParOf" srcId="{6DE2F1F2-588A-4FEB-9A6A-2AB4EA499B40}" destId="{316E8A2F-13EF-495A-B961-C6E0505030FE}" srcOrd="1" destOrd="0" presId="urn:microsoft.com/office/officeart/2005/8/layout/vList5"/>
    <dgm:cxn modelId="{26ED17D5-622C-F14C-867F-20704549AD2D}" type="presParOf" srcId="{6DE2F1F2-588A-4FEB-9A6A-2AB4EA499B40}" destId="{9CF8490C-E685-4D35-8FFA-22D7C59F5A01}" srcOrd="2" destOrd="0" presId="urn:microsoft.com/office/officeart/2005/8/layout/vList5"/>
    <dgm:cxn modelId="{EAB3FE51-B392-3F44-B315-1A5ED839D13D}" type="presParOf" srcId="{9CF8490C-E685-4D35-8FFA-22D7C59F5A01}" destId="{A36A09D8-05A0-4653-B51A-5B410CD74A44}" srcOrd="0" destOrd="0" presId="urn:microsoft.com/office/officeart/2005/8/layout/vList5"/>
    <dgm:cxn modelId="{BA497EFE-D70E-2A4E-8254-D21D49907FFC}" type="presParOf" srcId="{9CF8490C-E685-4D35-8FFA-22D7C59F5A01}" destId="{FA83D885-4D42-49FE-9723-D7D481089BBD}" srcOrd="1" destOrd="0" presId="urn:microsoft.com/office/officeart/2005/8/layout/vList5"/>
    <dgm:cxn modelId="{1FAAA2FF-0E0A-A043-A30C-24410F6BA90C}" type="presParOf" srcId="{6DE2F1F2-588A-4FEB-9A6A-2AB4EA499B40}" destId="{ED7DFEAE-E131-1F46-B6F0-EC4A93897377}" srcOrd="3" destOrd="0" presId="urn:microsoft.com/office/officeart/2005/8/layout/vList5"/>
    <dgm:cxn modelId="{DE696794-EC41-DB42-9BFC-C1FD868EDB04}" type="presParOf" srcId="{6DE2F1F2-588A-4FEB-9A6A-2AB4EA499B40}" destId="{EAE639D3-E1A5-0340-964E-948C4C14B259}" srcOrd="4" destOrd="0" presId="urn:microsoft.com/office/officeart/2005/8/layout/vList5"/>
    <dgm:cxn modelId="{712E706A-7A7B-F64D-8239-201E9A6B12B2}" type="presParOf" srcId="{EAE639D3-E1A5-0340-964E-948C4C14B259}" destId="{3F908B2D-0AB1-8144-85BE-6BEA260DB1F3}" srcOrd="0" destOrd="0" presId="urn:microsoft.com/office/officeart/2005/8/layout/vList5"/>
    <dgm:cxn modelId="{6B8EDCAA-2F6D-BC45-8981-192708B527A8}" type="presParOf" srcId="{EAE639D3-E1A5-0340-964E-948C4C14B259}" destId="{F8172AD0-317E-864A-8D97-0157FA4869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19F642-E72B-41E1-96F6-3366A5DED8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C1E76D5-6D95-4290-BB38-267AA5F4AA79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2400" b="1" dirty="0">
              <a:solidFill>
                <a:srgbClr val="71999D"/>
              </a:solidFill>
            </a:rPr>
            <a:t>Revenu Québec</a:t>
          </a:r>
        </a:p>
      </dgm:t>
    </dgm:pt>
    <dgm:pt modelId="{EA5AEAEB-D85C-4605-9A17-C9991A862F91}" type="parTrans" cxnId="{6185087D-AB10-40FD-AB90-52B30912797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06421B1A-AB69-4A30-BC38-9EDCCE105B95}" type="sibTrans" cxnId="{6185087D-AB10-40FD-AB90-52B309127973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CB4C57FB-E6E0-45BC-9964-6A80F4B2E9CD}">
      <dgm:prSet phldrT="[Texte]" custT="1"/>
      <dgm:spPr/>
      <dgm:t>
        <a:bodyPr/>
        <a:lstStyle/>
        <a:p>
          <a:r>
            <a:rPr lang="fr-FR" sz="1600" b="0" dirty="0"/>
            <a:t>L’administrateur sera tenu responsable des sommes que l’entreprise n’a pas remise ou omis de déduire... </a:t>
          </a:r>
          <a:endParaRPr lang="fr-CA" sz="1600" dirty="0">
            <a:solidFill>
              <a:schemeClr val="tx1"/>
            </a:solidFill>
          </a:endParaRPr>
        </a:p>
      </dgm:t>
    </dgm:pt>
    <dgm:pt modelId="{584E592D-0518-4853-ADF4-0F2E7A19A503}" type="parTrans" cxnId="{03F37DB4-D28A-4B27-9DFF-0BB982B2559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14E76CB7-5E86-4316-81B1-0AA917D5AAEE}" type="sibTrans" cxnId="{03F37DB4-D28A-4B27-9DFF-0BB982B2559B}">
      <dgm:prSet/>
      <dgm:spPr/>
      <dgm:t>
        <a:bodyPr/>
        <a:lstStyle/>
        <a:p>
          <a:endParaRPr lang="fr-CA">
            <a:solidFill>
              <a:schemeClr val="tx1"/>
            </a:solidFill>
          </a:endParaRPr>
        </a:p>
      </dgm:t>
    </dgm:pt>
    <dgm:pt modelId="{230B05AD-21C6-1C4C-A678-FE3C07FD86BA}">
      <dgm:prSet phldrT="[Texte]" custT="1"/>
      <dgm:spPr/>
      <dgm:t>
        <a:bodyPr/>
        <a:lstStyle/>
        <a:p>
          <a:r>
            <a:rPr lang="fr-FR" sz="1600" b="0" dirty="0"/>
            <a:t>Déductions, retenues ou perception en vertu d’une loi fiscale</a:t>
          </a:r>
          <a:endParaRPr lang="fr-CA" sz="1600" dirty="0">
            <a:solidFill>
              <a:schemeClr val="tx1"/>
            </a:solidFill>
          </a:endParaRPr>
        </a:p>
      </dgm:t>
    </dgm:pt>
    <dgm:pt modelId="{C473A82A-B947-6B4F-BE87-B0FA15CFDBD0}" type="parTrans" cxnId="{FD1E3670-DDF3-7A4D-894F-9D88E784EE08}">
      <dgm:prSet/>
      <dgm:spPr/>
    </dgm:pt>
    <dgm:pt modelId="{A9108B16-4E6F-784A-892A-477B8C9D7A3E}" type="sibTrans" cxnId="{FD1E3670-DDF3-7A4D-894F-9D88E784EE08}">
      <dgm:prSet/>
      <dgm:spPr/>
    </dgm:pt>
    <dgm:pt modelId="{F6E6A4EA-8DE4-9945-9080-11C9CD74C8DF}">
      <dgm:prSet phldrT="[Texte]" custT="1"/>
      <dgm:spPr/>
      <dgm:t>
        <a:bodyPr/>
        <a:lstStyle/>
        <a:p>
          <a:r>
            <a:rPr lang="fr-CA" sz="1600" dirty="0">
              <a:solidFill>
                <a:schemeClr val="tx1"/>
              </a:solidFill>
            </a:rPr>
            <a:t>La faillite de l’entreprise ne libère pas l’administrateur de ses responsabilités </a:t>
          </a:r>
        </a:p>
      </dgm:t>
    </dgm:pt>
    <dgm:pt modelId="{997BA913-2B56-6C42-95B9-6B9495F1603B}" type="parTrans" cxnId="{DD5E946F-E5DE-B440-9412-ABE4511A9DA6}">
      <dgm:prSet/>
      <dgm:spPr/>
    </dgm:pt>
    <dgm:pt modelId="{3B16581A-92F5-AE42-8BA0-1AA288DB4242}" type="sibTrans" cxnId="{DD5E946F-E5DE-B440-9412-ABE4511A9DA6}">
      <dgm:prSet/>
      <dgm:spPr/>
    </dgm:pt>
    <dgm:pt modelId="{E3B23C77-0F8E-1046-9207-4787F77F5DEC}">
      <dgm:prSet phldrT="[Texte]" custT="1"/>
      <dgm:spPr/>
      <dgm:t>
        <a:bodyPr/>
        <a:lstStyle/>
        <a:p>
          <a:endParaRPr lang="fr-CA" sz="1600" dirty="0">
            <a:solidFill>
              <a:schemeClr val="tx1"/>
            </a:solidFill>
          </a:endParaRPr>
        </a:p>
      </dgm:t>
    </dgm:pt>
    <dgm:pt modelId="{948193C5-0A28-D84F-8051-2415A5F5C5B7}" type="parTrans" cxnId="{1C6658B9-AF46-304E-A2A0-381ADC713181}">
      <dgm:prSet/>
      <dgm:spPr/>
    </dgm:pt>
    <dgm:pt modelId="{B010F99B-85D7-C64B-8F0E-62A71212A3E6}" type="sibTrans" cxnId="{1C6658B9-AF46-304E-A2A0-381ADC713181}">
      <dgm:prSet/>
      <dgm:spPr/>
    </dgm:pt>
    <dgm:pt modelId="{4BC03339-2931-3F4A-A762-3BE0DD3093AC}">
      <dgm:prSet phldrT="[Texte]" custT="1"/>
      <dgm:spPr/>
      <dgm:t>
        <a:bodyPr/>
        <a:lstStyle/>
        <a:p>
          <a:endParaRPr lang="fr-CA" sz="1600" dirty="0">
            <a:solidFill>
              <a:schemeClr val="tx1"/>
            </a:solidFill>
          </a:endParaRPr>
        </a:p>
      </dgm:t>
    </dgm:pt>
    <dgm:pt modelId="{3E1C1021-1250-9744-8007-2949D4C294C5}" type="parTrans" cxnId="{303032B9-0734-A44D-91C0-349F05DB6C48}">
      <dgm:prSet/>
      <dgm:spPr/>
    </dgm:pt>
    <dgm:pt modelId="{C47AC169-6B03-DC40-8FED-A0C1EF3426D1}" type="sibTrans" cxnId="{303032B9-0734-A44D-91C0-349F05DB6C48}">
      <dgm:prSet/>
      <dgm:spPr/>
    </dgm:pt>
    <dgm:pt modelId="{6DE2F1F2-588A-4FEB-9A6A-2AB4EA499B40}" type="pres">
      <dgm:prSet presAssocID="{8119F642-E72B-41E1-96F6-3366A5DED853}" presName="Name0" presStyleCnt="0">
        <dgm:presLayoutVars>
          <dgm:dir/>
          <dgm:animLvl val="lvl"/>
          <dgm:resizeHandles val="exact"/>
        </dgm:presLayoutVars>
      </dgm:prSet>
      <dgm:spPr/>
    </dgm:pt>
    <dgm:pt modelId="{9CF8490C-E685-4D35-8FFA-22D7C59F5A01}" type="pres">
      <dgm:prSet presAssocID="{2C1E76D5-6D95-4290-BB38-267AA5F4AA79}" presName="linNode" presStyleCnt="0"/>
      <dgm:spPr/>
    </dgm:pt>
    <dgm:pt modelId="{A36A09D8-05A0-4653-B51A-5B410CD74A44}" type="pres">
      <dgm:prSet presAssocID="{2C1E76D5-6D95-4290-BB38-267AA5F4AA79}" presName="parentText" presStyleLbl="node1" presStyleIdx="0" presStyleCnt="1" custScaleY="113538">
        <dgm:presLayoutVars>
          <dgm:chMax val="1"/>
          <dgm:bulletEnabled val="1"/>
        </dgm:presLayoutVars>
      </dgm:prSet>
      <dgm:spPr/>
    </dgm:pt>
    <dgm:pt modelId="{FA83D885-4D42-49FE-9723-D7D481089BBD}" type="pres">
      <dgm:prSet presAssocID="{2C1E76D5-6D95-4290-BB38-267AA5F4AA79}" presName="descendantText" presStyleLbl="alignAccFollowNode1" presStyleIdx="0" presStyleCnt="1" custScaleY="125028">
        <dgm:presLayoutVars>
          <dgm:bulletEnabled val="1"/>
        </dgm:presLayoutVars>
      </dgm:prSet>
      <dgm:spPr/>
    </dgm:pt>
  </dgm:ptLst>
  <dgm:cxnLst>
    <dgm:cxn modelId="{35313B07-66B4-AD4C-8139-F746AC70FB35}" type="presOf" srcId="{E3B23C77-0F8E-1046-9207-4787F77F5DEC}" destId="{FA83D885-4D42-49FE-9723-D7D481089BBD}" srcOrd="0" destOrd="3" presId="urn:microsoft.com/office/officeart/2005/8/layout/vList5"/>
    <dgm:cxn modelId="{128AE821-4757-3F4B-AD0C-6E4DEE5A8464}" type="presOf" srcId="{F6E6A4EA-8DE4-9945-9080-11C9CD74C8DF}" destId="{FA83D885-4D42-49FE-9723-D7D481089BBD}" srcOrd="0" destOrd="4" presId="urn:microsoft.com/office/officeart/2005/8/layout/vList5"/>
    <dgm:cxn modelId="{C4B28B38-ADEA-2D47-9738-5FDC1046464A}" type="presOf" srcId="{4BC03339-2931-3F4A-A762-3BE0DD3093AC}" destId="{FA83D885-4D42-49FE-9723-D7D481089BBD}" srcOrd="0" destOrd="2" presId="urn:microsoft.com/office/officeart/2005/8/layout/vList5"/>
    <dgm:cxn modelId="{DD5E946F-E5DE-B440-9412-ABE4511A9DA6}" srcId="{2C1E76D5-6D95-4290-BB38-267AA5F4AA79}" destId="{F6E6A4EA-8DE4-9945-9080-11C9CD74C8DF}" srcOrd="1" destOrd="0" parTransId="{997BA913-2B56-6C42-95B9-6B9495F1603B}" sibTransId="{3B16581A-92F5-AE42-8BA0-1AA288DB4242}"/>
    <dgm:cxn modelId="{FD1E3670-DDF3-7A4D-894F-9D88E784EE08}" srcId="{CB4C57FB-E6E0-45BC-9964-6A80F4B2E9CD}" destId="{230B05AD-21C6-1C4C-A678-FE3C07FD86BA}" srcOrd="0" destOrd="0" parTransId="{C473A82A-B947-6B4F-BE87-B0FA15CFDBD0}" sibTransId="{A9108B16-4E6F-784A-892A-477B8C9D7A3E}"/>
    <dgm:cxn modelId="{6185087D-AB10-40FD-AB90-52B309127973}" srcId="{8119F642-E72B-41E1-96F6-3366A5DED853}" destId="{2C1E76D5-6D95-4290-BB38-267AA5F4AA79}" srcOrd="0" destOrd="0" parTransId="{EA5AEAEB-D85C-4605-9A17-C9991A862F91}" sibTransId="{06421B1A-AB69-4A30-BC38-9EDCCE105B95}"/>
    <dgm:cxn modelId="{71E1E79C-57D8-4542-8EBF-64B12B198B70}" type="presOf" srcId="{2C1E76D5-6D95-4290-BB38-267AA5F4AA79}" destId="{A36A09D8-05A0-4653-B51A-5B410CD74A44}" srcOrd="0" destOrd="0" presId="urn:microsoft.com/office/officeart/2005/8/layout/vList5"/>
    <dgm:cxn modelId="{F3462CA5-83F4-4440-AA1E-C7AFCE1DB362}" type="presOf" srcId="{CB4C57FB-E6E0-45BC-9964-6A80F4B2E9CD}" destId="{FA83D885-4D42-49FE-9723-D7D481089BBD}" srcOrd="0" destOrd="0" presId="urn:microsoft.com/office/officeart/2005/8/layout/vList5"/>
    <dgm:cxn modelId="{03F37DB4-D28A-4B27-9DFF-0BB982B2559B}" srcId="{2C1E76D5-6D95-4290-BB38-267AA5F4AA79}" destId="{CB4C57FB-E6E0-45BC-9964-6A80F4B2E9CD}" srcOrd="0" destOrd="0" parTransId="{584E592D-0518-4853-ADF4-0F2E7A19A503}" sibTransId="{14E76CB7-5E86-4316-81B1-0AA917D5AAEE}"/>
    <dgm:cxn modelId="{303032B9-0734-A44D-91C0-349F05DB6C48}" srcId="{CB4C57FB-E6E0-45BC-9964-6A80F4B2E9CD}" destId="{4BC03339-2931-3F4A-A762-3BE0DD3093AC}" srcOrd="1" destOrd="0" parTransId="{3E1C1021-1250-9744-8007-2949D4C294C5}" sibTransId="{C47AC169-6B03-DC40-8FED-A0C1EF3426D1}"/>
    <dgm:cxn modelId="{1C6658B9-AF46-304E-A2A0-381ADC713181}" srcId="{CB4C57FB-E6E0-45BC-9964-6A80F4B2E9CD}" destId="{E3B23C77-0F8E-1046-9207-4787F77F5DEC}" srcOrd="2" destOrd="0" parTransId="{948193C5-0A28-D84F-8051-2415A5F5C5B7}" sibTransId="{B010F99B-85D7-C64B-8F0E-62A71212A3E6}"/>
    <dgm:cxn modelId="{99CFDEC7-EBD5-A848-B7C1-8CF69819B3F7}" type="presOf" srcId="{230B05AD-21C6-1C4C-A678-FE3C07FD86BA}" destId="{FA83D885-4D42-49FE-9723-D7D481089BBD}" srcOrd="0" destOrd="1" presId="urn:microsoft.com/office/officeart/2005/8/layout/vList5"/>
    <dgm:cxn modelId="{641966DD-FD9A-0B43-8C76-16666D54CC74}" type="presOf" srcId="{8119F642-E72B-41E1-96F6-3366A5DED853}" destId="{6DE2F1F2-588A-4FEB-9A6A-2AB4EA499B40}" srcOrd="0" destOrd="0" presId="urn:microsoft.com/office/officeart/2005/8/layout/vList5"/>
    <dgm:cxn modelId="{6746FD43-E139-E94F-9ADF-CCE8354B286A}" type="presParOf" srcId="{6DE2F1F2-588A-4FEB-9A6A-2AB4EA499B40}" destId="{9CF8490C-E685-4D35-8FFA-22D7C59F5A01}" srcOrd="0" destOrd="0" presId="urn:microsoft.com/office/officeart/2005/8/layout/vList5"/>
    <dgm:cxn modelId="{3EAF9A6B-9E30-AB4E-8D10-B93F2E5F4B3D}" type="presParOf" srcId="{9CF8490C-E685-4D35-8FFA-22D7C59F5A01}" destId="{A36A09D8-05A0-4653-B51A-5B410CD74A44}" srcOrd="0" destOrd="0" presId="urn:microsoft.com/office/officeart/2005/8/layout/vList5"/>
    <dgm:cxn modelId="{35D8854B-3B77-694B-9B39-6CF8E8D81E2A}" type="presParOf" srcId="{9CF8490C-E685-4D35-8FFA-22D7C59F5A01}" destId="{FA83D885-4D42-49FE-9723-D7D481089B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74D68C-8E6A-954B-B757-87DFE372D73D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5126A0E-58B5-B148-9F1E-331F0F889CDA}">
      <dgm:prSet phldrT="[Texte]" custT="1"/>
      <dgm:spPr>
        <a:solidFill>
          <a:srgbClr val="EFC19F"/>
        </a:solidFill>
      </dgm:spPr>
      <dgm:t>
        <a:bodyPr/>
        <a:lstStyle/>
        <a:p>
          <a:r>
            <a:rPr lang="fr-FR" sz="2000" dirty="0">
              <a:solidFill>
                <a:srgbClr val="71999D"/>
              </a:solidFill>
            </a:rPr>
            <a:t>Les gestionnaires doivent choisir des partenaires suivant des pratiques commerciales éthiques. </a:t>
          </a:r>
        </a:p>
      </dgm:t>
    </dgm:pt>
    <dgm:pt modelId="{51C7AC8B-0D9D-8F47-923F-FAA88C9702F4}" type="parTrans" cxnId="{B69FE676-0C6B-B44C-9866-72C3B7F74652}">
      <dgm:prSet/>
      <dgm:spPr/>
      <dgm:t>
        <a:bodyPr/>
        <a:lstStyle/>
        <a:p>
          <a:endParaRPr lang="fr-FR"/>
        </a:p>
      </dgm:t>
    </dgm:pt>
    <dgm:pt modelId="{4D9C0E4D-E80F-7C43-A70D-E5D44987DA34}" type="sibTrans" cxnId="{B69FE676-0C6B-B44C-9866-72C3B7F74652}">
      <dgm:prSet/>
      <dgm:spPr/>
      <dgm:t>
        <a:bodyPr/>
        <a:lstStyle/>
        <a:p>
          <a:endParaRPr lang="fr-FR"/>
        </a:p>
      </dgm:t>
    </dgm:pt>
    <dgm:pt modelId="{11EE1F37-9420-9444-806E-84ECB478A1A9}">
      <dgm:prSet custT="1"/>
      <dgm:spPr>
        <a:solidFill>
          <a:srgbClr val="A3CAC4"/>
        </a:solidFill>
      </dgm:spPr>
      <dgm:t>
        <a:bodyPr/>
        <a:lstStyle/>
        <a:p>
          <a:r>
            <a:rPr lang="fr-FR" sz="2000" dirty="0">
              <a:solidFill>
                <a:srgbClr val="71999D"/>
              </a:solidFill>
            </a:rPr>
            <a:t>Une partie des bénéfices doit être réinvestie dans les programmes de santé et de sécurité des employés. </a:t>
          </a:r>
        </a:p>
      </dgm:t>
    </dgm:pt>
    <dgm:pt modelId="{3B1737F0-A8D0-864A-83AF-ED3864E028A5}" type="parTrans" cxnId="{20059364-3204-DC4E-A279-3BA517A0AA90}">
      <dgm:prSet/>
      <dgm:spPr/>
      <dgm:t>
        <a:bodyPr/>
        <a:lstStyle/>
        <a:p>
          <a:endParaRPr lang="fr-FR"/>
        </a:p>
      </dgm:t>
    </dgm:pt>
    <dgm:pt modelId="{526F9782-9213-334A-9CC8-D9B0768D6209}" type="sibTrans" cxnId="{20059364-3204-DC4E-A279-3BA517A0AA90}">
      <dgm:prSet/>
      <dgm:spPr/>
      <dgm:t>
        <a:bodyPr/>
        <a:lstStyle/>
        <a:p>
          <a:endParaRPr lang="fr-FR"/>
        </a:p>
      </dgm:t>
    </dgm:pt>
    <dgm:pt modelId="{7FF1ED6A-FF1C-FC45-8A1E-C86245828C8A}">
      <dgm:prSet custT="1"/>
      <dgm:spPr>
        <a:solidFill>
          <a:srgbClr val="ADD387"/>
        </a:solidFill>
      </dgm:spPr>
      <dgm:t>
        <a:bodyPr/>
        <a:lstStyle/>
        <a:p>
          <a:r>
            <a:rPr lang="fr-FR" sz="2000" dirty="0">
              <a:solidFill>
                <a:srgbClr val="71999D"/>
              </a:solidFill>
            </a:rPr>
            <a:t>L’organisation doit soutenir un organisme de bienfaisance de la communautés où elle exerce ses activités. </a:t>
          </a:r>
        </a:p>
      </dgm:t>
    </dgm:pt>
    <dgm:pt modelId="{76AAB78D-4220-F245-82DF-28961F08C2B3}" type="parTrans" cxnId="{958788AB-FA72-5749-B50A-C7AD8F1D1789}">
      <dgm:prSet/>
      <dgm:spPr/>
      <dgm:t>
        <a:bodyPr/>
        <a:lstStyle/>
        <a:p>
          <a:endParaRPr lang="fr-FR"/>
        </a:p>
      </dgm:t>
    </dgm:pt>
    <dgm:pt modelId="{FAD9C177-E4CA-3D43-AE52-9229E003B47C}" type="sibTrans" cxnId="{958788AB-FA72-5749-B50A-C7AD8F1D1789}">
      <dgm:prSet/>
      <dgm:spPr/>
      <dgm:t>
        <a:bodyPr/>
        <a:lstStyle/>
        <a:p>
          <a:endParaRPr lang="fr-FR"/>
        </a:p>
      </dgm:t>
    </dgm:pt>
    <dgm:pt modelId="{99C1A0B2-5A1D-AB4B-BC8C-97318F7F8930}">
      <dgm:prSet custT="1"/>
      <dgm:spPr>
        <a:solidFill>
          <a:srgbClr val="ECEA84"/>
        </a:solidFill>
      </dgm:spPr>
      <dgm:t>
        <a:bodyPr/>
        <a:lstStyle/>
        <a:p>
          <a:r>
            <a:rPr lang="fr-FR" sz="2000" dirty="0">
              <a:solidFill>
                <a:srgbClr val="71999D"/>
              </a:solidFill>
            </a:rPr>
            <a:t>L’équipe de direction doit refléter la volonté́ de faire la promotion de l’égalité femme-homme. </a:t>
          </a:r>
        </a:p>
      </dgm:t>
    </dgm:pt>
    <dgm:pt modelId="{4348B6EB-1CAF-7545-B266-6A129589333E}" type="parTrans" cxnId="{058EBBCB-05C2-D342-80EF-66F5A7949D7C}">
      <dgm:prSet/>
      <dgm:spPr/>
      <dgm:t>
        <a:bodyPr/>
        <a:lstStyle/>
        <a:p>
          <a:endParaRPr lang="fr-FR"/>
        </a:p>
      </dgm:t>
    </dgm:pt>
    <dgm:pt modelId="{712ABA72-AFE9-DB45-9453-4D78B409D531}" type="sibTrans" cxnId="{058EBBCB-05C2-D342-80EF-66F5A7949D7C}">
      <dgm:prSet/>
      <dgm:spPr/>
      <dgm:t>
        <a:bodyPr/>
        <a:lstStyle/>
        <a:p>
          <a:endParaRPr lang="fr-FR"/>
        </a:p>
      </dgm:t>
    </dgm:pt>
    <dgm:pt modelId="{3D51D3C1-D996-0845-A0C5-B590D97A666A}" type="pres">
      <dgm:prSet presAssocID="{8374D68C-8E6A-954B-B757-87DFE372D73D}" presName="diagram" presStyleCnt="0">
        <dgm:presLayoutVars>
          <dgm:dir/>
          <dgm:resizeHandles val="exact"/>
        </dgm:presLayoutVars>
      </dgm:prSet>
      <dgm:spPr/>
    </dgm:pt>
    <dgm:pt modelId="{933D0ED9-247E-EF41-B663-FD5A36399338}" type="pres">
      <dgm:prSet presAssocID="{F5126A0E-58B5-B148-9F1E-331F0F889CDA}" presName="node" presStyleLbl="node1" presStyleIdx="0" presStyleCnt="4">
        <dgm:presLayoutVars>
          <dgm:bulletEnabled val="1"/>
        </dgm:presLayoutVars>
      </dgm:prSet>
      <dgm:spPr/>
    </dgm:pt>
    <dgm:pt modelId="{CD97936E-DDC2-7942-A5D8-4BB32FD620FB}" type="pres">
      <dgm:prSet presAssocID="{4D9C0E4D-E80F-7C43-A70D-E5D44987DA34}" presName="sibTrans" presStyleCnt="0"/>
      <dgm:spPr/>
    </dgm:pt>
    <dgm:pt modelId="{74DF9D20-0066-BB46-8DC4-094EC0B2E392}" type="pres">
      <dgm:prSet presAssocID="{11EE1F37-9420-9444-806E-84ECB478A1A9}" presName="node" presStyleLbl="node1" presStyleIdx="1" presStyleCnt="4">
        <dgm:presLayoutVars>
          <dgm:bulletEnabled val="1"/>
        </dgm:presLayoutVars>
      </dgm:prSet>
      <dgm:spPr/>
    </dgm:pt>
    <dgm:pt modelId="{EBAECF52-CFB8-5241-B04A-E0355294DCC7}" type="pres">
      <dgm:prSet presAssocID="{526F9782-9213-334A-9CC8-D9B0768D6209}" presName="sibTrans" presStyleCnt="0"/>
      <dgm:spPr/>
    </dgm:pt>
    <dgm:pt modelId="{2AA85ECC-13A5-1E43-8C66-09158F3D02DB}" type="pres">
      <dgm:prSet presAssocID="{7FF1ED6A-FF1C-FC45-8A1E-C86245828C8A}" presName="node" presStyleLbl="node1" presStyleIdx="2" presStyleCnt="4">
        <dgm:presLayoutVars>
          <dgm:bulletEnabled val="1"/>
        </dgm:presLayoutVars>
      </dgm:prSet>
      <dgm:spPr/>
    </dgm:pt>
    <dgm:pt modelId="{B68477FE-7426-1B4C-BB2E-274DD1CFB1CD}" type="pres">
      <dgm:prSet presAssocID="{FAD9C177-E4CA-3D43-AE52-9229E003B47C}" presName="sibTrans" presStyleCnt="0"/>
      <dgm:spPr/>
    </dgm:pt>
    <dgm:pt modelId="{22FF416D-4D18-624D-9E97-58286C261933}" type="pres">
      <dgm:prSet presAssocID="{99C1A0B2-5A1D-AB4B-BC8C-97318F7F8930}" presName="node" presStyleLbl="node1" presStyleIdx="3" presStyleCnt="4">
        <dgm:presLayoutVars>
          <dgm:bulletEnabled val="1"/>
        </dgm:presLayoutVars>
      </dgm:prSet>
      <dgm:spPr/>
    </dgm:pt>
  </dgm:ptLst>
  <dgm:cxnLst>
    <dgm:cxn modelId="{20059364-3204-DC4E-A279-3BA517A0AA90}" srcId="{8374D68C-8E6A-954B-B757-87DFE372D73D}" destId="{11EE1F37-9420-9444-806E-84ECB478A1A9}" srcOrd="1" destOrd="0" parTransId="{3B1737F0-A8D0-864A-83AF-ED3864E028A5}" sibTransId="{526F9782-9213-334A-9CC8-D9B0768D6209}"/>
    <dgm:cxn modelId="{CD374474-5ECE-FB47-987B-4FC742180582}" type="presOf" srcId="{11EE1F37-9420-9444-806E-84ECB478A1A9}" destId="{74DF9D20-0066-BB46-8DC4-094EC0B2E392}" srcOrd="0" destOrd="0" presId="urn:microsoft.com/office/officeart/2005/8/layout/default"/>
    <dgm:cxn modelId="{87937C75-8D71-184B-8DEC-1DD9B40B9FE7}" type="presOf" srcId="{7FF1ED6A-FF1C-FC45-8A1E-C86245828C8A}" destId="{2AA85ECC-13A5-1E43-8C66-09158F3D02DB}" srcOrd="0" destOrd="0" presId="urn:microsoft.com/office/officeart/2005/8/layout/default"/>
    <dgm:cxn modelId="{B69FE676-0C6B-B44C-9866-72C3B7F74652}" srcId="{8374D68C-8E6A-954B-B757-87DFE372D73D}" destId="{F5126A0E-58B5-B148-9F1E-331F0F889CDA}" srcOrd="0" destOrd="0" parTransId="{51C7AC8B-0D9D-8F47-923F-FAA88C9702F4}" sibTransId="{4D9C0E4D-E80F-7C43-A70D-E5D44987DA34}"/>
    <dgm:cxn modelId="{14EC9F58-2511-6C48-BAA2-C2725278C232}" type="presOf" srcId="{8374D68C-8E6A-954B-B757-87DFE372D73D}" destId="{3D51D3C1-D996-0845-A0C5-B590D97A666A}" srcOrd="0" destOrd="0" presId="urn:microsoft.com/office/officeart/2005/8/layout/default"/>
    <dgm:cxn modelId="{9D2F4D7B-E581-024D-82D6-4281A533A7B0}" type="presOf" srcId="{99C1A0B2-5A1D-AB4B-BC8C-97318F7F8930}" destId="{22FF416D-4D18-624D-9E97-58286C261933}" srcOrd="0" destOrd="0" presId="urn:microsoft.com/office/officeart/2005/8/layout/default"/>
    <dgm:cxn modelId="{958788AB-FA72-5749-B50A-C7AD8F1D1789}" srcId="{8374D68C-8E6A-954B-B757-87DFE372D73D}" destId="{7FF1ED6A-FF1C-FC45-8A1E-C86245828C8A}" srcOrd="2" destOrd="0" parTransId="{76AAB78D-4220-F245-82DF-28961F08C2B3}" sibTransId="{FAD9C177-E4CA-3D43-AE52-9229E003B47C}"/>
    <dgm:cxn modelId="{6BA3C8B8-747B-8046-AB64-CBF51B12E8A1}" type="presOf" srcId="{F5126A0E-58B5-B148-9F1E-331F0F889CDA}" destId="{933D0ED9-247E-EF41-B663-FD5A36399338}" srcOrd="0" destOrd="0" presId="urn:microsoft.com/office/officeart/2005/8/layout/default"/>
    <dgm:cxn modelId="{058EBBCB-05C2-D342-80EF-66F5A7949D7C}" srcId="{8374D68C-8E6A-954B-B757-87DFE372D73D}" destId="{99C1A0B2-5A1D-AB4B-BC8C-97318F7F8930}" srcOrd="3" destOrd="0" parTransId="{4348B6EB-1CAF-7545-B266-6A129589333E}" sibTransId="{712ABA72-AFE9-DB45-9453-4D78B409D531}"/>
    <dgm:cxn modelId="{24944054-71AB-FD45-B0FA-5CAB755B8312}" type="presParOf" srcId="{3D51D3C1-D996-0845-A0C5-B590D97A666A}" destId="{933D0ED9-247E-EF41-B663-FD5A36399338}" srcOrd="0" destOrd="0" presId="urn:microsoft.com/office/officeart/2005/8/layout/default"/>
    <dgm:cxn modelId="{B700E9AF-B1F7-094D-A057-6A4F1DE64AD0}" type="presParOf" srcId="{3D51D3C1-D996-0845-A0C5-B590D97A666A}" destId="{CD97936E-DDC2-7942-A5D8-4BB32FD620FB}" srcOrd="1" destOrd="0" presId="urn:microsoft.com/office/officeart/2005/8/layout/default"/>
    <dgm:cxn modelId="{02FEE676-D7B6-0B4C-B2B3-5F86EB8ECE48}" type="presParOf" srcId="{3D51D3C1-D996-0845-A0C5-B590D97A666A}" destId="{74DF9D20-0066-BB46-8DC4-094EC0B2E392}" srcOrd="2" destOrd="0" presId="urn:microsoft.com/office/officeart/2005/8/layout/default"/>
    <dgm:cxn modelId="{46A2D821-A92C-9A4E-8AF9-8F7E2F7E233E}" type="presParOf" srcId="{3D51D3C1-D996-0845-A0C5-B590D97A666A}" destId="{EBAECF52-CFB8-5241-B04A-E0355294DCC7}" srcOrd="3" destOrd="0" presId="urn:microsoft.com/office/officeart/2005/8/layout/default"/>
    <dgm:cxn modelId="{C364C2D1-2CE4-6A49-A421-DA2D6FC4D9C7}" type="presParOf" srcId="{3D51D3C1-D996-0845-A0C5-B590D97A666A}" destId="{2AA85ECC-13A5-1E43-8C66-09158F3D02DB}" srcOrd="4" destOrd="0" presId="urn:microsoft.com/office/officeart/2005/8/layout/default"/>
    <dgm:cxn modelId="{F87066C6-F4B1-0A41-99BE-ABF5F62F7B11}" type="presParOf" srcId="{3D51D3C1-D996-0845-A0C5-B590D97A666A}" destId="{B68477FE-7426-1B4C-BB2E-274DD1CFB1CD}" srcOrd="5" destOrd="0" presId="urn:microsoft.com/office/officeart/2005/8/layout/default"/>
    <dgm:cxn modelId="{5CBF83DA-C572-3047-A7B4-130298BC9BB6}" type="presParOf" srcId="{3D51D3C1-D996-0845-A0C5-B590D97A666A}" destId="{22FF416D-4D18-624D-9E97-58286C26193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6C91C-F951-2546-8909-0F5722ECEE1B}">
      <dsp:nvSpPr>
        <dsp:cNvPr id="0" name=""/>
        <dsp:cNvSpPr/>
      </dsp:nvSpPr>
      <dsp:spPr>
        <a:xfrm>
          <a:off x="1874" y="0"/>
          <a:ext cx="1839790" cy="3816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/>
            <a:t>Président </a:t>
          </a:r>
        </a:p>
      </dsp:txBody>
      <dsp:txXfrm>
        <a:off x="1874" y="0"/>
        <a:ext cx="1839790" cy="1144927"/>
      </dsp:txXfrm>
    </dsp:sp>
    <dsp:sp modelId="{85E81596-9808-ED4C-B15F-95D48A9716F8}">
      <dsp:nvSpPr>
        <dsp:cNvPr id="0" name=""/>
        <dsp:cNvSpPr/>
      </dsp:nvSpPr>
      <dsp:spPr>
        <a:xfrm>
          <a:off x="185853" y="1145113"/>
          <a:ext cx="1471832" cy="366408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Représentant officiel</a:t>
          </a:r>
        </a:p>
      </dsp:txBody>
      <dsp:txXfrm>
        <a:off x="196585" y="1155845"/>
        <a:ext cx="1450368" cy="344944"/>
      </dsp:txXfrm>
    </dsp:sp>
    <dsp:sp modelId="{58745AED-A9D1-4C48-B187-BFEE5AB69C95}">
      <dsp:nvSpPr>
        <dsp:cNvPr id="0" name=""/>
        <dsp:cNvSpPr/>
      </dsp:nvSpPr>
      <dsp:spPr>
        <a:xfrm>
          <a:off x="185853" y="1567892"/>
          <a:ext cx="1471832" cy="366408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Préside les rencontres</a:t>
          </a:r>
        </a:p>
      </dsp:txBody>
      <dsp:txXfrm>
        <a:off x="196585" y="1578624"/>
        <a:ext cx="1450368" cy="344944"/>
      </dsp:txXfrm>
    </dsp:sp>
    <dsp:sp modelId="{3CABBFFC-7998-8F43-B166-5964EE351FD1}">
      <dsp:nvSpPr>
        <dsp:cNvPr id="0" name=""/>
        <dsp:cNvSpPr/>
      </dsp:nvSpPr>
      <dsp:spPr>
        <a:xfrm>
          <a:off x="185853" y="1990671"/>
          <a:ext cx="1471832" cy="366408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Vérifie le quorum</a:t>
          </a:r>
        </a:p>
      </dsp:txBody>
      <dsp:txXfrm>
        <a:off x="196585" y="2001403"/>
        <a:ext cx="1450368" cy="344944"/>
      </dsp:txXfrm>
    </dsp:sp>
    <dsp:sp modelId="{D3DED0A1-B1C9-994A-A2C3-58033A2BE99B}">
      <dsp:nvSpPr>
        <dsp:cNvPr id="0" name=""/>
        <dsp:cNvSpPr/>
      </dsp:nvSpPr>
      <dsp:spPr>
        <a:xfrm>
          <a:off x="185853" y="2413450"/>
          <a:ext cx="1471832" cy="366408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Tranche les litiges</a:t>
          </a:r>
        </a:p>
      </dsp:txBody>
      <dsp:txXfrm>
        <a:off x="196585" y="2424182"/>
        <a:ext cx="1450368" cy="344944"/>
      </dsp:txXfrm>
    </dsp:sp>
    <dsp:sp modelId="{D6BD9DA6-0772-ED4F-837E-42F3AF11F55F}">
      <dsp:nvSpPr>
        <dsp:cNvPr id="0" name=""/>
        <dsp:cNvSpPr/>
      </dsp:nvSpPr>
      <dsp:spPr>
        <a:xfrm>
          <a:off x="185853" y="2836229"/>
          <a:ext cx="1471832" cy="366408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Vote prépondérant. </a:t>
          </a:r>
        </a:p>
      </dsp:txBody>
      <dsp:txXfrm>
        <a:off x="196585" y="2846961"/>
        <a:ext cx="1450368" cy="344944"/>
      </dsp:txXfrm>
    </dsp:sp>
    <dsp:sp modelId="{77C347C9-FAAF-1E4D-AB5E-3D0FD2B4AA47}">
      <dsp:nvSpPr>
        <dsp:cNvPr id="0" name=""/>
        <dsp:cNvSpPr/>
      </dsp:nvSpPr>
      <dsp:spPr>
        <a:xfrm>
          <a:off x="185853" y="3259008"/>
          <a:ext cx="1471832" cy="366408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Veille au respect des règles</a:t>
          </a:r>
        </a:p>
      </dsp:txBody>
      <dsp:txXfrm>
        <a:off x="196585" y="3269740"/>
        <a:ext cx="1450368" cy="344944"/>
      </dsp:txXfrm>
    </dsp:sp>
    <dsp:sp modelId="{7C392ADB-7EA2-2F48-B6F3-81A68BD72C21}">
      <dsp:nvSpPr>
        <dsp:cNvPr id="0" name=""/>
        <dsp:cNvSpPr/>
      </dsp:nvSpPr>
      <dsp:spPr>
        <a:xfrm>
          <a:off x="1979649" y="0"/>
          <a:ext cx="1839790" cy="3816424"/>
        </a:xfrm>
        <a:prstGeom prst="roundRect">
          <a:avLst>
            <a:gd name="adj" fmla="val 10000"/>
          </a:avLst>
        </a:prstGeom>
        <a:solidFill>
          <a:srgbClr val="E8F3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solidFill>
                <a:srgbClr val="71999D"/>
              </a:solidFill>
            </a:rPr>
            <a:t> </a:t>
          </a:r>
          <a:r>
            <a:rPr lang="fr-FR" sz="2600" b="1" kern="1200" dirty="0">
              <a:solidFill>
                <a:schemeClr val="tx1"/>
              </a:solidFill>
            </a:rPr>
            <a:t>Vice-président </a:t>
          </a:r>
          <a:endParaRPr lang="fr-FR" sz="2600" b="1" kern="1200" dirty="0">
            <a:solidFill>
              <a:srgbClr val="71999D"/>
            </a:solidFill>
          </a:endParaRPr>
        </a:p>
      </dsp:txBody>
      <dsp:txXfrm>
        <a:off x="1979649" y="0"/>
        <a:ext cx="1839790" cy="1144927"/>
      </dsp:txXfrm>
    </dsp:sp>
    <dsp:sp modelId="{F8AD2958-2493-9D43-9D5B-F6308D2BE247}">
      <dsp:nvSpPr>
        <dsp:cNvPr id="0" name=""/>
        <dsp:cNvSpPr/>
      </dsp:nvSpPr>
      <dsp:spPr>
        <a:xfrm>
          <a:off x="2163628" y="1146045"/>
          <a:ext cx="1471832" cy="1150704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Assiste le président</a:t>
          </a:r>
        </a:p>
      </dsp:txBody>
      <dsp:txXfrm>
        <a:off x="2197331" y="1179748"/>
        <a:ext cx="1404426" cy="1083298"/>
      </dsp:txXfrm>
    </dsp:sp>
    <dsp:sp modelId="{5B931CF1-CDF0-3342-81F7-6A01CDA1146E}">
      <dsp:nvSpPr>
        <dsp:cNvPr id="0" name=""/>
        <dsp:cNvSpPr/>
      </dsp:nvSpPr>
      <dsp:spPr>
        <a:xfrm>
          <a:off x="2163628" y="2473780"/>
          <a:ext cx="1471832" cy="1150704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Exerce le rôle de président s'il est absent ou dans l’incapacité d’agir.</a:t>
          </a:r>
        </a:p>
      </dsp:txBody>
      <dsp:txXfrm>
        <a:off x="2197331" y="2507483"/>
        <a:ext cx="1404426" cy="1083298"/>
      </dsp:txXfrm>
    </dsp:sp>
    <dsp:sp modelId="{E7E1C222-00BD-8049-B0E2-6C53DB75C20E}">
      <dsp:nvSpPr>
        <dsp:cNvPr id="0" name=""/>
        <dsp:cNvSpPr/>
      </dsp:nvSpPr>
      <dsp:spPr>
        <a:xfrm>
          <a:off x="3957424" y="0"/>
          <a:ext cx="1839790" cy="3816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solidFill>
                <a:srgbClr val="000000"/>
              </a:solidFill>
            </a:rPr>
            <a:t>Trésorier</a:t>
          </a:r>
          <a:r>
            <a:rPr lang="fr-FR" sz="2600" b="1" kern="1200" dirty="0">
              <a:solidFill>
                <a:srgbClr val="71999D"/>
              </a:solidFill>
            </a:rPr>
            <a:t> </a:t>
          </a:r>
        </a:p>
      </dsp:txBody>
      <dsp:txXfrm>
        <a:off x="3957424" y="0"/>
        <a:ext cx="1839790" cy="1144927"/>
      </dsp:txXfrm>
    </dsp:sp>
    <dsp:sp modelId="{9091B162-F6FA-E948-8E53-99C4A394635E}">
      <dsp:nvSpPr>
        <dsp:cNvPr id="0" name=""/>
        <dsp:cNvSpPr/>
      </dsp:nvSpPr>
      <dsp:spPr>
        <a:xfrm>
          <a:off x="4141403" y="1144927"/>
          <a:ext cx="1471832" cy="2480675"/>
        </a:xfrm>
        <a:prstGeom prst="roundRect">
          <a:avLst>
            <a:gd name="adj" fmla="val 10000"/>
          </a:avLst>
        </a:prstGeom>
        <a:solidFill>
          <a:srgbClr val="A3C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Responsabilités 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71999D"/>
              </a:solidFill>
            </a:rPr>
            <a:t>Tenue des livres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71999D"/>
              </a:solidFill>
            </a:rPr>
            <a:t>Conservation des valeurs et des pièces justificatives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71999D"/>
              </a:solidFill>
            </a:rPr>
            <a:t>Préparation des états financiers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71999D"/>
              </a:solidFill>
            </a:rPr>
            <a:t>Préparation du rapport annuel</a:t>
          </a:r>
        </a:p>
      </dsp:txBody>
      <dsp:txXfrm>
        <a:off x="4184511" y="1188035"/>
        <a:ext cx="1385616" cy="2394459"/>
      </dsp:txXfrm>
    </dsp:sp>
    <dsp:sp modelId="{7C92EEF3-8DFA-124D-BDF9-F72115B6F805}">
      <dsp:nvSpPr>
        <dsp:cNvPr id="0" name=""/>
        <dsp:cNvSpPr/>
      </dsp:nvSpPr>
      <dsp:spPr>
        <a:xfrm>
          <a:off x="5935198" y="0"/>
          <a:ext cx="1839790" cy="3816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solidFill>
                <a:srgbClr val="000000"/>
              </a:solidFill>
            </a:rPr>
            <a:t>Secrétaire </a:t>
          </a:r>
        </a:p>
      </dsp:txBody>
      <dsp:txXfrm>
        <a:off x="5935198" y="0"/>
        <a:ext cx="1839790" cy="1144927"/>
      </dsp:txXfrm>
    </dsp:sp>
    <dsp:sp modelId="{870291D5-7653-AF46-BC3A-770110BA3F57}">
      <dsp:nvSpPr>
        <dsp:cNvPr id="0" name=""/>
        <dsp:cNvSpPr/>
      </dsp:nvSpPr>
      <dsp:spPr>
        <a:xfrm>
          <a:off x="6119177" y="1144927"/>
          <a:ext cx="1471832" cy="2480675"/>
        </a:xfrm>
        <a:prstGeom prst="roundRect">
          <a:avLst>
            <a:gd name="adj" fmla="val 10000"/>
          </a:avLst>
        </a:prstGeom>
        <a:solidFill>
          <a:srgbClr val="ECEA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71999D"/>
              </a:solidFill>
            </a:rPr>
            <a:t>Responsabilités 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71999D"/>
              </a:solidFill>
            </a:rPr>
            <a:t>Avis de convocation aux réunions et assemblées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71999D"/>
              </a:solidFill>
            </a:rPr>
            <a:t>Ordre du jour et propositions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71999D"/>
              </a:solidFill>
            </a:rPr>
            <a:t>Procès-verbaux et registres de l’entreprise</a:t>
          </a:r>
        </a:p>
      </dsp:txBody>
      <dsp:txXfrm>
        <a:off x="6162285" y="1188035"/>
        <a:ext cx="1385616" cy="2394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62E5-559F-DC4D-89F5-927BD953D8C2}">
      <dsp:nvSpPr>
        <dsp:cNvPr id="0" name=""/>
        <dsp:cNvSpPr/>
      </dsp:nvSpPr>
      <dsp:spPr>
        <a:xfrm>
          <a:off x="4089" y="0"/>
          <a:ext cx="3934133" cy="4079478"/>
        </a:xfrm>
        <a:prstGeom prst="roundRect">
          <a:avLst>
            <a:gd name="adj" fmla="val 10000"/>
          </a:avLst>
        </a:prstGeom>
        <a:solidFill>
          <a:srgbClr val="E8F3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b="1" kern="1200" dirty="0"/>
            <a:t>Théorie de l’agence</a:t>
          </a:r>
        </a:p>
      </dsp:txBody>
      <dsp:txXfrm>
        <a:off x="4089" y="0"/>
        <a:ext cx="3934133" cy="1223843"/>
      </dsp:txXfrm>
    </dsp:sp>
    <dsp:sp modelId="{A6BB1108-042F-2042-9AD4-E50606D60C7E}">
      <dsp:nvSpPr>
        <dsp:cNvPr id="0" name=""/>
        <dsp:cNvSpPr/>
      </dsp:nvSpPr>
      <dsp:spPr>
        <a:xfrm>
          <a:off x="397503" y="1223843"/>
          <a:ext cx="3147306" cy="2651660"/>
        </a:xfrm>
        <a:prstGeom prst="roundRect">
          <a:avLst>
            <a:gd name="adj" fmla="val 10000"/>
          </a:avLst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>
              <a:solidFill>
                <a:srgbClr val="71999D"/>
              </a:solidFill>
            </a:rPr>
            <a:t>Incidence de l’information dans une relation principal-agent et sur les divergences d’intérêts entre ces deux personnes</a:t>
          </a:r>
        </a:p>
      </dsp:txBody>
      <dsp:txXfrm>
        <a:off x="475167" y="1301507"/>
        <a:ext cx="2991978" cy="2496332"/>
      </dsp:txXfrm>
    </dsp:sp>
    <dsp:sp modelId="{1B7DFA1C-9036-0447-B975-6ED29B4166F8}">
      <dsp:nvSpPr>
        <dsp:cNvPr id="0" name=""/>
        <dsp:cNvSpPr/>
      </dsp:nvSpPr>
      <dsp:spPr>
        <a:xfrm>
          <a:off x="4237373" y="0"/>
          <a:ext cx="3934133" cy="4079478"/>
        </a:xfrm>
        <a:prstGeom prst="roundRect">
          <a:avLst>
            <a:gd name="adj" fmla="val 10000"/>
          </a:avLst>
        </a:prstGeom>
        <a:solidFill>
          <a:srgbClr val="E8F3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b="1" kern="1200" dirty="0"/>
            <a:t>Asymétrie de l’information</a:t>
          </a:r>
        </a:p>
      </dsp:txBody>
      <dsp:txXfrm>
        <a:off x="4237373" y="0"/>
        <a:ext cx="3934133" cy="1223843"/>
      </dsp:txXfrm>
    </dsp:sp>
    <dsp:sp modelId="{DB8B8BB5-41B2-214C-BC43-FFBC50041EF8}">
      <dsp:nvSpPr>
        <dsp:cNvPr id="0" name=""/>
        <dsp:cNvSpPr/>
      </dsp:nvSpPr>
      <dsp:spPr>
        <a:xfrm>
          <a:off x="4626696" y="1223843"/>
          <a:ext cx="3147306" cy="2651660"/>
        </a:xfrm>
        <a:prstGeom prst="roundRect">
          <a:avLst>
            <a:gd name="adj" fmla="val 10000"/>
          </a:avLst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 dirty="0">
              <a:solidFill>
                <a:srgbClr val="71999D"/>
              </a:solidFill>
            </a:rPr>
            <a:t>Les ayants droit ne détiennent pas toute l’information et les détails pertinents et ne sont pas au courant des conséquences</a:t>
          </a:r>
        </a:p>
      </dsp:txBody>
      <dsp:txXfrm>
        <a:off x="4704360" y="1301507"/>
        <a:ext cx="2991978" cy="2496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45C0B-CE12-B049-8402-D555F2180A21}">
      <dsp:nvSpPr>
        <dsp:cNvPr id="0" name=""/>
        <dsp:cNvSpPr/>
      </dsp:nvSpPr>
      <dsp:spPr>
        <a:xfrm>
          <a:off x="536797" y="2137"/>
          <a:ext cx="1491915" cy="895149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Rôle du conseil d’administration </a:t>
          </a:r>
        </a:p>
      </dsp:txBody>
      <dsp:txXfrm>
        <a:off x="536797" y="2137"/>
        <a:ext cx="1491915" cy="895149"/>
      </dsp:txXfrm>
    </dsp:sp>
    <dsp:sp modelId="{E24939B5-85F0-B843-AA71-CB20E513EFCC}">
      <dsp:nvSpPr>
        <dsp:cNvPr id="0" name=""/>
        <dsp:cNvSpPr/>
      </dsp:nvSpPr>
      <dsp:spPr>
        <a:xfrm>
          <a:off x="2177904" y="2137"/>
          <a:ext cx="1491915" cy="895149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Responsabilités du conseil d’administration </a:t>
          </a:r>
        </a:p>
      </dsp:txBody>
      <dsp:txXfrm>
        <a:off x="2177904" y="2137"/>
        <a:ext cx="1491915" cy="895149"/>
      </dsp:txXfrm>
    </dsp:sp>
    <dsp:sp modelId="{740A56A9-6B7D-C54E-8DB3-EE0A096DA2AE}">
      <dsp:nvSpPr>
        <dsp:cNvPr id="0" name=""/>
        <dsp:cNvSpPr/>
      </dsp:nvSpPr>
      <dsp:spPr>
        <a:xfrm>
          <a:off x="3819011" y="2137"/>
          <a:ext cx="1491915" cy="895149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Interaction </a:t>
          </a:r>
        </a:p>
      </dsp:txBody>
      <dsp:txXfrm>
        <a:off x="3819011" y="2137"/>
        <a:ext cx="1491915" cy="895149"/>
      </dsp:txXfrm>
    </dsp:sp>
    <dsp:sp modelId="{DA914B96-A954-6D45-B1C3-E781BC6297A1}">
      <dsp:nvSpPr>
        <dsp:cNvPr id="0" name=""/>
        <dsp:cNvSpPr/>
      </dsp:nvSpPr>
      <dsp:spPr>
        <a:xfrm>
          <a:off x="5460119" y="2137"/>
          <a:ext cx="1491915" cy="895149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Indépendance </a:t>
          </a:r>
        </a:p>
      </dsp:txBody>
      <dsp:txXfrm>
        <a:off x="5460119" y="2137"/>
        <a:ext cx="1491915" cy="895149"/>
      </dsp:txXfrm>
    </dsp:sp>
    <dsp:sp modelId="{4D222637-5A90-0C47-8A1B-8D728F859ECA}">
      <dsp:nvSpPr>
        <dsp:cNvPr id="0" name=""/>
        <dsp:cNvSpPr/>
      </dsp:nvSpPr>
      <dsp:spPr>
        <a:xfrm>
          <a:off x="536797" y="1046478"/>
          <a:ext cx="1491915" cy="895149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Compétences et intégrité́ </a:t>
          </a:r>
        </a:p>
      </dsp:txBody>
      <dsp:txXfrm>
        <a:off x="536797" y="1046478"/>
        <a:ext cx="1491915" cy="895149"/>
      </dsp:txXfrm>
    </dsp:sp>
    <dsp:sp modelId="{D65E9624-9A1E-874E-9809-88F637C69FEB}">
      <dsp:nvSpPr>
        <dsp:cNvPr id="0" name=""/>
        <dsp:cNvSpPr/>
      </dsp:nvSpPr>
      <dsp:spPr>
        <a:xfrm>
          <a:off x="2177904" y="1046478"/>
          <a:ext cx="1491915" cy="895149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Direction </a:t>
          </a:r>
        </a:p>
      </dsp:txBody>
      <dsp:txXfrm>
        <a:off x="2177904" y="1046478"/>
        <a:ext cx="1491915" cy="895149"/>
      </dsp:txXfrm>
    </dsp:sp>
    <dsp:sp modelId="{B5D55C56-30D6-3B4D-B86E-9F2999C5539A}">
      <dsp:nvSpPr>
        <dsp:cNvPr id="0" name=""/>
        <dsp:cNvSpPr/>
      </dsp:nvSpPr>
      <dsp:spPr>
        <a:xfrm>
          <a:off x="3819011" y="1046478"/>
          <a:ext cx="1491915" cy="895149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Comités </a:t>
          </a:r>
        </a:p>
      </dsp:txBody>
      <dsp:txXfrm>
        <a:off x="3819011" y="1046478"/>
        <a:ext cx="1491915" cy="895149"/>
      </dsp:txXfrm>
    </dsp:sp>
    <dsp:sp modelId="{AC79F2DB-5774-3943-A59B-99B3C0536E21}">
      <dsp:nvSpPr>
        <dsp:cNvPr id="0" name=""/>
        <dsp:cNvSpPr/>
      </dsp:nvSpPr>
      <dsp:spPr>
        <a:xfrm>
          <a:off x="5460119" y="1046478"/>
          <a:ext cx="1491915" cy="895149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Réunions et information </a:t>
          </a:r>
        </a:p>
      </dsp:txBody>
      <dsp:txXfrm>
        <a:off x="5460119" y="1046478"/>
        <a:ext cx="1491915" cy="895149"/>
      </dsp:txXfrm>
    </dsp:sp>
    <dsp:sp modelId="{67D4A0A5-416F-4E4B-9FD8-2B9A770CACBE}">
      <dsp:nvSpPr>
        <dsp:cNvPr id="0" name=""/>
        <dsp:cNvSpPr/>
      </dsp:nvSpPr>
      <dsp:spPr>
        <a:xfrm>
          <a:off x="536797" y="2090819"/>
          <a:ext cx="1491915" cy="895149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Audit interne </a:t>
          </a:r>
        </a:p>
      </dsp:txBody>
      <dsp:txXfrm>
        <a:off x="536797" y="2090819"/>
        <a:ext cx="1491915" cy="895149"/>
      </dsp:txXfrm>
    </dsp:sp>
    <dsp:sp modelId="{E08B5895-0810-5749-9122-CC36441D0275}">
      <dsp:nvSpPr>
        <dsp:cNvPr id="0" name=""/>
        <dsp:cNvSpPr/>
      </dsp:nvSpPr>
      <dsp:spPr>
        <a:xfrm>
          <a:off x="2177904" y="2090819"/>
          <a:ext cx="1491915" cy="895149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Rémunération </a:t>
          </a:r>
        </a:p>
      </dsp:txBody>
      <dsp:txXfrm>
        <a:off x="2177904" y="2090819"/>
        <a:ext cx="1491915" cy="895149"/>
      </dsp:txXfrm>
    </dsp:sp>
    <dsp:sp modelId="{74A49DF9-0A35-D14D-B0CB-3D35DF93DB08}">
      <dsp:nvSpPr>
        <dsp:cNvPr id="0" name=""/>
        <dsp:cNvSpPr/>
      </dsp:nvSpPr>
      <dsp:spPr>
        <a:xfrm>
          <a:off x="3819011" y="2090819"/>
          <a:ext cx="1491915" cy="895149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Divulgation</a:t>
          </a:r>
        </a:p>
      </dsp:txBody>
      <dsp:txXfrm>
        <a:off x="3819011" y="2090819"/>
        <a:ext cx="1491915" cy="895149"/>
      </dsp:txXfrm>
    </dsp:sp>
    <dsp:sp modelId="{4A8D1A43-3884-A244-A309-9108E0FD8761}">
      <dsp:nvSpPr>
        <dsp:cNvPr id="0" name=""/>
        <dsp:cNvSpPr/>
      </dsp:nvSpPr>
      <dsp:spPr>
        <a:xfrm>
          <a:off x="5460119" y="2090819"/>
          <a:ext cx="1491915" cy="895149"/>
        </a:xfrm>
        <a:prstGeom prst="rect">
          <a:avLst/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Accès à la circulaire de procuration </a:t>
          </a:r>
        </a:p>
      </dsp:txBody>
      <dsp:txXfrm>
        <a:off x="5460119" y="2090819"/>
        <a:ext cx="1491915" cy="895149"/>
      </dsp:txXfrm>
    </dsp:sp>
    <dsp:sp modelId="{291B0E59-79EC-9946-A094-76234F1CA26D}">
      <dsp:nvSpPr>
        <dsp:cNvPr id="0" name=""/>
        <dsp:cNvSpPr/>
      </dsp:nvSpPr>
      <dsp:spPr>
        <a:xfrm>
          <a:off x="2998458" y="3135160"/>
          <a:ext cx="1491915" cy="895149"/>
        </a:xfrm>
        <a:prstGeom prst="rect">
          <a:avLst/>
        </a:prstGeom>
        <a:solidFill>
          <a:srgbClr val="ECEA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71999D"/>
              </a:solidFill>
            </a:rPr>
            <a:t>Évaluation </a:t>
          </a:r>
        </a:p>
      </dsp:txBody>
      <dsp:txXfrm>
        <a:off x="2998458" y="3135160"/>
        <a:ext cx="1491915" cy="895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AE1A-BCBF-448F-80A9-EE5F3F3B9C1A}">
      <dsp:nvSpPr>
        <dsp:cNvPr id="0" name=""/>
        <dsp:cNvSpPr/>
      </dsp:nvSpPr>
      <dsp:spPr>
        <a:xfrm rot="5400000">
          <a:off x="4551146" y="-1813480"/>
          <a:ext cx="784192" cy="4650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71999D"/>
              </a:solidFill>
            </a:rPr>
            <a:t>Articles 322 et 328 </a:t>
          </a:r>
          <a:endParaRPr lang="fr-CA" sz="1600" kern="1200" dirty="0">
            <a:solidFill>
              <a:srgbClr val="71999D"/>
            </a:solidFill>
          </a:endParaRPr>
        </a:p>
      </dsp:txBody>
      <dsp:txXfrm rot="-5400000">
        <a:off x="2618217" y="157730"/>
        <a:ext cx="4611770" cy="707630"/>
      </dsp:txXfrm>
    </dsp:sp>
    <dsp:sp modelId="{7313D8F3-EE7D-4978-BB58-4D2AAF91B6D9}">
      <dsp:nvSpPr>
        <dsp:cNvPr id="0" name=""/>
        <dsp:cNvSpPr/>
      </dsp:nvSpPr>
      <dsp:spPr>
        <a:xfrm>
          <a:off x="0" y="1438"/>
          <a:ext cx="2618217" cy="1020212"/>
        </a:xfrm>
        <a:prstGeom prst="roundRect">
          <a:avLst/>
        </a:prstGeom>
        <a:solidFill>
          <a:srgbClr val="EF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rgbClr val="71999D"/>
              </a:solidFill>
            </a:rPr>
            <a:t>Code Civil du Québec</a:t>
          </a:r>
        </a:p>
      </dsp:txBody>
      <dsp:txXfrm>
        <a:off x="49803" y="51241"/>
        <a:ext cx="2518611" cy="920606"/>
      </dsp:txXfrm>
    </dsp:sp>
    <dsp:sp modelId="{FA83D885-4D42-49FE-9723-D7D481089BBD}">
      <dsp:nvSpPr>
        <dsp:cNvPr id="0" name=""/>
        <dsp:cNvSpPr/>
      </dsp:nvSpPr>
      <dsp:spPr>
        <a:xfrm rot="5400000">
          <a:off x="4289107" y="-498615"/>
          <a:ext cx="1303144" cy="46500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rgbClr val="71999D"/>
              </a:solidFill>
            </a:rPr>
            <a:t>Article 123.84 </a:t>
          </a:r>
          <a:endParaRPr lang="fr-CA" sz="1600" kern="1200" dirty="0">
            <a:solidFill>
              <a:srgbClr val="71999D"/>
            </a:solidFill>
          </a:endParaRPr>
        </a:p>
      </dsp:txBody>
      <dsp:txXfrm rot="-5400000">
        <a:off x="2615654" y="1238452"/>
        <a:ext cx="4586437" cy="1175916"/>
      </dsp:txXfrm>
    </dsp:sp>
    <dsp:sp modelId="{A36A09D8-05A0-4653-B51A-5B410CD74A44}">
      <dsp:nvSpPr>
        <dsp:cNvPr id="0" name=""/>
        <dsp:cNvSpPr/>
      </dsp:nvSpPr>
      <dsp:spPr>
        <a:xfrm>
          <a:off x="0" y="1086793"/>
          <a:ext cx="2615654" cy="1479233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>
              <a:solidFill>
                <a:srgbClr val="71999D"/>
              </a:solidFill>
            </a:rPr>
            <a:t>Loi sur les compagnies du Québec </a:t>
          </a:r>
          <a:endParaRPr lang="fr-CA" sz="2400" b="1" i="0" kern="1200" dirty="0">
            <a:solidFill>
              <a:srgbClr val="71999D"/>
            </a:solidFill>
          </a:endParaRPr>
        </a:p>
      </dsp:txBody>
      <dsp:txXfrm>
        <a:off x="72210" y="1159003"/>
        <a:ext cx="2471234" cy="1334813"/>
      </dsp:txXfrm>
    </dsp:sp>
    <dsp:sp modelId="{F8172AD0-317E-864A-8D97-0157FA4869E7}">
      <dsp:nvSpPr>
        <dsp:cNvPr id="0" name=""/>
        <dsp:cNvSpPr/>
      </dsp:nvSpPr>
      <dsp:spPr>
        <a:xfrm rot="5400000">
          <a:off x="4424368" y="955297"/>
          <a:ext cx="1042282" cy="4654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0" kern="1200" dirty="0">
              <a:solidFill>
                <a:srgbClr val="71999D"/>
              </a:solidFill>
            </a:rPr>
            <a:t>Article 122(1), </a:t>
          </a:r>
          <a:r>
            <a:rPr lang="en-US" sz="1600" b="0" kern="1200" dirty="0">
              <a:solidFill>
                <a:srgbClr val="71999D"/>
              </a:solidFill>
            </a:rPr>
            <a:t>123(4) et 123(5)</a:t>
          </a:r>
          <a:endParaRPr lang="fr-CA" sz="1600" kern="1200" dirty="0">
            <a:solidFill>
              <a:srgbClr val="71999D"/>
            </a:solidFill>
          </a:endParaRPr>
        </a:p>
      </dsp:txBody>
      <dsp:txXfrm rot="-5400000">
        <a:off x="2618211" y="2812334"/>
        <a:ext cx="4603717" cy="940522"/>
      </dsp:txXfrm>
    </dsp:sp>
    <dsp:sp modelId="{3F908B2D-0AB1-8144-85BE-6BEA260DB1F3}">
      <dsp:nvSpPr>
        <dsp:cNvPr id="0" name=""/>
        <dsp:cNvSpPr/>
      </dsp:nvSpPr>
      <dsp:spPr>
        <a:xfrm>
          <a:off x="0" y="2631169"/>
          <a:ext cx="2618210" cy="1302853"/>
        </a:xfrm>
        <a:prstGeom prst="roundRect">
          <a:avLst/>
        </a:prstGeom>
        <a:solidFill>
          <a:srgbClr val="8DC1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>
              <a:solidFill>
                <a:srgbClr val="71999D"/>
              </a:solidFill>
            </a:rPr>
            <a:t>Loi canadienne sur les sociétés par actions </a:t>
          </a:r>
          <a:endParaRPr lang="fr-CA" sz="2400" b="1" i="0" kern="1200" dirty="0">
            <a:solidFill>
              <a:srgbClr val="71999D"/>
            </a:solidFill>
          </a:endParaRPr>
        </a:p>
      </dsp:txBody>
      <dsp:txXfrm>
        <a:off x="63600" y="2694769"/>
        <a:ext cx="2491010" cy="1175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3D885-4D42-49FE-9723-D7D481089BBD}">
      <dsp:nvSpPr>
        <dsp:cNvPr id="0" name=""/>
        <dsp:cNvSpPr/>
      </dsp:nvSpPr>
      <dsp:spPr>
        <a:xfrm rot="5400000">
          <a:off x="4206510" y="-1014673"/>
          <a:ext cx="2893165" cy="53167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0" kern="1200" dirty="0"/>
            <a:t>L’administrateur sera tenu responsable des sommes que l’entreprise n’a pas remise ou omis de déduire... </a:t>
          </a:r>
          <a:endParaRPr lang="fr-CA" sz="1600" kern="1200" dirty="0">
            <a:solidFill>
              <a:schemeClr val="tx1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0" kern="1200" dirty="0"/>
            <a:t>Déductions, retenues ou perception en vertu d’une loi fiscale</a:t>
          </a:r>
          <a:endParaRPr lang="fr-CA" sz="1600" kern="1200" dirty="0">
            <a:solidFill>
              <a:schemeClr val="tx1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1600" kern="1200" dirty="0">
            <a:solidFill>
              <a:schemeClr val="tx1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>
              <a:solidFill>
                <a:schemeClr val="tx1"/>
              </a:solidFill>
            </a:rPr>
            <a:t>La faillite de l’entreprise ne libère pas l’administrateur de ses responsabilités </a:t>
          </a:r>
        </a:p>
      </dsp:txBody>
      <dsp:txXfrm rot="-5400000">
        <a:off x="2994725" y="338345"/>
        <a:ext cx="5175504" cy="2610699"/>
      </dsp:txXfrm>
    </dsp:sp>
    <dsp:sp modelId="{A36A09D8-05A0-4653-B51A-5B410CD74A44}">
      <dsp:nvSpPr>
        <dsp:cNvPr id="0" name=""/>
        <dsp:cNvSpPr/>
      </dsp:nvSpPr>
      <dsp:spPr>
        <a:xfrm>
          <a:off x="4060" y="1641"/>
          <a:ext cx="2990664" cy="3284107"/>
        </a:xfrm>
        <a:prstGeom prst="roundRect">
          <a:avLst/>
        </a:prstGeom>
        <a:solidFill>
          <a:srgbClr val="ADD3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rgbClr val="71999D"/>
              </a:solidFill>
            </a:rPr>
            <a:t>Revenu Québec</a:t>
          </a:r>
        </a:p>
      </dsp:txBody>
      <dsp:txXfrm>
        <a:off x="150052" y="147633"/>
        <a:ext cx="2698680" cy="29921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D0ED9-247E-EF41-B663-FD5A36399338}">
      <dsp:nvSpPr>
        <dsp:cNvPr id="0" name=""/>
        <dsp:cNvSpPr/>
      </dsp:nvSpPr>
      <dsp:spPr>
        <a:xfrm>
          <a:off x="495239" y="28"/>
          <a:ext cx="3060163" cy="1836098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71999D"/>
              </a:solidFill>
            </a:rPr>
            <a:t>Les gestionnaires doivent choisir des partenaires suivant des pratiques commerciales éthiques. </a:t>
          </a:r>
        </a:p>
      </dsp:txBody>
      <dsp:txXfrm>
        <a:off x="495239" y="28"/>
        <a:ext cx="3060163" cy="1836098"/>
      </dsp:txXfrm>
    </dsp:sp>
    <dsp:sp modelId="{74DF9D20-0066-BB46-8DC4-094EC0B2E392}">
      <dsp:nvSpPr>
        <dsp:cNvPr id="0" name=""/>
        <dsp:cNvSpPr/>
      </dsp:nvSpPr>
      <dsp:spPr>
        <a:xfrm>
          <a:off x="3861419" y="28"/>
          <a:ext cx="3060163" cy="1836098"/>
        </a:xfrm>
        <a:prstGeom prst="rect">
          <a:avLst/>
        </a:prstGeom>
        <a:solidFill>
          <a:srgbClr val="A3CAC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71999D"/>
              </a:solidFill>
            </a:rPr>
            <a:t>Une partie des bénéfices doit être réinvestie dans les programmes de santé et de sécurité des employés. </a:t>
          </a:r>
        </a:p>
      </dsp:txBody>
      <dsp:txXfrm>
        <a:off x="3861419" y="28"/>
        <a:ext cx="3060163" cy="1836098"/>
      </dsp:txXfrm>
    </dsp:sp>
    <dsp:sp modelId="{2AA85ECC-13A5-1E43-8C66-09158F3D02DB}">
      <dsp:nvSpPr>
        <dsp:cNvPr id="0" name=""/>
        <dsp:cNvSpPr/>
      </dsp:nvSpPr>
      <dsp:spPr>
        <a:xfrm>
          <a:off x="495239" y="2142142"/>
          <a:ext cx="3060163" cy="1836098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71999D"/>
              </a:solidFill>
            </a:rPr>
            <a:t>L’organisation doit soutenir un organisme de bienfaisance de la communautés où elle exerce ses activités. </a:t>
          </a:r>
        </a:p>
      </dsp:txBody>
      <dsp:txXfrm>
        <a:off x="495239" y="2142142"/>
        <a:ext cx="3060163" cy="1836098"/>
      </dsp:txXfrm>
    </dsp:sp>
    <dsp:sp modelId="{22FF416D-4D18-624D-9E97-58286C261933}">
      <dsp:nvSpPr>
        <dsp:cNvPr id="0" name=""/>
        <dsp:cNvSpPr/>
      </dsp:nvSpPr>
      <dsp:spPr>
        <a:xfrm>
          <a:off x="3861419" y="2142142"/>
          <a:ext cx="3060163" cy="1836098"/>
        </a:xfrm>
        <a:prstGeom prst="rect">
          <a:avLst/>
        </a:prstGeom>
        <a:solidFill>
          <a:srgbClr val="ECEA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71999D"/>
              </a:solidFill>
            </a:rPr>
            <a:t>L’équipe de direction doit refléter la volonté́ de faire la promotion de l’égalité femme-homme. </a:t>
          </a:r>
        </a:p>
      </dsp:txBody>
      <dsp:txXfrm>
        <a:off x="3861419" y="2142142"/>
        <a:ext cx="3060163" cy="1836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F2F7CF-B95D-D244-99B6-EEF9C32EAD28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6132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3A7B0-43F9-8D4C-A2B4-6CFD8DAF5683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77139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AC552-DD6C-7B47-B5A5-B110CE98679C}" type="datetime1">
              <a:rPr lang="fr-CA"/>
              <a:pPr/>
              <a:t>2021-07-22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E7DE-6158-FE4F-8A6E-B6EBDDCF9F70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91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B0C5D-353D-3245-98EA-41F84230FD55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CA51A-C293-E644-9988-A1DECAB22A6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12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A3DF2-169E-2942-9915-BEDC0250FE20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12404-B0CB-F748-9249-692D8E2F1E37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73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19EE-3149-674A-97EF-F575B2942E6F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B2E67-61B2-A04F-B554-4B5B431C2DD6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24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3C016-3C62-DC43-BD2B-8A8D3088800B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4ECA-1FFB-9940-B930-986690C09549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678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1BFC3-2A2F-7F49-AE0B-E4BE32E3E344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E6B60-1420-6B43-9165-6396A3A372E4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00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F5273-DD63-5D41-BC2E-7749219B1114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9688A-3718-724C-AFBD-D4AB5AC3420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990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5822B-26F5-4848-8F72-681254E69595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AE7AE-C002-4E43-AF31-6D336D0421CD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36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4B8E-292A-844E-91C3-C6309E2267EB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5740-4038-1842-8357-5A0585DF0AB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6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DC21C-B151-0D4A-8D75-D50686424B03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EBC58-5098-C141-B02E-EFDBE9F0AD8F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3258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C96EA-B201-F347-96EE-392D84BEBB86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2ED49-E24B-3249-88BB-196B28EFA5A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92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0"/>
                <a:cs typeface="Osaka" charset="0"/>
              </a:defRPr>
            </a:lvl1pPr>
          </a:lstStyle>
          <a:p>
            <a:fld id="{8411960A-6554-DD42-97CA-AD5DA64AC12D}" type="datetime1">
              <a:rPr lang="fr-CA"/>
              <a:pPr/>
              <a:t>2021-07-22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fld id="{E5617B1A-049F-8B47-AB00-DC22A7235077}" type="slidenum">
              <a:rPr lang="fr-CA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emf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divergences d’intérêts et l’asymétrie de l’information </a:t>
            </a:r>
          </a:p>
          <a:p>
            <a:pPr algn="ctr"/>
            <a:endParaRPr lang="fr-FR" sz="1000" dirty="0"/>
          </a:p>
        </p:txBody>
      </p:sp>
      <p:graphicFrame>
        <p:nvGraphicFramePr>
          <p:cNvPr id="6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668915"/>
              </p:ext>
            </p:extLst>
          </p:nvPr>
        </p:nvGraphicFramePr>
        <p:xfrm>
          <a:off x="486481" y="2276872"/>
          <a:ext cx="8171507" cy="40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682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gouvernance </a:t>
            </a:r>
          </a:p>
          <a:p>
            <a:pPr algn="ctr"/>
            <a:endParaRPr lang="fr-FR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700807"/>
            <a:ext cx="7704856" cy="44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principes d’une bonne gouvernance </a:t>
            </a:r>
          </a:p>
          <a:p>
            <a:pPr algn="ctr"/>
            <a:endParaRPr lang="fr-FR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628800"/>
            <a:ext cx="6387533" cy="288032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801201264"/>
              </p:ext>
            </p:extLst>
          </p:nvPr>
        </p:nvGraphicFramePr>
        <p:xfrm>
          <a:off x="755576" y="206084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453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Pour une bonne gouvernance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La participation « citoyenne »  </a:t>
            </a:r>
          </a:p>
          <a:p>
            <a:pPr algn="ctr"/>
            <a:endParaRPr lang="fr-FR" sz="1000" dirty="0"/>
          </a:p>
        </p:txBody>
      </p:sp>
      <p:sp>
        <p:nvSpPr>
          <p:cNvPr id="2" name="ZoneTexte 1"/>
          <p:cNvSpPr txBox="1"/>
          <p:nvPr/>
        </p:nvSpPr>
        <p:spPr>
          <a:xfrm>
            <a:off x="1403648" y="2420888"/>
            <a:ext cx="62646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fr-FR" sz="1600" dirty="0"/>
              <a:t>Participation des citoyens aux processus démocratiques</a:t>
            </a:r>
          </a:p>
          <a:p>
            <a:pPr marL="723900" indent="-342900">
              <a:buFont typeface="Arial"/>
              <a:buChar char="•"/>
            </a:pPr>
            <a:r>
              <a:rPr lang="fr-FR" sz="1600" dirty="0"/>
              <a:t>Permet d’occuper une place dans l’espace public et d’y manifester ses besoins 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40152" y="4077072"/>
            <a:ext cx="2728215" cy="937716"/>
          </a:xfrm>
          <a:prstGeom prst="wedgeEllipseCallout">
            <a:avLst>
              <a:gd name="adj1" fmla="val -52384"/>
              <a:gd name="adj2" fmla="val -118745"/>
            </a:avLst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aseline="30000" dirty="0"/>
              <a:t>Si on ne participe pas, </a:t>
            </a:r>
          </a:p>
          <a:p>
            <a:pPr algn="ctr"/>
            <a:r>
              <a:rPr lang="fr-FR" sz="1600" baseline="30000" dirty="0"/>
              <a:t>on ne pourra pas changer les choses.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043608" y="4077072"/>
            <a:ext cx="2728215" cy="937716"/>
          </a:xfrm>
          <a:prstGeom prst="wedgeEllipseCallout">
            <a:avLst>
              <a:gd name="adj1" fmla="val 61406"/>
              <a:gd name="adj2" fmla="val -117029"/>
            </a:avLst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aseline="30000" dirty="0"/>
              <a:t>Si on ne participe pas, </a:t>
            </a:r>
          </a:p>
          <a:p>
            <a:pPr algn="ctr"/>
            <a:r>
              <a:rPr lang="fr-FR" sz="1600" baseline="30000" dirty="0"/>
              <a:t>on laisse sa place aux besoins des autres.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2001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Pour une bonne gouvernance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Les qualités et l’efficacité des administrateurs </a:t>
            </a:r>
          </a:p>
          <a:p>
            <a:pPr algn="ctr"/>
            <a:endParaRPr lang="fr-FR" sz="1000" dirty="0"/>
          </a:p>
        </p:txBody>
      </p:sp>
      <p:graphicFrame>
        <p:nvGraphicFramePr>
          <p:cNvPr id="6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886094"/>
              </p:ext>
            </p:extLst>
          </p:nvPr>
        </p:nvGraphicFramePr>
        <p:xfrm>
          <a:off x="1475656" y="2132856"/>
          <a:ext cx="7272808" cy="393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837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Pour une bonne gouvernance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La responsabilité des administrateurs </a:t>
            </a:r>
          </a:p>
          <a:p>
            <a:pPr algn="ctr"/>
            <a:endParaRPr lang="fr-FR" sz="1000" dirty="0"/>
          </a:p>
        </p:txBody>
      </p:sp>
      <p:graphicFrame>
        <p:nvGraphicFramePr>
          <p:cNvPr id="10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9497"/>
              </p:ext>
            </p:extLst>
          </p:nvPr>
        </p:nvGraphicFramePr>
        <p:xfrm>
          <a:off x="472368" y="2405737"/>
          <a:ext cx="8315523" cy="328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968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dirty="0"/>
              <a:t>La responsabilité sociale des entreprises</a:t>
            </a:r>
            <a:endParaRPr lang="fr-FR" sz="1000" dirty="0"/>
          </a:p>
          <a:p>
            <a:endParaRPr lang="fr-FR" sz="1000" dirty="0"/>
          </a:p>
          <a:p>
            <a:pPr algn="ctr"/>
            <a:r>
              <a:rPr lang="fr-FR" sz="1600" dirty="0"/>
              <a:t>Quelques exemples d’activités de RSE </a:t>
            </a:r>
          </a:p>
          <a:p>
            <a:r>
              <a:rPr lang="fr-FR" sz="1000" dirty="0"/>
              <a:t> </a:t>
            </a:r>
          </a:p>
          <a:p>
            <a:pPr algn="ctr"/>
            <a:endParaRPr lang="fr-FR" sz="1000" dirty="0"/>
          </a:p>
          <a:p>
            <a:pPr algn="ctr"/>
            <a:endParaRPr lang="fr-FR" sz="1000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076342906"/>
              </p:ext>
            </p:extLst>
          </p:nvPr>
        </p:nvGraphicFramePr>
        <p:xfrm>
          <a:off x="827584" y="2187035"/>
          <a:ext cx="7416823" cy="397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038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A1E3A074-12F2-6E49-A83D-C1AA4334E3E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11</a:t>
            </a:r>
            <a:endParaRPr lang="en-US" altLang="fr-FR" sz="3600" b="1" kern="0" dirty="0"/>
          </a:p>
        </p:txBody>
      </p:sp>
      <p:sp>
        <p:nvSpPr>
          <p:cNvPr id="6149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dirty="0"/>
              <a:t>LA GOUVERNANCE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4C1FCA25-D2BB-0744-B5B9-58A8EF517BD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5" name="Placeholder 2"/>
          <p:cNvSpPr>
            <a:spLocks noChangeArrowheads="1"/>
          </p:cNvSpPr>
          <p:nvPr/>
        </p:nvSpPr>
        <p:spPr bwMode="auto">
          <a:xfrm>
            <a:off x="2555776" y="6453336"/>
            <a:ext cx="6083970" cy="2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8198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Définir la gouvernance d’entreprise.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Définir le rôle du conseil d’administration.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Expliquer la théorie de l’agence et le problème de l’asymétrie de l’information.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Énoncer les critères et les principes d’une bonne gouvernance.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fr-FR" sz="1400" dirty="0"/>
              <a:t>Énumérer les caractéristiques de la responsabilité sociale des entreprises (RSE). 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gouvernance d’entreprise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899592" y="1772816"/>
            <a:ext cx="7128792" cy="43924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CA" sz="1600" dirty="0"/>
              <a:t>Nouvelles règles découlant des scandales financiers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CA" sz="1600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CA" sz="1600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CA" sz="1600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CA" sz="1600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CA" sz="1600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CA" sz="1600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CA" sz="16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CA" sz="16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CA" sz="1600" dirty="0"/>
          </a:p>
          <a:p>
            <a:pPr marL="9080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CA" sz="1600" b="1" dirty="0">
                <a:solidFill>
                  <a:srgbClr val="71999D"/>
                </a:solidFill>
              </a:rPr>
              <a:t>Système visant la protection des intérêts des propriétaires</a:t>
            </a:r>
          </a:p>
          <a:p>
            <a:pPr marL="90805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r-CA" sz="1600" b="1" dirty="0">
                <a:solidFill>
                  <a:srgbClr val="71999D"/>
                </a:solidFill>
              </a:rPr>
              <a:t>Mesures limitant le pouvoir de chaque administrateur individuellement, forçant ainsi la contribution des autres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56" y="2420888"/>
            <a:ext cx="3001149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conseil d’administration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L’assemblée générale annuelle </a:t>
            </a:r>
          </a:p>
          <a:p>
            <a:pPr algn="ctr"/>
            <a:r>
              <a:rPr lang="fr-FR" sz="1000" dirty="0"/>
              <a:t> 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204864"/>
            <a:ext cx="7894155" cy="32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6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conseil d’administration</a:t>
            </a:r>
            <a:endParaRPr lang="fr-FR" sz="1000" dirty="0"/>
          </a:p>
          <a:p>
            <a:pPr algn="ctr"/>
            <a:endParaRPr lang="fr-FR" sz="10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484784"/>
            <a:ext cx="6419800" cy="44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conseil d’administration</a:t>
            </a:r>
            <a:endParaRPr lang="fr-FR" sz="1000" dirty="0"/>
          </a:p>
          <a:p>
            <a:pPr algn="ctr"/>
            <a:endParaRPr lang="fr-FR" sz="10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57" y="1988840"/>
            <a:ext cx="776770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9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conseil d’administration</a:t>
            </a:r>
          </a:p>
          <a:p>
            <a:pPr algn="ctr"/>
            <a:endParaRPr lang="fr-FR" sz="1000" dirty="0"/>
          </a:p>
          <a:p>
            <a:pPr lvl="0" algn="ctr"/>
            <a:r>
              <a:rPr lang="fr-FR" sz="1600" dirty="0"/>
              <a:t>Caractéristiques et rôles des membres du conseil d’administration, selon leur poste, </a:t>
            </a:r>
            <a:r>
              <a:rPr lang="fr-FR" sz="1600" dirty="0">
                <a:solidFill>
                  <a:srgbClr val="000000"/>
                </a:solidFill>
              </a:rPr>
              <a:t>élus par les administrateurs</a:t>
            </a:r>
          </a:p>
          <a:p>
            <a:pPr algn="ctr"/>
            <a:r>
              <a:rPr lang="fr-FR" sz="1600" dirty="0"/>
              <a:t> </a:t>
            </a:r>
          </a:p>
          <a:p>
            <a:pPr algn="ctr"/>
            <a:endParaRPr lang="fr-FR" sz="1000" dirty="0"/>
          </a:p>
          <a:p>
            <a:pPr algn="ctr"/>
            <a:endParaRPr lang="fr-FR" sz="10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498728714"/>
              </p:ext>
            </p:extLst>
          </p:nvPr>
        </p:nvGraphicFramePr>
        <p:xfrm>
          <a:off x="683568" y="2276872"/>
          <a:ext cx="77768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508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71800" y="64908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11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GOUVERNANCE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code Morin 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Un outil pratique de gouvernance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7544" y="2348880"/>
            <a:ext cx="799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fr-FR" sz="1600" dirty="0"/>
              <a:t>Guide pratique de procédures des assemblées délibérantes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fr-FR" sz="1600" dirty="0"/>
              <a:t>Réédité à de nombreuses reprises depuis sa rédaction en 1938 par un notaire québécois, Victor Morin.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fr-FR" sz="1600" dirty="0"/>
              <a:t>Fournit aux utilisateurs des règles de procédures pour le déroulement démocratique et ordonné des assemblées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fr-FR" sz="1600" dirty="0"/>
              <a:t>Le code Morin n’a pas force de loi.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53484180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4220</TotalTime>
  <Words>1048</Words>
  <Application>Microsoft Office PowerPoint</Application>
  <PresentationFormat>Affichage à l'écran (4:3)</PresentationFormat>
  <Paragraphs>202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Arial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David Coulombe</cp:lastModifiedBy>
  <cp:revision>236</cp:revision>
  <cp:lastPrinted>2012-11-19T20:15:19Z</cp:lastPrinted>
  <dcterms:created xsi:type="dcterms:W3CDTF">2010-06-17T13:05:13Z</dcterms:created>
  <dcterms:modified xsi:type="dcterms:W3CDTF">2021-07-22T15:06:28Z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