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3" r:id="rId4"/>
  </p:sldMasterIdLst>
  <p:notesMasterIdLst>
    <p:notesMasterId r:id="rId22"/>
  </p:notesMasterIdLst>
  <p:handoutMasterIdLst>
    <p:handoutMasterId r:id="rId23"/>
  </p:handoutMasterIdLst>
  <p:sldIdLst>
    <p:sldId id="256" r:id="rId5"/>
    <p:sldId id="260" r:id="rId6"/>
    <p:sldId id="288" r:id="rId7"/>
    <p:sldId id="289" r:id="rId8"/>
    <p:sldId id="290" r:id="rId9"/>
    <p:sldId id="291" r:id="rId10"/>
    <p:sldId id="292" r:id="rId11"/>
    <p:sldId id="299" r:id="rId12"/>
    <p:sldId id="293" r:id="rId13"/>
    <p:sldId id="294" r:id="rId14"/>
    <p:sldId id="295" r:id="rId15"/>
    <p:sldId id="296" r:id="rId16"/>
    <p:sldId id="300" r:id="rId17"/>
    <p:sldId id="297" r:id="rId18"/>
    <p:sldId id="301" r:id="rId19"/>
    <p:sldId id="302" r:id="rId20"/>
    <p:sldId id="298" r:id="rId21"/>
  </p:sldIdLst>
  <p:sldSz cx="9144000" cy="6858000" type="screen4x3"/>
  <p:notesSz cx="6858000" cy="9144000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" initials="" lastIdx="2" clrIdx="0"/>
  <p:cmAuthor id="1" name="ED" initials="ED" lastIdx="3" clrIdx="1">
    <p:extLst>
      <p:ext uri="{19B8F6BF-5375-455C-9EA6-DF929625EA0E}">
        <p15:presenceInfo xmlns:p15="http://schemas.microsoft.com/office/powerpoint/2012/main" userId="E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4F5"/>
    <a:srgbClr val="CCFDF5"/>
    <a:srgbClr val="A3CAC4"/>
    <a:srgbClr val="71999D"/>
    <a:srgbClr val="8DC1C5"/>
    <a:srgbClr val="ECEA84"/>
    <a:srgbClr val="EFC19F"/>
    <a:srgbClr val="ADD3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95"/>
    <p:restoredTop sz="94723"/>
  </p:normalViewPr>
  <p:slideViewPr>
    <p:cSldViewPr>
      <p:cViewPr varScale="1">
        <p:scale>
          <a:sx n="85" d="100"/>
          <a:sy n="85" d="100"/>
        </p:scale>
        <p:origin x="9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038C0E-4CCE-416B-AD93-3FCFD772FB3D}" type="doc">
      <dgm:prSet loTypeId="urn:microsoft.com/office/officeart/2005/8/layout/cycle8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CA"/>
        </a:p>
      </dgm:t>
    </dgm:pt>
    <dgm:pt modelId="{304D5169-E343-4829-BB89-4C5FAB129597}">
      <dgm:prSet phldrT="[Texte]"/>
      <dgm:spPr>
        <a:solidFill>
          <a:srgbClr val="EFC19F"/>
        </a:solidFill>
      </dgm:spPr>
      <dgm:t>
        <a:bodyPr/>
        <a:lstStyle/>
        <a:p>
          <a:r>
            <a:rPr lang="fr-CA" sz="1000" b="1" dirty="0">
              <a:solidFill>
                <a:srgbClr val="000000"/>
              </a:solidFill>
            </a:rPr>
            <a:t>Contrôle</a:t>
          </a:r>
        </a:p>
      </dgm:t>
    </dgm:pt>
    <dgm:pt modelId="{A5973BE9-91DF-4A02-B174-B6AF12E9252A}" type="parTrans" cxnId="{3A789C66-E05F-4360-AC68-A05B71716914}">
      <dgm:prSet/>
      <dgm:spPr/>
      <dgm:t>
        <a:bodyPr/>
        <a:lstStyle/>
        <a:p>
          <a:endParaRPr lang="fr-CA"/>
        </a:p>
      </dgm:t>
    </dgm:pt>
    <dgm:pt modelId="{EF49AD44-9385-4A7B-B64E-A14750705BCD}" type="sibTrans" cxnId="{3A789C66-E05F-4360-AC68-A05B71716914}">
      <dgm:prSet/>
      <dgm:spPr/>
      <dgm:t>
        <a:bodyPr/>
        <a:lstStyle/>
        <a:p>
          <a:endParaRPr lang="fr-CA"/>
        </a:p>
      </dgm:t>
    </dgm:pt>
    <dgm:pt modelId="{F1485760-A1C0-443E-8709-8BB5158F1359}">
      <dgm:prSet phldrT="[Texte]" custT="1"/>
      <dgm:spPr>
        <a:solidFill>
          <a:srgbClr val="EFC19F"/>
        </a:solidFill>
      </dgm:spPr>
      <dgm:t>
        <a:bodyPr/>
        <a:lstStyle/>
        <a:p>
          <a:r>
            <a:rPr lang="fr-CA" sz="1000" dirty="0">
              <a:solidFill>
                <a:srgbClr val="000000"/>
              </a:solidFill>
            </a:rPr>
            <a:t>Pour déterminer les indicateurs de performance</a:t>
          </a:r>
        </a:p>
      </dgm:t>
    </dgm:pt>
    <dgm:pt modelId="{860C59D2-9F29-44A0-A9F8-F85E04A0B90C}" type="parTrans" cxnId="{7FF7A3DD-CFC0-4A9E-8B6C-A885212FE896}">
      <dgm:prSet/>
      <dgm:spPr/>
      <dgm:t>
        <a:bodyPr/>
        <a:lstStyle/>
        <a:p>
          <a:endParaRPr lang="fr-CA"/>
        </a:p>
      </dgm:t>
    </dgm:pt>
    <dgm:pt modelId="{D9321B47-D11F-4815-A234-B0D9712D7266}" type="sibTrans" cxnId="{7FF7A3DD-CFC0-4A9E-8B6C-A885212FE896}">
      <dgm:prSet/>
      <dgm:spPr/>
      <dgm:t>
        <a:bodyPr/>
        <a:lstStyle/>
        <a:p>
          <a:endParaRPr lang="fr-CA"/>
        </a:p>
      </dgm:t>
    </dgm:pt>
    <dgm:pt modelId="{41471844-BCF2-41D7-8B49-E9410EBA8308}">
      <dgm:prSet phldrT="[Texte]" custT="1"/>
      <dgm:spPr>
        <a:solidFill>
          <a:srgbClr val="8DC1C5"/>
        </a:solidFill>
      </dgm:spPr>
      <dgm:t>
        <a:bodyPr/>
        <a:lstStyle/>
        <a:p>
          <a:r>
            <a:rPr lang="fr-CA" sz="1000" b="1" dirty="0">
              <a:solidFill>
                <a:srgbClr val="000000"/>
              </a:solidFill>
            </a:rPr>
            <a:t>Indicateur de performance</a:t>
          </a:r>
        </a:p>
      </dgm:t>
    </dgm:pt>
    <dgm:pt modelId="{BF61BA96-9D3F-4521-A93D-5E36445611B6}" type="parTrans" cxnId="{273707FF-68C8-4CAD-A9C6-DE13C5C4D4FF}">
      <dgm:prSet/>
      <dgm:spPr/>
      <dgm:t>
        <a:bodyPr/>
        <a:lstStyle/>
        <a:p>
          <a:endParaRPr lang="fr-CA"/>
        </a:p>
      </dgm:t>
    </dgm:pt>
    <dgm:pt modelId="{212399F0-0344-453E-B1C6-B562200CA0BD}" type="sibTrans" cxnId="{273707FF-68C8-4CAD-A9C6-DE13C5C4D4FF}">
      <dgm:prSet/>
      <dgm:spPr/>
      <dgm:t>
        <a:bodyPr/>
        <a:lstStyle/>
        <a:p>
          <a:endParaRPr lang="fr-CA"/>
        </a:p>
      </dgm:t>
    </dgm:pt>
    <dgm:pt modelId="{81564079-EC46-4412-8174-9BAE05A5D170}">
      <dgm:prSet phldrT="[Texte]" custT="1"/>
      <dgm:spPr>
        <a:solidFill>
          <a:srgbClr val="8DC1C5"/>
        </a:solidFill>
      </dgm:spPr>
      <dgm:t>
        <a:bodyPr/>
        <a:lstStyle/>
        <a:p>
          <a:r>
            <a:rPr lang="fr-CA" sz="1000" dirty="0">
              <a:solidFill>
                <a:srgbClr val="000000"/>
              </a:solidFill>
            </a:rPr>
            <a:t>Indice de mesure qualitatif ou quantitatif défini en fonction des objectifs et des normes de qualité de l’organisation</a:t>
          </a:r>
        </a:p>
      </dgm:t>
    </dgm:pt>
    <dgm:pt modelId="{171190A9-0B32-456A-873F-BF9F84A21262}" type="parTrans" cxnId="{FA6B9926-43DC-43F7-9F1B-0C7FD1137998}">
      <dgm:prSet/>
      <dgm:spPr/>
      <dgm:t>
        <a:bodyPr/>
        <a:lstStyle/>
        <a:p>
          <a:endParaRPr lang="fr-CA"/>
        </a:p>
      </dgm:t>
    </dgm:pt>
    <dgm:pt modelId="{BDE97A94-6436-452D-B1AA-DAE8BC9044B4}" type="sibTrans" cxnId="{FA6B9926-43DC-43F7-9F1B-0C7FD1137998}">
      <dgm:prSet/>
      <dgm:spPr/>
      <dgm:t>
        <a:bodyPr/>
        <a:lstStyle/>
        <a:p>
          <a:endParaRPr lang="fr-CA"/>
        </a:p>
      </dgm:t>
    </dgm:pt>
    <dgm:pt modelId="{04AF87C2-6C3D-4C3B-BCBA-3E549B03180F}">
      <dgm:prSet phldrT="[Texte]"/>
      <dgm:spPr>
        <a:solidFill>
          <a:srgbClr val="ADD387"/>
        </a:solidFill>
      </dgm:spPr>
      <dgm:t>
        <a:bodyPr/>
        <a:lstStyle/>
        <a:p>
          <a:pPr marL="93663" indent="0"/>
          <a:r>
            <a:rPr lang="fr-CA" sz="1000" b="1" dirty="0">
              <a:solidFill>
                <a:srgbClr val="000000"/>
              </a:solidFill>
            </a:rPr>
            <a:t>Performance organisationnelle</a:t>
          </a:r>
        </a:p>
      </dgm:t>
    </dgm:pt>
    <dgm:pt modelId="{E8E31EDD-D611-4C8C-8F11-463F412626CE}" type="parTrans" cxnId="{B60167CF-E91B-439E-99D4-3918BE5378E9}">
      <dgm:prSet/>
      <dgm:spPr/>
      <dgm:t>
        <a:bodyPr/>
        <a:lstStyle/>
        <a:p>
          <a:endParaRPr lang="fr-CA"/>
        </a:p>
      </dgm:t>
    </dgm:pt>
    <dgm:pt modelId="{971300FC-700D-4D36-9E63-80F3D571E544}" type="sibTrans" cxnId="{B60167CF-E91B-439E-99D4-3918BE5378E9}">
      <dgm:prSet/>
      <dgm:spPr/>
      <dgm:t>
        <a:bodyPr/>
        <a:lstStyle/>
        <a:p>
          <a:endParaRPr lang="fr-CA"/>
        </a:p>
      </dgm:t>
    </dgm:pt>
    <dgm:pt modelId="{B0DCA4B4-9904-4D2F-B9B9-2C04D1611C08}">
      <dgm:prSet phldrT="[Texte]" custT="1"/>
      <dgm:spPr>
        <a:solidFill>
          <a:srgbClr val="ADD387"/>
        </a:solidFill>
      </dgm:spPr>
      <dgm:t>
        <a:bodyPr/>
        <a:lstStyle/>
        <a:p>
          <a:pPr marL="176213" indent="-82550"/>
          <a:r>
            <a:rPr lang="fr-CA" sz="1000" dirty="0">
              <a:solidFill>
                <a:schemeClr val="tx1"/>
              </a:solidFill>
            </a:rPr>
            <a:t>Résultat final et global de l’ensemble des activités</a:t>
          </a:r>
        </a:p>
      </dgm:t>
    </dgm:pt>
    <dgm:pt modelId="{726D3196-8E3B-404A-8B7D-7206DE6CD04F}" type="parTrans" cxnId="{09DA093E-AF90-4693-914A-A8E7998FE29B}">
      <dgm:prSet/>
      <dgm:spPr/>
      <dgm:t>
        <a:bodyPr/>
        <a:lstStyle/>
        <a:p>
          <a:endParaRPr lang="fr-CA"/>
        </a:p>
      </dgm:t>
    </dgm:pt>
    <dgm:pt modelId="{633B4E2D-449E-487B-AB6D-DF53BEBBCF66}" type="sibTrans" cxnId="{09DA093E-AF90-4693-914A-A8E7998FE29B}">
      <dgm:prSet/>
      <dgm:spPr/>
      <dgm:t>
        <a:bodyPr/>
        <a:lstStyle/>
        <a:p>
          <a:endParaRPr lang="fr-CA"/>
        </a:p>
      </dgm:t>
    </dgm:pt>
    <dgm:pt modelId="{AB736793-7EB0-4021-8E59-D906D5AD5FF3}">
      <dgm:prSet phldrT="[Texte]" custT="1"/>
      <dgm:spPr>
        <a:solidFill>
          <a:srgbClr val="EFC19F"/>
        </a:solidFill>
      </dgm:spPr>
      <dgm:t>
        <a:bodyPr/>
        <a:lstStyle/>
        <a:p>
          <a:r>
            <a:rPr lang="fr-CA" sz="1000" dirty="0">
              <a:solidFill>
                <a:srgbClr val="000000"/>
              </a:solidFill>
            </a:rPr>
            <a:t>Pour évaluer l’accomplissement des tâches et les résultats</a:t>
          </a:r>
        </a:p>
      </dgm:t>
    </dgm:pt>
    <dgm:pt modelId="{D75471E4-D9BC-4028-AA79-E11B52E8F244}" type="parTrans" cxnId="{9DC8831C-66B9-4B6E-900F-F65F548D9C65}">
      <dgm:prSet/>
      <dgm:spPr/>
      <dgm:t>
        <a:bodyPr/>
        <a:lstStyle/>
        <a:p>
          <a:endParaRPr lang="en-CA"/>
        </a:p>
      </dgm:t>
    </dgm:pt>
    <dgm:pt modelId="{C655DF6C-9453-48E5-98BA-B651CC934EDB}" type="sibTrans" cxnId="{9DC8831C-66B9-4B6E-900F-F65F548D9C65}">
      <dgm:prSet/>
      <dgm:spPr/>
      <dgm:t>
        <a:bodyPr/>
        <a:lstStyle/>
        <a:p>
          <a:endParaRPr lang="en-CA"/>
        </a:p>
      </dgm:t>
    </dgm:pt>
    <dgm:pt modelId="{C306F813-FADE-5442-8096-E87FFCDB6D0D}" type="pres">
      <dgm:prSet presAssocID="{DD038C0E-4CCE-416B-AD93-3FCFD772FB3D}" presName="compositeShape" presStyleCnt="0">
        <dgm:presLayoutVars>
          <dgm:chMax val="7"/>
          <dgm:dir/>
          <dgm:resizeHandles val="exact"/>
        </dgm:presLayoutVars>
      </dgm:prSet>
      <dgm:spPr/>
    </dgm:pt>
    <dgm:pt modelId="{EB82236E-8990-E942-9D46-8221B435FFA6}" type="pres">
      <dgm:prSet presAssocID="{DD038C0E-4CCE-416B-AD93-3FCFD772FB3D}" presName="wedge1" presStyleLbl="node1" presStyleIdx="0" presStyleCnt="3"/>
      <dgm:spPr/>
    </dgm:pt>
    <dgm:pt modelId="{B9A6AD70-26B4-6249-9CBD-D6385EF3C7C2}" type="pres">
      <dgm:prSet presAssocID="{DD038C0E-4CCE-416B-AD93-3FCFD772FB3D}" presName="dummy1a" presStyleCnt="0"/>
      <dgm:spPr/>
    </dgm:pt>
    <dgm:pt modelId="{AAFD5318-B5CE-5643-9587-1977788374E6}" type="pres">
      <dgm:prSet presAssocID="{DD038C0E-4CCE-416B-AD93-3FCFD772FB3D}" presName="dummy1b" presStyleCnt="0"/>
      <dgm:spPr/>
    </dgm:pt>
    <dgm:pt modelId="{ACEED227-1682-E741-BA83-4E27FA7B4214}" type="pres">
      <dgm:prSet presAssocID="{DD038C0E-4CCE-416B-AD93-3FCFD772FB3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DE0DF37-8D18-0949-93AF-CCC579249925}" type="pres">
      <dgm:prSet presAssocID="{DD038C0E-4CCE-416B-AD93-3FCFD772FB3D}" presName="wedge2" presStyleLbl="node1" presStyleIdx="1" presStyleCnt="3"/>
      <dgm:spPr/>
    </dgm:pt>
    <dgm:pt modelId="{79756A7F-9C15-3B45-B6AF-52457A5944B8}" type="pres">
      <dgm:prSet presAssocID="{DD038C0E-4CCE-416B-AD93-3FCFD772FB3D}" presName="dummy2a" presStyleCnt="0"/>
      <dgm:spPr/>
    </dgm:pt>
    <dgm:pt modelId="{6E7E478A-BE5C-EB46-9FE0-DFD6A14B0F8D}" type="pres">
      <dgm:prSet presAssocID="{DD038C0E-4CCE-416B-AD93-3FCFD772FB3D}" presName="dummy2b" presStyleCnt="0"/>
      <dgm:spPr/>
    </dgm:pt>
    <dgm:pt modelId="{79543E52-6ADB-734C-A1E7-16C8B05C074E}" type="pres">
      <dgm:prSet presAssocID="{DD038C0E-4CCE-416B-AD93-3FCFD772FB3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E473B60-D748-D740-88C0-4EBBA0620AAF}" type="pres">
      <dgm:prSet presAssocID="{DD038C0E-4CCE-416B-AD93-3FCFD772FB3D}" presName="wedge3" presStyleLbl="node1" presStyleIdx="2" presStyleCnt="3"/>
      <dgm:spPr/>
    </dgm:pt>
    <dgm:pt modelId="{8AEA8F0B-8F9B-FF43-8295-7AB7F28AA59F}" type="pres">
      <dgm:prSet presAssocID="{DD038C0E-4CCE-416B-AD93-3FCFD772FB3D}" presName="dummy3a" presStyleCnt="0"/>
      <dgm:spPr/>
    </dgm:pt>
    <dgm:pt modelId="{D324184B-723A-754E-BADF-395024464273}" type="pres">
      <dgm:prSet presAssocID="{DD038C0E-4CCE-416B-AD93-3FCFD772FB3D}" presName="dummy3b" presStyleCnt="0"/>
      <dgm:spPr/>
    </dgm:pt>
    <dgm:pt modelId="{E65161ED-3AB8-C846-A0E7-11AC1D733630}" type="pres">
      <dgm:prSet presAssocID="{DD038C0E-4CCE-416B-AD93-3FCFD772FB3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38BF1D4D-B282-8048-9AF2-973F9267457F}" type="pres">
      <dgm:prSet presAssocID="{EF49AD44-9385-4A7B-B64E-A14750705BCD}" presName="arrowWedge1" presStyleLbl="fgSibTrans2D1" presStyleIdx="0" presStyleCnt="3"/>
      <dgm:spPr>
        <a:solidFill>
          <a:srgbClr val="71999D"/>
        </a:solidFill>
      </dgm:spPr>
    </dgm:pt>
    <dgm:pt modelId="{9A76DFEC-FC94-274F-BAB8-91066BE6206A}" type="pres">
      <dgm:prSet presAssocID="{212399F0-0344-453E-B1C6-B562200CA0BD}" presName="arrowWedge2" presStyleLbl="fgSibTrans2D1" presStyleIdx="1" presStyleCnt="3"/>
      <dgm:spPr>
        <a:solidFill>
          <a:srgbClr val="71999D"/>
        </a:solidFill>
      </dgm:spPr>
    </dgm:pt>
    <dgm:pt modelId="{B7CF1F43-95D5-8943-B3E0-8BD77FC09D0A}" type="pres">
      <dgm:prSet presAssocID="{971300FC-700D-4D36-9E63-80F3D571E544}" presName="arrowWedge3" presStyleLbl="fgSibTrans2D1" presStyleIdx="2" presStyleCnt="3"/>
      <dgm:spPr>
        <a:solidFill>
          <a:srgbClr val="71999D"/>
        </a:solidFill>
      </dgm:spPr>
    </dgm:pt>
  </dgm:ptLst>
  <dgm:cxnLst>
    <dgm:cxn modelId="{C6934619-C9C1-5848-AEBA-F83B657150C9}" type="presOf" srcId="{41471844-BCF2-41D7-8B49-E9410EBA8308}" destId="{BDE0DF37-8D18-0949-93AF-CCC579249925}" srcOrd="0" destOrd="0" presId="urn:microsoft.com/office/officeart/2005/8/layout/cycle8"/>
    <dgm:cxn modelId="{B54DA81B-8FA4-9A41-9A77-ECC4BBBB2A94}" type="presOf" srcId="{AB736793-7EB0-4021-8E59-D906D5AD5FF3}" destId="{ACEED227-1682-E741-BA83-4E27FA7B4214}" srcOrd="1" destOrd="2" presId="urn:microsoft.com/office/officeart/2005/8/layout/cycle8"/>
    <dgm:cxn modelId="{9DC8831C-66B9-4B6E-900F-F65F548D9C65}" srcId="{304D5169-E343-4829-BB89-4C5FAB129597}" destId="{AB736793-7EB0-4021-8E59-D906D5AD5FF3}" srcOrd="1" destOrd="0" parTransId="{D75471E4-D9BC-4028-AA79-E11B52E8F244}" sibTransId="{C655DF6C-9453-48E5-98BA-B651CC934EDB}"/>
    <dgm:cxn modelId="{924D6822-C023-F243-BD48-C5EF6C51CABF}" type="presOf" srcId="{81564079-EC46-4412-8174-9BAE05A5D170}" destId="{BDE0DF37-8D18-0949-93AF-CCC579249925}" srcOrd="0" destOrd="1" presId="urn:microsoft.com/office/officeart/2005/8/layout/cycle8"/>
    <dgm:cxn modelId="{FA6B9926-43DC-43F7-9F1B-0C7FD1137998}" srcId="{41471844-BCF2-41D7-8B49-E9410EBA8308}" destId="{81564079-EC46-4412-8174-9BAE05A5D170}" srcOrd="0" destOrd="0" parTransId="{171190A9-0B32-456A-873F-BF9F84A21262}" sibTransId="{BDE97A94-6436-452D-B1AA-DAE8BC9044B4}"/>
    <dgm:cxn modelId="{F274822D-7A75-C847-84AE-E3082BCBADA3}" type="presOf" srcId="{B0DCA4B4-9904-4D2F-B9B9-2C04D1611C08}" destId="{E65161ED-3AB8-C846-A0E7-11AC1D733630}" srcOrd="1" destOrd="1" presId="urn:microsoft.com/office/officeart/2005/8/layout/cycle8"/>
    <dgm:cxn modelId="{09DA093E-AF90-4693-914A-A8E7998FE29B}" srcId="{04AF87C2-6C3D-4C3B-BCBA-3E549B03180F}" destId="{B0DCA4B4-9904-4D2F-B9B9-2C04D1611C08}" srcOrd="0" destOrd="0" parTransId="{726D3196-8E3B-404A-8B7D-7206DE6CD04F}" sibTransId="{633B4E2D-449E-487B-AB6D-DF53BEBBCF66}"/>
    <dgm:cxn modelId="{DA6A2E65-1B80-9A4E-B576-F18890E2FC31}" type="presOf" srcId="{41471844-BCF2-41D7-8B49-E9410EBA8308}" destId="{79543E52-6ADB-734C-A1E7-16C8B05C074E}" srcOrd="1" destOrd="0" presId="urn:microsoft.com/office/officeart/2005/8/layout/cycle8"/>
    <dgm:cxn modelId="{9B144866-73C8-7944-B4F6-4DD445355B40}" type="presOf" srcId="{AB736793-7EB0-4021-8E59-D906D5AD5FF3}" destId="{EB82236E-8990-E942-9D46-8221B435FFA6}" srcOrd="0" destOrd="2" presId="urn:microsoft.com/office/officeart/2005/8/layout/cycle8"/>
    <dgm:cxn modelId="{3A789C66-E05F-4360-AC68-A05B71716914}" srcId="{DD038C0E-4CCE-416B-AD93-3FCFD772FB3D}" destId="{304D5169-E343-4829-BB89-4C5FAB129597}" srcOrd="0" destOrd="0" parTransId="{A5973BE9-91DF-4A02-B174-B6AF12E9252A}" sibTransId="{EF49AD44-9385-4A7B-B64E-A14750705BCD}"/>
    <dgm:cxn modelId="{041E2797-1A19-9049-BE2F-85DDDC10FB65}" type="presOf" srcId="{B0DCA4B4-9904-4D2F-B9B9-2C04D1611C08}" destId="{2E473B60-D748-D740-88C0-4EBBA0620AAF}" srcOrd="0" destOrd="1" presId="urn:microsoft.com/office/officeart/2005/8/layout/cycle8"/>
    <dgm:cxn modelId="{80F2AF9F-A86D-8140-B0DD-78627374DF76}" type="presOf" srcId="{81564079-EC46-4412-8174-9BAE05A5D170}" destId="{79543E52-6ADB-734C-A1E7-16C8B05C074E}" srcOrd="1" destOrd="1" presId="urn:microsoft.com/office/officeart/2005/8/layout/cycle8"/>
    <dgm:cxn modelId="{5129BB9F-4862-4342-9C89-946D84CA2624}" type="presOf" srcId="{DD038C0E-4CCE-416B-AD93-3FCFD772FB3D}" destId="{C306F813-FADE-5442-8096-E87FFCDB6D0D}" srcOrd="0" destOrd="0" presId="urn:microsoft.com/office/officeart/2005/8/layout/cycle8"/>
    <dgm:cxn modelId="{6E00E1B4-E60A-6749-A9A3-A0BBACF80C75}" type="presOf" srcId="{F1485760-A1C0-443E-8709-8BB5158F1359}" destId="{EB82236E-8990-E942-9D46-8221B435FFA6}" srcOrd="0" destOrd="1" presId="urn:microsoft.com/office/officeart/2005/8/layout/cycle8"/>
    <dgm:cxn modelId="{740160B9-A321-8342-8CAD-CB6188019F77}" type="presOf" srcId="{304D5169-E343-4829-BB89-4C5FAB129597}" destId="{EB82236E-8990-E942-9D46-8221B435FFA6}" srcOrd="0" destOrd="0" presId="urn:microsoft.com/office/officeart/2005/8/layout/cycle8"/>
    <dgm:cxn modelId="{9E317DC3-E6A3-7D43-BCB0-0CEFBD227B1C}" type="presOf" srcId="{04AF87C2-6C3D-4C3B-BCBA-3E549B03180F}" destId="{2E473B60-D748-D740-88C0-4EBBA0620AAF}" srcOrd="0" destOrd="0" presId="urn:microsoft.com/office/officeart/2005/8/layout/cycle8"/>
    <dgm:cxn modelId="{B60167CF-E91B-439E-99D4-3918BE5378E9}" srcId="{DD038C0E-4CCE-416B-AD93-3FCFD772FB3D}" destId="{04AF87C2-6C3D-4C3B-BCBA-3E549B03180F}" srcOrd="2" destOrd="0" parTransId="{E8E31EDD-D611-4C8C-8F11-463F412626CE}" sibTransId="{971300FC-700D-4D36-9E63-80F3D571E544}"/>
    <dgm:cxn modelId="{7FF7A3DD-CFC0-4A9E-8B6C-A885212FE896}" srcId="{304D5169-E343-4829-BB89-4C5FAB129597}" destId="{F1485760-A1C0-443E-8709-8BB5158F1359}" srcOrd="0" destOrd="0" parTransId="{860C59D2-9F29-44A0-A9F8-F85E04A0B90C}" sibTransId="{D9321B47-D11F-4815-A234-B0D9712D7266}"/>
    <dgm:cxn modelId="{345F8CEE-0FBA-AC4C-888A-0D61220418EB}" type="presOf" srcId="{304D5169-E343-4829-BB89-4C5FAB129597}" destId="{ACEED227-1682-E741-BA83-4E27FA7B4214}" srcOrd="1" destOrd="0" presId="urn:microsoft.com/office/officeart/2005/8/layout/cycle8"/>
    <dgm:cxn modelId="{FAD3F2EF-600F-0041-A6DD-0E3C189222D8}" type="presOf" srcId="{04AF87C2-6C3D-4C3B-BCBA-3E549B03180F}" destId="{E65161ED-3AB8-C846-A0E7-11AC1D733630}" srcOrd="1" destOrd="0" presId="urn:microsoft.com/office/officeart/2005/8/layout/cycle8"/>
    <dgm:cxn modelId="{273707FF-68C8-4CAD-A9C6-DE13C5C4D4FF}" srcId="{DD038C0E-4CCE-416B-AD93-3FCFD772FB3D}" destId="{41471844-BCF2-41D7-8B49-E9410EBA8308}" srcOrd="1" destOrd="0" parTransId="{BF61BA96-9D3F-4521-A93D-5E36445611B6}" sibTransId="{212399F0-0344-453E-B1C6-B562200CA0BD}"/>
    <dgm:cxn modelId="{02BBE1FF-7C7A-B04A-8AB2-D33DBA7D2041}" type="presOf" srcId="{F1485760-A1C0-443E-8709-8BB5158F1359}" destId="{ACEED227-1682-E741-BA83-4E27FA7B4214}" srcOrd="1" destOrd="1" presId="urn:microsoft.com/office/officeart/2005/8/layout/cycle8"/>
    <dgm:cxn modelId="{B78981B5-406A-8C42-8B8A-3C304CA2CFF1}" type="presParOf" srcId="{C306F813-FADE-5442-8096-E87FFCDB6D0D}" destId="{EB82236E-8990-E942-9D46-8221B435FFA6}" srcOrd="0" destOrd="0" presId="urn:microsoft.com/office/officeart/2005/8/layout/cycle8"/>
    <dgm:cxn modelId="{B653230F-08BF-B947-8994-71466D59807B}" type="presParOf" srcId="{C306F813-FADE-5442-8096-E87FFCDB6D0D}" destId="{B9A6AD70-26B4-6249-9CBD-D6385EF3C7C2}" srcOrd="1" destOrd="0" presId="urn:microsoft.com/office/officeart/2005/8/layout/cycle8"/>
    <dgm:cxn modelId="{F0D34A05-A15C-B947-98B2-772863F1B09D}" type="presParOf" srcId="{C306F813-FADE-5442-8096-E87FFCDB6D0D}" destId="{AAFD5318-B5CE-5643-9587-1977788374E6}" srcOrd="2" destOrd="0" presId="urn:microsoft.com/office/officeart/2005/8/layout/cycle8"/>
    <dgm:cxn modelId="{D06D7EDC-EA30-B54B-A9F3-5C1B2A7E1ABE}" type="presParOf" srcId="{C306F813-FADE-5442-8096-E87FFCDB6D0D}" destId="{ACEED227-1682-E741-BA83-4E27FA7B4214}" srcOrd="3" destOrd="0" presId="urn:microsoft.com/office/officeart/2005/8/layout/cycle8"/>
    <dgm:cxn modelId="{71F3CABF-092D-AE48-A61F-93825F11D35D}" type="presParOf" srcId="{C306F813-FADE-5442-8096-E87FFCDB6D0D}" destId="{BDE0DF37-8D18-0949-93AF-CCC579249925}" srcOrd="4" destOrd="0" presId="urn:microsoft.com/office/officeart/2005/8/layout/cycle8"/>
    <dgm:cxn modelId="{86EBB51D-CBD2-8C4B-9AE4-2ABA435248C2}" type="presParOf" srcId="{C306F813-FADE-5442-8096-E87FFCDB6D0D}" destId="{79756A7F-9C15-3B45-B6AF-52457A5944B8}" srcOrd="5" destOrd="0" presId="urn:microsoft.com/office/officeart/2005/8/layout/cycle8"/>
    <dgm:cxn modelId="{AFFFA71C-9C73-D940-8EC2-C498ECD278CF}" type="presParOf" srcId="{C306F813-FADE-5442-8096-E87FFCDB6D0D}" destId="{6E7E478A-BE5C-EB46-9FE0-DFD6A14B0F8D}" srcOrd="6" destOrd="0" presId="urn:microsoft.com/office/officeart/2005/8/layout/cycle8"/>
    <dgm:cxn modelId="{33F63168-C16E-554C-97F3-69651E6893EF}" type="presParOf" srcId="{C306F813-FADE-5442-8096-E87FFCDB6D0D}" destId="{79543E52-6ADB-734C-A1E7-16C8B05C074E}" srcOrd="7" destOrd="0" presId="urn:microsoft.com/office/officeart/2005/8/layout/cycle8"/>
    <dgm:cxn modelId="{8F63827F-423A-F841-A8A0-860E902C5612}" type="presParOf" srcId="{C306F813-FADE-5442-8096-E87FFCDB6D0D}" destId="{2E473B60-D748-D740-88C0-4EBBA0620AAF}" srcOrd="8" destOrd="0" presId="urn:microsoft.com/office/officeart/2005/8/layout/cycle8"/>
    <dgm:cxn modelId="{DACB3C1F-FA1F-3146-8299-DBA40DFBF38B}" type="presParOf" srcId="{C306F813-FADE-5442-8096-E87FFCDB6D0D}" destId="{8AEA8F0B-8F9B-FF43-8295-7AB7F28AA59F}" srcOrd="9" destOrd="0" presId="urn:microsoft.com/office/officeart/2005/8/layout/cycle8"/>
    <dgm:cxn modelId="{C1DDC7E3-8ADE-9B4D-9217-7D7395B674CD}" type="presParOf" srcId="{C306F813-FADE-5442-8096-E87FFCDB6D0D}" destId="{D324184B-723A-754E-BADF-395024464273}" srcOrd="10" destOrd="0" presId="urn:microsoft.com/office/officeart/2005/8/layout/cycle8"/>
    <dgm:cxn modelId="{430B68E4-ED20-CA49-9D8D-32E61DC51BCA}" type="presParOf" srcId="{C306F813-FADE-5442-8096-E87FFCDB6D0D}" destId="{E65161ED-3AB8-C846-A0E7-11AC1D733630}" srcOrd="11" destOrd="0" presId="urn:microsoft.com/office/officeart/2005/8/layout/cycle8"/>
    <dgm:cxn modelId="{27D980B9-821C-EB4D-AC62-193EFB40E5EA}" type="presParOf" srcId="{C306F813-FADE-5442-8096-E87FFCDB6D0D}" destId="{38BF1D4D-B282-8048-9AF2-973F9267457F}" srcOrd="12" destOrd="0" presId="urn:microsoft.com/office/officeart/2005/8/layout/cycle8"/>
    <dgm:cxn modelId="{30574102-7FA6-9D47-993B-58FFE8F0BDC0}" type="presParOf" srcId="{C306F813-FADE-5442-8096-E87FFCDB6D0D}" destId="{9A76DFEC-FC94-274F-BAB8-91066BE6206A}" srcOrd="13" destOrd="0" presId="urn:microsoft.com/office/officeart/2005/8/layout/cycle8"/>
    <dgm:cxn modelId="{B75FEEA6-E089-734F-AB4B-54A47AD40DFF}" type="presParOf" srcId="{C306F813-FADE-5442-8096-E87FFCDB6D0D}" destId="{B7CF1F43-95D5-8943-B3E0-8BD77FC09D0A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13F1EF-CAEB-43B2-AC9A-C49C31773483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CA"/>
        </a:p>
      </dgm:t>
    </dgm:pt>
    <dgm:pt modelId="{6A72A08A-0F41-4A7E-BDE8-424EED5CB929}">
      <dgm:prSet phldrT="[Texte]" custT="1"/>
      <dgm:spPr/>
      <dgm:t>
        <a:bodyPr/>
        <a:lstStyle/>
        <a:p>
          <a:r>
            <a:rPr lang="fr-CA" sz="1600" b="1" dirty="0"/>
            <a:t>Planifier</a:t>
          </a:r>
        </a:p>
      </dgm:t>
    </dgm:pt>
    <dgm:pt modelId="{12D8373E-1CEC-4502-B70A-6E875BBA60C0}" type="parTrans" cxnId="{2383243D-260F-48DB-AE37-629845701BD8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EDBE1F10-1203-475D-9D57-2ED6099F0501}" type="sibTrans" cxnId="{2383243D-260F-48DB-AE37-629845701BD8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CC38168D-F089-49BB-BD88-D02F93D7777B}">
      <dgm:prSet phldrT="[Texte]" custT="1"/>
      <dgm:spPr/>
      <dgm:t>
        <a:bodyPr/>
        <a:lstStyle/>
        <a:p>
          <a:pPr marL="180000" indent="-180000"/>
          <a:r>
            <a:rPr lang="fr-CA" sz="1400" dirty="0"/>
            <a:t>Valide l’atteinte des objectifs.</a:t>
          </a:r>
        </a:p>
      </dgm:t>
    </dgm:pt>
    <dgm:pt modelId="{9ADAB0F1-B81A-4EF9-8720-253967A697BC}" type="parTrans" cxnId="{1AF80875-D49F-40FA-957D-BCE403F4144A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1FFD2775-06B7-41EE-B947-46B84D3E0344}" type="sibTrans" cxnId="{1AF80875-D49F-40FA-957D-BCE403F4144A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9174D11C-75C3-470E-9BFB-F64866169F6B}">
      <dgm:prSet phldrT="[Texte]" custT="1"/>
      <dgm:spPr/>
      <dgm:t>
        <a:bodyPr/>
        <a:lstStyle/>
        <a:p>
          <a:r>
            <a:rPr lang="fr-CA" sz="1600" b="1" dirty="0"/>
            <a:t>Responsabiliser les employés</a:t>
          </a:r>
        </a:p>
      </dgm:t>
    </dgm:pt>
    <dgm:pt modelId="{CC460A6C-B8CE-41E3-8AF0-9D5439FCACF0}" type="parTrans" cxnId="{F8CDFDAF-C4E2-433E-A128-2A0D79FEA28E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3C457DC1-68DB-427D-8A07-F10C1CD90131}" type="sibTrans" cxnId="{F8CDFDAF-C4E2-433E-A128-2A0D79FEA28E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E7E71F87-622C-448D-A838-FBEF98181388}">
      <dgm:prSet phldrT="[Texte]" custT="1"/>
      <dgm:spPr/>
      <dgm:t>
        <a:bodyPr/>
        <a:lstStyle/>
        <a:p>
          <a:pPr marL="180000" indent="-180000"/>
          <a:r>
            <a:rPr lang="fr-CA" sz="1400" dirty="0"/>
            <a:t>Permet de mieux déléguer en assurant un suivi cohérent.</a:t>
          </a:r>
        </a:p>
      </dgm:t>
    </dgm:pt>
    <dgm:pt modelId="{96572E9A-FFEB-490B-9B82-436585B798A0}" type="parTrans" cxnId="{C5123B06-9092-4135-8768-3DBC2834EDDE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3DEDB668-586E-4BC1-8CFB-5F3CC51E749E}" type="sibTrans" cxnId="{C5123B06-9092-4135-8768-3DBC2834EDDE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CBFBB096-E60C-4BAD-85A4-B1C2CB9F68EA}">
      <dgm:prSet phldrT="[Texte]"/>
      <dgm:spPr/>
      <dgm:t>
        <a:bodyPr/>
        <a:lstStyle/>
        <a:p>
          <a:r>
            <a:rPr lang="fr-CA" b="1" dirty="0"/>
            <a:t>Protéger l’organisation</a:t>
          </a:r>
        </a:p>
      </dgm:t>
    </dgm:pt>
    <dgm:pt modelId="{FCCE8FF2-4B2D-4E32-8A43-D4B504E89A0D}" type="parTrans" cxnId="{414EB2D6-AC95-4206-8AE6-7E6A04442675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E91130D8-6FAE-4A69-9EF4-47976DB8B156}" type="sibTrans" cxnId="{414EB2D6-AC95-4206-8AE6-7E6A04442675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10582661-5349-46E8-AE02-BDE528434CF1}">
      <dgm:prSet phldrT="[Texte]" custT="1"/>
      <dgm:spPr/>
      <dgm:t>
        <a:bodyPr/>
        <a:lstStyle/>
        <a:p>
          <a:pPr marL="180000" indent="-180000"/>
          <a:r>
            <a:rPr lang="fr-CA" sz="1400" dirty="0"/>
            <a:t>Permet de garder le cap sur la mission de l’organisation.</a:t>
          </a:r>
        </a:p>
      </dgm:t>
    </dgm:pt>
    <dgm:pt modelId="{7BD194E8-C2F8-4275-AFD1-9AC060487E21}" type="parTrans" cxnId="{2AD7D390-12EF-436E-81FC-53FBAC36137B}">
      <dgm:prSet/>
      <dgm:spPr/>
      <dgm:t>
        <a:bodyPr/>
        <a:lstStyle/>
        <a:p>
          <a:endParaRPr lang="en-CA"/>
        </a:p>
      </dgm:t>
    </dgm:pt>
    <dgm:pt modelId="{A3C9092E-2298-43D5-91A3-9CCA659FB113}" type="sibTrans" cxnId="{2AD7D390-12EF-436E-81FC-53FBAC36137B}">
      <dgm:prSet/>
      <dgm:spPr/>
      <dgm:t>
        <a:bodyPr/>
        <a:lstStyle/>
        <a:p>
          <a:endParaRPr lang="en-CA"/>
        </a:p>
      </dgm:t>
    </dgm:pt>
    <dgm:pt modelId="{C5A3BD07-26F2-4542-A8EB-C26A30661C89}">
      <dgm:prSet phldrT="[Texte]" custT="1"/>
      <dgm:spPr/>
      <dgm:t>
        <a:bodyPr/>
        <a:lstStyle/>
        <a:p>
          <a:pPr marL="180000" indent="-180000"/>
          <a:r>
            <a:rPr lang="fr-CA" sz="1400" dirty="0"/>
            <a:t>Permet de cibler les ajustements requis en cours de processus, le cas échéant.</a:t>
          </a:r>
        </a:p>
      </dgm:t>
    </dgm:pt>
    <dgm:pt modelId="{1F8989B3-6143-4E00-AF9F-05156B7AB432}" type="parTrans" cxnId="{51A74310-639D-4C3D-90A6-71D7B3F888B7}">
      <dgm:prSet/>
      <dgm:spPr/>
      <dgm:t>
        <a:bodyPr/>
        <a:lstStyle/>
        <a:p>
          <a:endParaRPr lang="en-CA"/>
        </a:p>
      </dgm:t>
    </dgm:pt>
    <dgm:pt modelId="{509E00E8-2C06-44AB-9E80-158465A8750C}" type="sibTrans" cxnId="{51A74310-639D-4C3D-90A6-71D7B3F888B7}">
      <dgm:prSet/>
      <dgm:spPr/>
      <dgm:t>
        <a:bodyPr/>
        <a:lstStyle/>
        <a:p>
          <a:endParaRPr lang="en-CA"/>
        </a:p>
      </dgm:t>
    </dgm:pt>
    <dgm:pt modelId="{9B82D517-31D2-440D-B64B-DCF98BEE8204}">
      <dgm:prSet phldrT="[Texte]" custT="1"/>
      <dgm:spPr/>
      <dgm:t>
        <a:bodyPr/>
        <a:lstStyle/>
        <a:p>
          <a:pPr marL="180000" indent="-180000"/>
          <a:r>
            <a:rPr lang="fr-CA" sz="1400" dirty="0"/>
            <a:t>Permet de mieux planifier les étapes à venir.</a:t>
          </a:r>
        </a:p>
      </dgm:t>
    </dgm:pt>
    <dgm:pt modelId="{BFD4107B-311D-40E2-B79F-27934F8BF0EC}" type="parTrans" cxnId="{17EF47CE-5B56-40F0-9198-080A6A82E1DD}">
      <dgm:prSet/>
      <dgm:spPr/>
      <dgm:t>
        <a:bodyPr/>
        <a:lstStyle/>
        <a:p>
          <a:endParaRPr lang="en-CA"/>
        </a:p>
      </dgm:t>
    </dgm:pt>
    <dgm:pt modelId="{2CD45EB7-CF9E-4DDE-BDCA-30726221C021}" type="sibTrans" cxnId="{17EF47CE-5B56-40F0-9198-080A6A82E1DD}">
      <dgm:prSet/>
      <dgm:spPr/>
      <dgm:t>
        <a:bodyPr/>
        <a:lstStyle/>
        <a:p>
          <a:endParaRPr lang="en-CA"/>
        </a:p>
      </dgm:t>
    </dgm:pt>
    <dgm:pt modelId="{BDBF8CDA-509B-42A1-ACCB-017844661296}">
      <dgm:prSet phldrT="[Texte]" custT="1"/>
      <dgm:spPr/>
      <dgm:t>
        <a:bodyPr/>
        <a:lstStyle/>
        <a:p>
          <a:pPr marL="180000" indent="-180000"/>
          <a:r>
            <a:rPr lang="fr-CA" sz="1400" dirty="0"/>
            <a:t>Encourage l’autonomie des employés en assurant une rétroaction adaptée et efficace.</a:t>
          </a:r>
        </a:p>
      </dgm:t>
    </dgm:pt>
    <dgm:pt modelId="{A405FFAD-BB22-41ED-B537-0DD3DE6FE760}" type="parTrans" cxnId="{62B390E4-8768-4C14-8FA5-A1A2424B9873}">
      <dgm:prSet/>
      <dgm:spPr/>
      <dgm:t>
        <a:bodyPr/>
        <a:lstStyle/>
        <a:p>
          <a:endParaRPr lang="en-CA"/>
        </a:p>
      </dgm:t>
    </dgm:pt>
    <dgm:pt modelId="{ABE14A6C-0ECE-4C88-9739-F65AD7E1B6D5}" type="sibTrans" cxnId="{62B390E4-8768-4C14-8FA5-A1A2424B9873}">
      <dgm:prSet/>
      <dgm:spPr/>
      <dgm:t>
        <a:bodyPr/>
        <a:lstStyle/>
        <a:p>
          <a:endParaRPr lang="en-CA"/>
        </a:p>
      </dgm:t>
    </dgm:pt>
    <dgm:pt modelId="{A93E11B9-AF5F-46AC-9FFD-F3D182B767E9}">
      <dgm:prSet phldrT="[Texte]" custT="1"/>
      <dgm:spPr/>
      <dgm:t>
        <a:bodyPr/>
        <a:lstStyle/>
        <a:p>
          <a:pPr marL="180000" indent="-180000"/>
          <a:r>
            <a:rPr lang="fr-CA" sz="1400" dirty="0"/>
            <a:t>Assure une cohérence entre les unités de production et les différents rapports.</a:t>
          </a:r>
        </a:p>
      </dgm:t>
    </dgm:pt>
    <dgm:pt modelId="{DE7A6E0D-C2C2-4DB5-B161-843E2A62FCDA}" type="parTrans" cxnId="{E2335ACD-BE58-4C0B-B296-29B1763E5B41}">
      <dgm:prSet/>
      <dgm:spPr/>
      <dgm:t>
        <a:bodyPr/>
        <a:lstStyle/>
        <a:p>
          <a:endParaRPr lang="en-CA"/>
        </a:p>
      </dgm:t>
    </dgm:pt>
    <dgm:pt modelId="{5EB247FF-7905-4F54-AF4A-68373A664377}" type="sibTrans" cxnId="{E2335ACD-BE58-4C0B-B296-29B1763E5B41}">
      <dgm:prSet/>
      <dgm:spPr/>
      <dgm:t>
        <a:bodyPr/>
        <a:lstStyle/>
        <a:p>
          <a:endParaRPr lang="en-CA"/>
        </a:p>
      </dgm:t>
    </dgm:pt>
    <dgm:pt modelId="{B8283DAE-1072-4E77-85AB-87798CC026FE}">
      <dgm:prSet phldrT="[Texte]" custT="1"/>
      <dgm:spPr/>
      <dgm:t>
        <a:bodyPr/>
        <a:lstStyle/>
        <a:p>
          <a:pPr marL="180000" indent="-180000"/>
          <a:r>
            <a:rPr lang="fr-CA" sz="1400" dirty="0"/>
            <a:t>Assure une meilleure communication avec les parties prenantes.</a:t>
          </a:r>
        </a:p>
      </dgm:t>
    </dgm:pt>
    <dgm:pt modelId="{06461240-24B9-48D1-8C8D-BEBC94BF70F4}" type="parTrans" cxnId="{44E5BED2-60A5-4C24-ACE2-57250B84D8D9}">
      <dgm:prSet/>
      <dgm:spPr/>
      <dgm:t>
        <a:bodyPr/>
        <a:lstStyle/>
        <a:p>
          <a:endParaRPr lang="en-CA"/>
        </a:p>
      </dgm:t>
    </dgm:pt>
    <dgm:pt modelId="{AD980110-D7EB-4E7E-B680-712B66038574}" type="sibTrans" cxnId="{44E5BED2-60A5-4C24-ACE2-57250B84D8D9}">
      <dgm:prSet/>
      <dgm:spPr/>
      <dgm:t>
        <a:bodyPr/>
        <a:lstStyle/>
        <a:p>
          <a:endParaRPr lang="en-CA"/>
        </a:p>
      </dgm:t>
    </dgm:pt>
    <dgm:pt modelId="{8926F58A-8B07-4D84-A7AC-046753CA9226}">
      <dgm:prSet phldrT="[Texte]" custT="1"/>
      <dgm:spPr/>
      <dgm:t>
        <a:bodyPr/>
        <a:lstStyle/>
        <a:p>
          <a:pPr marL="180000" indent="-180000"/>
          <a:r>
            <a:rPr lang="fr-CA" sz="1400" dirty="0"/>
            <a:t>Assure le respect des normes.</a:t>
          </a:r>
        </a:p>
      </dgm:t>
    </dgm:pt>
    <dgm:pt modelId="{31D5EEF1-3D19-4B7B-ADD7-D97254077E23}" type="sibTrans" cxnId="{0B123F70-9D8A-4E69-B4AB-91E4EC3AD99A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7A27372A-FEF3-4AE9-9531-0336F45FD88A}" type="parTrans" cxnId="{0B123F70-9D8A-4E69-B4AB-91E4EC3AD99A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90658D11-6E08-47C2-A75E-728C3ADE503F}" type="pres">
      <dgm:prSet presAssocID="{0913F1EF-CAEB-43B2-AC9A-C49C31773483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9B4EA06D-60BE-47AE-A5A0-DED1BD48D6E6}" type="pres">
      <dgm:prSet presAssocID="{6A72A08A-0F41-4A7E-BDE8-424EED5CB929}" presName="Accent1" presStyleCnt="0"/>
      <dgm:spPr/>
    </dgm:pt>
    <dgm:pt modelId="{A0BE52F7-6938-4441-B68E-487F0D458F97}" type="pres">
      <dgm:prSet presAssocID="{6A72A08A-0F41-4A7E-BDE8-424EED5CB929}" presName="Accent" presStyleLbl="node1" presStyleIdx="0" presStyleCnt="3"/>
      <dgm:spPr>
        <a:solidFill>
          <a:srgbClr val="8DC1C5"/>
        </a:solidFill>
      </dgm:spPr>
    </dgm:pt>
    <dgm:pt modelId="{1535D7A0-CE4F-4E0F-8A8A-E487D8B655E6}" type="pres">
      <dgm:prSet presAssocID="{6A72A08A-0F41-4A7E-BDE8-424EED5CB929}" presName="Child1" presStyleLbl="revTx" presStyleIdx="0" presStyleCnt="6" custScaleX="273607" custScaleY="155715" custLinFactNeighborX="75703" custLinFactNeighborY="-9312">
        <dgm:presLayoutVars>
          <dgm:chMax val="0"/>
          <dgm:chPref val="0"/>
          <dgm:bulletEnabled val="1"/>
        </dgm:presLayoutVars>
      </dgm:prSet>
      <dgm:spPr/>
    </dgm:pt>
    <dgm:pt modelId="{BFC90CBC-2C13-421E-87A1-3ABA1E0D36B4}" type="pres">
      <dgm:prSet presAssocID="{6A72A08A-0F41-4A7E-BDE8-424EED5CB929}" presName="Parent1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866A9AAE-7CA5-4FA0-A518-4AC79F9E1C32}" type="pres">
      <dgm:prSet presAssocID="{9174D11C-75C3-470E-9BFB-F64866169F6B}" presName="Accent2" presStyleCnt="0"/>
      <dgm:spPr/>
    </dgm:pt>
    <dgm:pt modelId="{63DA0756-B232-4704-9E04-10EDF45C1CC7}" type="pres">
      <dgm:prSet presAssocID="{9174D11C-75C3-470E-9BFB-F64866169F6B}" presName="Accent" presStyleLbl="node1" presStyleIdx="1" presStyleCnt="3"/>
      <dgm:spPr>
        <a:solidFill>
          <a:srgbClr val="EFC19F"/>
        </a:solidFill>
      </dgm:spPr>
    </dgm:pt>
    <dgm:pt modelId="{707E3097-D278-4A76-B504-F67C7ABE3918}" type="pres">
      <dgm:prSet presAssocID="{9174D11C-75C3-470E-9BFB-F64866169F6B}" presName="Child2" presStyleLbl="revTx" presStyleIdx="2" presStyleCnt="6" custScaleX="276111" custScaleY="116878" custLinFactX="911" custLinFactNeighborX="100000" custLinFactNeighborY="3492">
        <dgm:presLayoutVars>
          <dgm:chMax val="0"/>
          <dgm:chPref val="0"/>
          <dgm:bulletEnabled val="1"/>
        </dgm:presLayoutVars>
      </dgm:prSet>
      <dgm:spPr/>
    </dgm:pt>
    <dgm:pt modelId="{7D35DC27-47EA-43DC-AAF9-DCB3E5474561}" type="pres">
      <dgm:prSet presAssocID="{9174D11C-75C3-470E-9BFB-F64866169F6B}" presName="Parent2" presStyleLbl="revTx" presStyleIdx="3" presStyleCnt="6" custScaleX="136169" custLinFactNeighborX="8945" custLinFactNeighborY="-2582">
        <dgm:presLayoutVars>
          <dgm:chMax val="1"/>
          <dgm:chPref val="1"/>
          <dgm:bulletEnabled val="1"/>
        </dgm:presLayoutVars>
      </dgm:prSet>
      <dgm:spPr/>
    </dgm:pt>
    <dgm:pt modelId="{7D0055A3-AA1C-44F3-934F-F14ABC9D0F02}" type="pres">
      <dgm:prSet presAssocID="{CBFBB096-E60C-4BAD-85A4-B1C2CB9F68EA}" presName="Accent3" presStyleCnt="0"/>
      <dgm:spPr/>
    </dgm:pt>
    <dgm:pt modelId="{A1E81377-B113-43EA-A59C-BB767BDA48AE}" type="pres">
      <dgm:prSet presAssocID="{CBFBB096-E60C-4BAD-85A4-B1C2CB9F68EA}" presName="Accent" presStyleLbl="node1" presStyleIdx="2" presStyleCnt="3"/>
      <dgm:spPr>
        <a:solidFill>
          <a:srgbClr val="ADD387"/>
        </a:solidFill>
      </dgm:spPr>
    </dgm:pt>
    <dgm:pt modelId="{9DA4B0A5-F65F-4397-A0FE-ABAA6664571D}" type="pres">
      <dgm:prSet presAssocID="{CBFBB096-E60C-4BAD-85A4-B1C2CB9F68EA}" presName="Child3" presStyleLbl="revTx" presStyleIdx="4" presStyleCnt="6" custScaleX="279369" custScaleY="120458" custLinFactNeighborX="81245" custLinFactNeighborY="4656">
        <dgm:presLayoutVars>
          <dgm:chMax val="0"/>
          <dgm:chPref val="0"/>
          <dgm:bulletEnabled val="1"/>
        </dgm:presLayoutVars>
      </dgm:prSet>
      <dgm:spPr/>
    </dgm:pt>
    <dgm:pt modelId="{4517979B-CA19-405B-B08C-94DD21DCEF47}" type="pres">
      <dgm:prSet presAssocID="{CBFBB096-E60C-4BAD-85A4-B1C2CB9F68EA}" presName="Parent3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C5123B06-9092-4135-8768-3DBC2834EDDE}" srcId="{9174D11C-75C3-470E-9BFB-F64866169F6B}" destId="{E7E71F87-622C-448D-A838-FBEF98181388}" srcOrd="0" destOrd="0" parTransId="{96572E9A-FFEB-490B-9B82-436585B798A0}" sibTransId="{3DEDB668-586E-4BC1-8CFB-5F3CC51E749E}"/>
    <dgm:cxn modelId="{429CDD06-96BB-AC47-9DED-3A6397BA09E4}" type="presOf" srcId="{CC38168D-F089-49BB-BD88-D02F93D7777B}" destId="{1535D7A0-CE4F-4E0F-8A8A-E487D8B655E6}" srcOrd="0" destOrd="0" presId="urn:microsoft.com/office/officeart/2009/layout/CircleArrowProcess"/>
    <dgm:cxn modelId="{51A74310-639D-4C3D-90A6-71D7B3F888B7}" srcId="{6A72A08A-0F41-4A7E-BDE8-424EED5CB929}" destId="{C5A3BD07-26F2-4542-A8EB-C26A30661C89}" srcOrd="2" destOrd="0" parTransId="{1F8989B3-6143-4E00-AF9F-05156B7AB432}" sibTransId="{509E00E8-2C06-44AB-9E80-158465A8750C}"/>
    <dgm:cxn modelId="{26DF9A23-AE1B-D445-88B4-E220B6C530CA}" type="presOf" srcId="{CBFBB096-E60C-4BAD-85A4-B1C2CB9F68EA}" destId="{4517979B-CA19-405B-B08C-94DD21DCEF47}" srcOrd="0" destOrd="0" presId="urn:microsoft.com/office/officeart/2009/layout/CircleArrowProcess"/>
    <dgm:cxn modelId="{2C1B7330-764C-4F4F-B8F6-73F1E4F76092}" type="presOf" srcId="{9174D11C-75C3-470E-9BFB-F64866169F6B}" destId="{7D35DC27-47EA-43DC-AAF9-DCB3E5474561}" srcOrd="0" destOrd="0" presId="urn:microsoft.com/office/officeart/2009/layout/CircleArrowProcess"/>
    <dgm:cxn modelId="{A14A9B31-2F74-B44C-A074-581739C87D5F}" type="presOf" srcId="{6A72A08A-0F41-4A7E-BDE8-424EED5CB929}" destId="{BFC90CBC-2C13-421E-87A1-3ABA1E0D36B4}" srcOrd="0" destOrd="0" presId="urn:microsoft.com/office/officeart/2009/layout/CircleArrowProcess"/>
    <dgm:cxn modelId="{2383243D-260F-48DB-AE37-629845701BD8}" srcId="{0913F1EF-CAEB-43B2-AC9A-C49C31773483}" destId="{6A72A08A-0F41-4A7E-BDE8-424EED5CB929}" srcOrd="0" destOrd="0" parTransId="{12D8373E-1CEC-4502-B70A-6E875BBA60C0}" sibTransId="{EDBE1F10-1203-475D-9D57-2ED6099F0501}"/>
    <dgm:cxn modelId="{E52E9D5F-0F92-4B49-A67E-22FA399D6D48}" type="presOf" srcId="{0913F1EF-CAEB-43B2-AC9A-C49C31773483}" destId="{90658D11-6E08-47C2-A75E-728C3ADE503F}" srcOrd="0" destOrd="0" presId="urn:microsoft.com/office/officeart/2009/layout/CircleArrowProcess"/>
    <dgm:cxn modelId="{0B123F70-9D8A-4E69-B4AB-91E4EC3AD99A}" srcId="{CBFBB096-E60C-4BAD-85A4-B1C2CB9F68EA}" destId="{8926F58A-8B07-4D84-A7AC-046753CA9226}" srcOrd="0" destOrd="0" parTransId="{7A27372A-FEF3-4AE9-9531-0336F45FD88A}" sibTransId="{31D5EEF1-3D19-4B7B-ADD7-D97254077E23}"/>
    <dgm:cxn modelId="{1AF80875-D49F-40FA-957D-BCE403F4144A}" srcId="{6A72A08A-0F41-4A7E-BDE8-424EED5CB929}" destId="{CC38168D-F089-49BB-BD88-D02F93D7777B}" srcOrd="0" destOrd="0" parTransId="{9ADAB0F1-B81A-4EF9-8720-253967A697BC}" sibTransId="{1FFD2775-06B7-41EE-B947-46B84D3E0344}"/>
    <dgm:cxn modelId="{0CBC0D7A-B909-BB47-89AA-1D3AC4F286AF}" type="presOf" srcId="{A93E11B9-AF5F-46AC-9FFD-F3D182B767E9}" destId="{9DA4B0A5-F65F-4397-A0FE-ABAA6664571D}" srcOrd="0" destOrd="1" presId="urn:microsoft.com/office/officeart/2009/layout/CircleArrowProcess"/>
    <dgm:cxn modelId="{2AD7D390-12EF-436E-81FC-53FBAC36137B}" srcId="{6A72A08A-0F41-4A7E-BDE8-424EED5CB929}" destId="{10582661-5349-46E8-AE02-BDE528434CF1}" srcOrd="1" destOrd="0" parTransId="{7BD194E8-C2F8-4275-AFD1-9AC060487E21}" sibTransId="{A3C9092E-2298-43D5-91A3-9CCA659FB113}"/>
    <dgm:cxn modelId="{62EF8A9E-9D4A-FB47-92C1-E35AD8E22EC6}" type="presOf" srcId="{BDBF8CDA-509B-42A1-ACCB-017844661296}" destId="{707E3097-D278-4A76-B504-F67C7ABE3918}" srcOrd="0" destOrd="1" presId="urn:microsoft.com/office/officeart/2009/layout/CircleArrowProcess"/>
    <dgm:cxn modelId="{54699FA1-5339-FE47-98C1-ABCBCF1947DF}" type="presOf" srcId="{E7E71F87-622C-448D-A838-FBEF98181388}" destId="{707E3097-D278-4A76-B504-F67C7ABE3918}" srcOrd="0" destOrd="0" presId="urn:microsoft.com/office/officeart/2009/layout/CircleArrowProcess"/>
    <dgm:cxn modelId="{F8CDFDAF-C4E2-433E-A128-2A0D79FEA28E}" srcId="{0913F1EF-CAEB-43B2-AC9A-C49C31773483}" destId="{9174D11C-75C3-470E-9BFB-F64866169F6B}" srcOrd="1" destOrd="0" parTransId="{CC460A6C-B8CE-41E3-8AF0-9D5439FCACF0}" sibTransId="{3C457DC1-68DB-427D-8A07-F10C1CD90131}"/>
    <dgm:cxn modelId="{4357A4C0-4C4C-2F40-A7C6-AD8C8F5859EB}" type="presOf" srcId="{8926F58A-8B07-4D84-A7AC-046753CA9226}" destId="{9DA4B0A5-F65F-4397-A0FE-ABAA6664571D}" srcOrd="0" destOrd="0" presId="urn:microsoft.com/office/officeart/2009/layout/CircleArrowProcess"/>
    <dgm:cxn modelId="{BACBE7C1-0385-5547-ABD8-A157708E20C8}" type="presOf" srcId="{9B82D517-31D2-440D-B64B-DCF98BEE8204}" destId="{1535D7A0-CE4F-4E0F-8A8A-E487D8B655E6}" srcOrd="0" destOrd="3" presId="urn:microsoft.com/office/officeart/2009/layout/CircleArrowProcess"/>
    <dgm:cxn modelId="{E2335ACD-BE58-4C0B-B296-29B1763E5B41}" srcId="{CBFBB096-E60C-4BAD-85A4-B1C2CB9F68EA}" destId="{A93E11B9-AF5F-46AC-9FFD-F3D182B767E9}" srcOrd="1" destOrd="0" parTransId="{DE7A6E0D-C2C2-4DB5-B161-843E2A62FCDA}" sibTransId="{5EB247FF-7905-4F54-AF4A-68373A664377}"/>
    <dgm:cxn modelId="{17EF47CE-5B56-40F0-9198-080A6A82E1DD}" srcId="{6A72A08A-0F41-4A7E-BDE8-424EED5CB929}" destId="{9B82D517-31D2-440D-B64B-DCF98BEE8204}" srcOrd="3" destOrd="0" parTransId="{BFD4107B-311D-40E2-B79F-27934F8BF0EC}" sibTransId="{2CD45EB7-CF9E-4DDE-BDCA-30726221C021}"/>
    <dgm:cxn modelId="{44E5BED2-60A5-4C24-ACE2-57250B84D8D9}" srcId="{CBFBB096-E60C-4BAD-85A4-B1C2CB9F68EA}" destId="{B8283DAE-1072-4E77-85AB-87798CC026FE}" srcOrd="2" destOrd="0" parTransId="{06461240-24B9-48D1-8C8D-BEBC94BF70F4}" sibTransId="{AD980110-D7EB-4E7E-B680-712B66038574}"/>
    <dgm:cxn modelId="{414EB2D6-AC95-4206-8AE6-7E6A04442675}" srcId="{0913F1EF-CAEB-43B2-AC9A-C49C31773483}" destId="{CBFBB096-E60C-4BAD-85A4-B1C2CB9F68EA}" srcOrd="2" destOrd="0" parTransId="{FCCE8FF2-4B2D-4E32-8A43-D4B504E89A0D}" sibTransId="{E91130D8-6FAE-4A69-9EF4-47976DB8B156}"/>
    <dgm:cxn modelId="{3DA666DF-9215-FF47-A8DB-1C6F508D3E4E}" type="presOf" srcId="{B8283DAE-1072-4E77-85AB-87798CC026FE}" destId="{9DA4B0A5-F65F-4397-A0FE-ABAA6664571D}" srcOrd="0" destOrd="2" presId="urn:microsoft.com/office/officeart/2009/layout/CircleArrowProcess"/>
    <dgm:cxn modelId="{62B390E4-8768-4C14-8FA5-A1A2424B9873}" srcId="{9174D11C-75C3-470E-9BFB-F64866169F6B}" destId="{BDBF8CDA-509B-42A1-ACCB-017844661296}" srcOrd="1" destOrd="0" parTransId="{A405FFAD-BB22-41ED-B537-0DD3DE6FE760}" sibTransId="{ABE14A6C-0ECE-4C88-9739-F65AD7E1B6D5}"/>
    <dgm:cxn modelId="{228532E9-A5B9-2548-BC44-473583EBE850}" type="presOf" srcId="{C5A3BD07-26F2-4542-A8EB-C26A30661C89}" destId="{1535D7A0-CE4F-4E0F-8A8A-E487D8B655E6}" srcOrd="0" destOrd="2" presId="urn:microsoft.com/office/officeart/2009/layout/CircleArrowProcess"/>
    <dgm:cxn modelId="{DBE8FCFB-CACB-8F41-8D8C-1B6CED22C731}" type="presOf" srcId="{10582661-5349-46E8-AE02-BDE528434CF1}" destId="{1535D7A0-CE4F-4E0F-8A8A-E487D8B655E6}" srcOrd="0" destOrd="1" presId="urn:microsoft.com/office/officeart/2009/layout/CircleArrowProcess"/>
    <dgm:cxn modelId="{C6DEB28B-3417-8E40-BD9B-761A111678DA}" type="presParOf" srcId="{90658D11-6E08-47C2-A75E-728C3ADE503F}" destId="{9B4EA06D-60BE-47AE-A5A0-DED1BD48D6E6}" srcOrd="0" destOrd="0" presId="urn:microsoft.com/office/officeart/2009/layout/CircleArrowProcess"/>
    <dgm:cxn modelId="{18C5E8B3-5AB6-604D-AE02-91E4A8083983}" type="presParOf" srcId="{9B4EA06D-60BE-47AE-A5A0-DED1BD48D6E6}" destId="{A0BE52F7-6938-4441-B68E-487F0D458F97}" srcOrd="0" destOrd="0" presId="urn:microsoft.com/office/officeart/2009/layout/CircleArrowProcess"/>
    <dgm:cxn modelId="{35E7A71E-ACED-CD44-A9F5-8972C6C5FCBB}" type="presParOf" srcId="{90658D11-6E08-47C2-A75E-728C3ADE503F}" destId="{1535D7A0-CE4F-4E0F-8A8A-E487D8B655E6}" srcOrd="1" destOrd="0" presId="urn:microsoft.com/office/officeart/2009/layout/CircleArrowProcess"/>
    <dgm:cxn modelId="{58BCDF6A-3175-0849-9386-CA66D8EA0ADD}" type="presParOf" srcId="{90658D11-6E08-47C2-A75E-728C3ADE503F}" destId="{BFC90CBC-2C13-421E-87A1-3ABA1E0D36B4}" srcOrd="2" destOrd="0" presId="urn:microsoft.com/office/officeart/2009/layout/CircleArrowProcess"/>
    <dgm:cxn modelId="{A5A12E38-F383-174F-A8E2-11B746C4998E}" type="presParOf" srcId="{90658D11-6E08-47C2-A75E-728C3ADE503F}" destId="{866A9AAE-7CA5-4FA0-A518-4AC79F9E1C32}" srcOrd="3" destOrd="0" presId="urn:microsoft.com/office/officeart/2009/layout/CircleArrowProcess"/>
    <dgm:cxn modelId="{2A18E054-9483-9A4B-AD50-D56DFEAC6178}" type="presParOf" srcId="{866A9AAE-7CA5-4FA0-A518-4AC79F9E1C32}" destId="{63DA0756-B232-4704-9E04-10EDF45C1CC7}" srcOrd="0" destOrd="0" presId="urn:microsoft.com/office/officeart/2009/layout/CircleArrowProcess"/>
    <dgm:cxn modelId="{0E2F54EC-3811-B34C-B2B7-BA019EA445D0}" type="presParOf" srcId="{90658D11-6E08-47C2-A75E-728C3ADE503F}" destId="{707E3097-D278-4A76-B504-F67C7ABE3918}" srcOrd="4" destOrd="0" presId="urn:microsoft.com/office/officeart/2009/layout/CircleArrowProcess"/>
    <dgm:cxn modelId="{D28F3FE4-7932-9047-9832-8A09176633BA}" type="presParOf" srcId="{90658D11-6E08-47C2-A75E-728C3ADE503F}" destId="{7D35DC27-47EA-43DC-AAF9-DCB3E5474561}" srcOrd="5" destOrd="0" presId="urn:microsoft.com/office/officeart/2009/layout/CircleArrowProcess"/>
    <dgm:cxn modelId="{FD18BAEE-2F5E-3C4B-95AB-D4B606E87DF2}" type="presParOf" srcId="{90658D11-6E08-47C2-A75E-728C3ADE503F}" destId="{7D0055A3-AA1C-44F3-934F-F14ABC9D0F02}" srcOrd="6" destOrd="0" presId="urn:microsoft.com/office/officeart/2009/layout/CircleArrowProcess"/>
    <dgm:cxn modelId="{6D909F4F-EA93-CF4D-B0C9-9656CD5DFF92}" type="presParOf" srcId="{7D0055A3-AA1C-44F3-934F-F14ABC9D0F02}" destId="{A1E81377-B113-43EA-A59C-BB767BDA48AE}" srcOrd="0" destOrd="0" presId="urn:microsoft.com/office/officeart/2009/layout/CircleArrowProcess"/>
    <dgm:cxn modelId="{C466B48B-DC87-FA4B-9B20-E4B8C37809CC}" type="presParOf" srcId="{90658D11-6E08-47C2-A75E-728C3ADE503F}" destId="{9DA4B0A5-F65F-4397-A0FE-ABAA6664571D}" srcOrd="7" destOrd="0" presId="urn:microsoft.com/office/officeart/2009/layout/CircleArrowProcess"/>
    <dgm:cxn modelId="{CFADC083-B49B-6C45-A55F-DF009289BFFC}" type="presParOf" srcId="{90658D11-6E08-47C2-A75E-728C3ADE503F}" destId="{4517979B-CA19-405B-B08C-94DD21DCEF47}" srcOrd="8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D7E726-E3C0-4E91-9131-3D2A6E196B81}" type="doc">
      <dgm:prSet loTypeId="urn:microsoft.com/office/officeart/2005/8/layout/target1" loCatId="relationship" qsTypeId="urn:microsoft.com/office/officeart/2005/8/quickstyle/simple1" qsCatId="simple" csTypeId="urn:microsoft.com/office/officeart/2005/8/colors/colorful2" csCatId="colorful" phldr="1"/>
      <dgm:spPr/>
    </dgm:pt>
    <dgm:pt modelId="{9CB42A56-8D0E-4CAF-9FE8-21FF92A7E1B9}">
      <dgm:prSet phldrT="[Texte]"/>
      <dgm:spPr/>
      <dgm:t>
        <a:bodyPr/>
        <a:lstStyle/>
        <a:p>
          <a:r>
            <a:rPr lang="fr-CA" dirty="0">
              <a:solidFill>
                <a:srgbClr val="71999D"/>
              </a:solidFill>
            </a:rPr>
            <a:t>Interne</a:t>
          </a:r>
        </a:p>
      </dgm:t>
    </dgm:pt>
    <dgm:pt modelId="{4D57CFF8-7074-4E47-9F9F-24AD45408D84}" type="parTrans" cxnId="{D1CA0A7C-B0E9-42A5-8AD2-E854AF629E18}">
      <dgm:prSet/>
      <dgm:spPr/>
      <dgm:t>
        <a:bodyPr/>
        <a:lstStyle/>
        <a:p>
          <a:endParaRPr lang="fr-FR"/>
        </a:p>
      </dgm:t>
    </dgm:pt>
    <dgm:pt modelId="{1F8087A6-EC6E-4B53-88EC-B9939E14CD4C}" type="sibTrans" cxnId="{D1CA0A7C-B0E9-42A5-8AD2-E854AF629E18}">
      <dgm:prSet/>
      <dgm:spPr/>
      <dgm:t>
        <a:bodyPr/>
        <a:lstStyle/>
        <a:p>
          <a:endParaRPr lang="fr-FR"/>
        </a:p>
      </dgm:t>
    </dgm:pt>
    <dgm:pt modelId="{1E6089DE-8813-45FF-A03D-5A9C2926C687}">
      <dgm:prSet phldrT="[Texte]"/>
      <dgm:spPr/>
      <dgm:t>
        <a:bodyPr/>
        <a:lstStyle/>
        <a:p>
          <a:r>
            <a:rPr lang="fr-CA" dirty="0">
              <a:solidFill>
                <a:srgbClr val="71999D"/>
              </a:solidFill>
            </a:rPr>
            <a:t>Externe</a:t>
          </a:r>
        </a:p>
      </dgm:t>
    </dgm:pt>
    <dgm:pt modelId="{111CA22B-203C-4CA5-8886-D153AF21FCAC}" type="parTrans" cxnId="{B5589588-FEC5-48D4-AC89-90F3D25B104C}">
      <dgm:prSet/>
      <dgm:spPr/>
      <dgm:t>
        <a:bodyPr/>
        <a:lstStyle/>
        <a:p>
          <a:endParaRPr lang="fr-FR"/>
        </a:p>
      </dgm:t>
    </dgm:pt>
    <dgm:pt modelId="{C3734244-9934-457B-9D5F-44DAD661F4E6}" type="sibTrans" cxnId="{B5589588-FEC5-48D4-AC89-90F3D25B104C}">
      <dgm:prSet/>
      <dgm:spPr/>
      <dgm:t>
        <a:bodyPr/>
        <a:lstStyle/>
        <a:p>
          <a:endParaRPr lang="fr-FR"/>
        </a:p>
      </dgm:t>
    </dgm:pt>
    <dgm:pt modelId="{14F31E1D-51C8-4C9A-A1CE-15B1A110A7DE}" type="pres">
      <dgm:prSet presAssocID="{35D7E726-E3C0-4E91-9131-3D2A6E196B81}" presName="composite" presStyleCnt="0">
        <dgm:presLayoutVars>
          <dgm:chMax val="5"/>
          <dgm:dir/>
          <dgm:resizeHandles val="exact"/>
        </dgm:presLayoutVars>
      </dgm:prSet>
      <dgm:spPr/>
    </dgm:pt>
    <dgm:pt modelId="{FDB45CB5-B470-45D8-A623-A4CF7F3C1600}" type="pres">
      <dgm:prSet presAssocID="{9CB42A56-8D0E-4CAF-9FE8-21FF92A7E1B9}" presName="circle1" presStyleLbl="lnNode1" presStyleIdx="0" presStyleCnt="2"/>
      <dgm:spPr>
        <a:solidFill>
          <a:srgbClr val="ECEA84"/>
        </a:solidFill>
      </dgm:spPr>
    </dgm:pt>
    <dgm:pt modelId="{3664E3EC-01E6-4DA9-BF0E-77E5BE85E280}" type="pres">
      <dgm:prSet presAssocID="{9CB42A56-8D0E-4CAF-9FE8-21FF92A7E1B9}" presName="text1" presStyleLbl="revTx" presStyleIdx="0" presStyleCnt="2">
        <dgm:presLayoutVars>
          <dgm:bulletEnabled val="1"/>
        </dgm:presLayoutVars>
      </dgm:prSet>
      <dgm:spPr/>
    </dgm:pt>
    <dgm:pt modelId="{686A5B6C-0069-44D4-BB2D-A1EA5ACC59B1}" type="pres">
      <dgm:prSet presAssocID="{9CB42A56-8D0E-4CAF-9FE8-21FF92A7E1B9}" presName="line1" presStyleLbl="callout" presStyleIdx="0" presStyleCnt="4"/>
      <dgm:spPr>
        <a:ln>
          <a:solidFill>
            <a:srgbClr val="71999D"/>
          </a:solidFill>
        </a:ln>
      </dgm:spPr>
    </dgm:pt>
    <dgm:pt modelId="{C5DACC94-C2A5-47A6-85AF-157D6EC92DA6}" type="pres">
      <dgm:prSet presAssocID="{9CB42A56-8D0E-4CAF-9FE8-21FF92A7E1B9}" presName="d1" presStyleLbl="callout" presStyleIdx="1" presStyleCnt="4"/>
      <dgm:spPr>
        <a:ln>
          <a:solidFill>
            <a:srgbClr val="71999D"/>
          </a:solidFill>
        </a:ln>
      </dgm:spPr>
    </dgm:pt>
    <dgm:pt modelId="{48CF2E6A-90C4-4295-8A54-1B6C33EAB60E}" type="pres">
      <dgm:prSet presAssocID="{1E6089DE-8813-45FF-A03D-5A9C2926C687}" presName="circle2" presStyleLbl="lnNode1" presStyleIdx="1" presStyleCnt="2"/>
      <dgm:spPr>
        <a:solidFill>
          <a:srgbClr val="EFC19F"/>
        </a:solidFill>
      </dgm:spPr>
    </dgm:pt>
    <dgm:pt modelId="{718CFA5B-D2A0-4026-8895-0E837542E126}" type="pres">
      <dgm:prSet presAssocID="{1E6089DE-8813-45FF-A03D-5A9C2926C687}" presName="text2" presStyleLbl="revTx" presStyleIdx="1" presStyleCnt="2">
        <dgm:presLayoutVars>
          <dgm:bulletEnabled val="1"/>
        </dgm:presLayoutVars>
      </dgm:prSet>
      <dgm:spPr/>
    </dgm:pt>
    <dgm:pt modelId="{3B94D790-72BE-4464-B510-1DF0ED09AC3A}" type="pres">
      <dgm:prSet presAssocID="{1E6089DE-8813-45FF-A03D-5A9C2926C687}" presName="line2" presStyleLbl="callout" presStyleIdx="2" presStyleCnt="4"/>
      <dgm:spPr>
        <a:ln>
          <a:solidFill>
            <a:srgbClr val="71999D"/>
          </a:solidFill>
        </a:ln>
      </dgm:spPr>
    </dgm:pt>
    <dgm:pt modelId="{6A0B398F-CAA0-4504-A4BF-20887C8EE621}" type="pres">
      <dgm:prSet presAssocID="{1E6089DE-8813-45FF-A03D-5A9C2926C687}" presName="d2" presStyleLbl="callout" presStyleIdx="3" presStyleCnt="4"/>
      <dgm:spPr>
        <a:ln>
          <a:solidFill>
            <a:srgbClr val="71999D"/>
          </a:solidFill>
        </a:ln>
      </dgm:spPr>
    </dgm:pt>
  </dgm:ptLst>
  <dgm:cxnLst>
    <dgm:cxn modelId="{92749532-9336-2344-88F4-07742EB8989E}" type="presOf" srcId="{1E6089DE-8813-45FF-A03D-5A9C2926C687}" destId="{718CFA5B-D2A0-4026-8895-0E837542E126}" srcOrd="0" destOrd="0" presId="urn:microsoft.com/office/officeart/2005/8/layout/target1"/>
    <dgm:cxn modelId="{D1CA0A7C-B0E9-42A5-8AD2-E854AF629E18}" srcId="{35D7E726-E3C0-4E91-9131-3D2A6E196B81}" destId="{9CB42A56-8D0E-4CAF-9FE8-21FF92A7E1B9}" srcOrd="0" destOrd="0" parTransId="{4D57CFF8-7074-4E47-9F9F-24AD45408D84}" sibTransId="{1F8087A6-EC6E-4B53-88EC-B9939E14CD4C}"/>
    <dgm:cxn modelId="{B5589588-FEC5-48D4-AC89-90F3D25B104C}" srcId="{35D7E726-E3C0-4E91-9131-3D2A6E196B81}" destId="{1E6089DE-8813-45FF-A03D-5A9C2926C687}" srcOrd="1" destOrd="0" parTransId="{111CA22B-203C-4CA5-8886-D153AF21FCAC}" sibTransId="{C3734244-9934-457B-9D5F-44DAD661F4E6}"/>
    <dgm:cxn modelId="{91AE7DDB-028B-A74A-94BA-92D1C6685E96}" type="presOf" srcId="{9CB42A56-8D0E-4CAF-9FE8-21FF92A7E1B9}" destId="{3664E3EC-01E6-4DA9-BF0E-77E5BE85E280}" srcOrd="0" destOrd="0" presId="urn:microsoft.com/office/officeart/2005/8/layout/target1"/>
    <dgm:cxn modelId="{5A3DAFEB-A5CB-2C47-B4FA-513F15E8BA23}" type="presOf" srcId="{35D7E726-E3C0-4E91-9131-3D2A6E196B81}" destId="{14F31E1D-51C8-4C9A-A1CE-15B1A110A7DE}" srcOrd="0" destOrd="0" presId="urn:microsoft.com/office/officeart/2005/8/layout/target1"/>
    <dgm:cxn modelId="{3130C2A9-8E23-4C42-8192-D202954BB4EE}" type="presParOf" srcId="{14F31E1D-51C8-4C9A-A1CE-15B1A110A7DE}" destId="{FDB45CB5-B470-45D8-A623-A4CF7F3C1600}" srcOrd="0" destOrd="0" presId="urn:microsoft.com/office/officeart/2005/8/layout/target1"/>
    <dgm:cxn modelId="{9739D68C-8287-734F-B06A-6CA714860BCF}" type="presParOf" srcId="{14F31E1D-51C8-4C9A-A1CE-15B1A110A7DE}" destId="{3664E3EC-01E6-4DA9-BF0E-77E5BE85E280}" srcOrd="1" destOrd="0" presId="urn:microsoft.com/office/officeart/2005/8/layout/target1"/>
    <dgm:cxn modelId="{EF0933BC-ABCA-DB43-80B8-00605E6A187B}" type="presParOf" srcId="{14F31E1D-51C8-4C9A-A1CE-15B1A110A7DE}" destId="{686A5B6C-0069-44D4-BB2D-A1EA5ACC59B1}" srcOrd="2" destOrd="0" presId="urn:microsoft.com/office/officeart/2005/8/layout/target1"/>
    <dgm:cxn modelId="{8D6E0EF1-AAAE-1B4F-B289-E17515043072}" type="presParOf" srcId="{14F31E1D-51C8-4C9A-A1CE-15B1A110A7DE}" destId="{C5DACC94-C2A5-47A6-85AF-157D6EC92DA6}" srcOrd="3" destOrd="0" presId="urn:microsoft.com/office/officeart/2005/8/layout/target1"/>
    <dgm:cxn modelId="{52E3BB9E-AD0A-D248-ADD7-9E10F933AD05}" type="presParOf" srcId="{14F31E1D-51C8-4C9A-A1CE-15B1A110A7DE}" destId="{48CF2E6A-90C4-4295-8A54-1B6C33EAB60E}" srcOrd="4" destOrd="0" presId="urn:microsoft.com/office/officeart/2005/8/layout/target1"/>
    <dgm:cxn modelId="{41374CDF-BAAA-9640-A8D8-3BE406370D08}" type="presParOf" srcId="{14F31E1D-51C8-4C9A-A1CE-15B1A110A7DE}" destId="{718CFA5B-D2A0-4026-8895-0E837542E126}" srcOrd="5" destOrd="0" presId="urn:microsoft.com/office/officeart/2005/8/layout/target1"/>
    <dgm:cxn modelId="{CD680E24-E088-FF41-9D0F-59E9DF9C1564}" type="presParOf" srcId="{14F31E1D-51C8-4C9A-A1CE-15B1A110A7DE}" destId="{3B94D790-72BE-4464-B510-1DF0ED09AC3A}" srcOrd="6" destOrd="0" presId="urn:microsoft.com/office/officeart/2005/8/layout/target1"/>
    <dgm:cxn modelId="{96580B59-2AFA-234D-9F8B-E3B70C30F2C2}" type="presParOf" srcId="{14F31E1D-51C8-4C9A-A1CE-15B1A110A7DE}" destId="{6A0B398F-CAA0-4504-A4BF-20887C8EE621}" srcOrd="7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220D6D-83D6-C449-8D8B-534F92321F51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97ADD7C-5A09-184F-B609-1B997F536B11}">
      <dgm:prSet phldrT="[Texte]"/>
      <dgm:spPr/>
      <dgm:t>
        <a:bodyPr/>
        <a:lstStyle/>
        <a:p>
          <a:r>
            <a:rPr lang="fr-FR" b="1" dirty="0">
              <a:solidFill>
                <a:schemeClr val="tx1"/>
              </a:solidFill>
            </a:rPr>
            <a:t>Le contrôle externe</a:t>
          </a:r>
        </a:p>
      </dgm:t>
    </dgm:pt>
    <dgm:pt modelId="{46B67E8D-4F28-CB41-927A-C51407229C27}" type="parTrans" cxnId="{A2D49556-E283-524E-B080-2FFA35FBCBAD}">
      <dgm:prSet/>
      <dgm:spPr/>
      <dgm:t>
        <a:bodyPr/>
        <a:lstStyle/>
        <a:p>
          <a:endParaRPr lang="fr-FR"/>
        </a:p>
      </dgm:t>
    </dgm:pt>
    <dgm:pt modelId="{F682BFA2-6C73-9347-A8BE-9F4AE0EE9D40}" type="sibTrans" cxnId="{A2D49556-E283-524E-B080-2FFA35FBCBAD}">
      <dgm:prSet/>
      <dgm:spPr/>
      <dgm:t>
        <a:bodyPr/>
        <a:lstStyle/>
        <a:p>
          <a:endParaRPr lang="fr-FR"/>
        </a:p>
      </dgm:t>
    </dgm:pt>
    <dgm:pt modelId="{0C1E9999-F661-594F-B97F-4F4E1B2768E9}">
      <dgm:prSet phldrT="[Texte]"/>
      <dgm:spPr>
        <a:solidFill>
          <a:srgbClr val="ADD387"/>
        </a:solidFill>
      </dgm:spPr>
      <dgm:t>
        <a:bodyPr/>
        <a:lstStyle/>
        <a:p>
          <a:r>
            <a:rPr lang="fr-FR" dirty="0">
              <a:solidFill>
                <a:srgbClr val="71999D"/>
              </a:solidFill>
            </a:rPr>
            <a:t>Contrôle effectué par les parties prenantes (extérieures à l’organisation)</a:t>
          </a:r>
        </a:p>
      </dgm:t>
    </dgm:pt>
    <dgm:pt modelId="{7B356D87-D7E2-6844-A6C4-D2550BCCA3E1}" type="parTrans" cxnId="{0D25D4AB-79B1-604B-8477-BC7D37C34934}">
      <dgm:prSet/>
      <dgm:spPr/>
      <dgm:t>
        <a:bodyPr/>
        <a:lstStyle/>
        <a:p>
          <a:endParaRPr lang="fr-FR"/>
        </a:p>
      </dgm:t>
    </dgm:pt>
    <dgm:pt modelId="{49051DE8-B1A1-8941-8C20-68FB9577E837}" type="sibTrans" cxnId="{0D25D4AB-79B1-604B-8477-BC7D37C34934}">
      <dgm:prSet/>
      <dgm:spPr/>
      <dgm:t>
        <a:bodyPr/>
        <a:lstStyle/>
        <a:p>
          <a:endParaRPr lang="fr-FR"/>
        </a:p>
      </dgm:t>
    </dgm:pt>
    <dgm:pt modelId="{B916E4C7-AD15-854E-A4A8-50DF1D28DC80}">
      <dgm:prSet phldrT="[Texte]"/>
      <dgm:spPr>
        <a:solidFill>
          <a:srgbClr val="ADD387"/>
        </a:solidFill>
      </dgm:spPr>
      <dgm:t>
        <a:bodyPr/>
        <a:lstStyle/>
        <a:p>
          <a:r>
            <a:rPr lang="fr-FR" dirty="0">
              <a:solidFill>
                <a:srgbClr val="71999D"/>
              </a:solidFill>
            </a:rPr>
            <a:t>Audit</a:t>
          </a:r>
        </a:p>
      </dgm:t>
    </dgm:pt>
    <dgm:pt modelId="{F4F8FD44-0484-1645-AF21-B23ED6F529B8}" type="parTrans" cxnId="{2E71F8C1-E2C0-C140-A055-9B1E2673E19B}">
      <dgm:prSet/>
      <dgm:spPr/>
    </dgm:pt>
    <dgm:pt modelId="{ACC5944C-1F55-5F40-A846-47D1ADB10E66}" type="sibTrans" cxnId="{2E71F8C1-E2C0-C140-A055-9B1E2673E19B}">
      <dgm:prSet/>
      <dgm:spPr/>
    </dgm:pt>
    <dgm:pt modelId="{1140A252-61C4-F34D-946E-E1D871875628}">
      <dgm:prSet phldrT="[Texte]"/>
      <dgm:spPr>
        <a:solidFill>
          <a:srgbClr val="ADD387"/>
        </a:solidFill>
      </dgm:spPr>
      <dgm:t>
        <a:bodyPr/>
        <a:lstStyle/>
        <a:p>
          <a:r>
            <a:rPr lang="fr-FR" dirty="0">
              <a:solidFill>
                <a:srgbClr val="71999D"/>
              </a:solidFill>
            </a:rPr>
            <a:t>Consultation de rapports financiers</a:t>
          </a:r>
        </a:p>
      </dgm:t>
    </dgm:pt>
    <dgm:pt modelId="{AA843291-2702-F643-8D69-D22CD2FFCE2A}" type="parTrans" cxnId="{E5C16829-4914-F649-A008-591537BFFF20}">
      <dgm:prSet/>
      <dgm:spPr/>
    </dgm:pt>
    <dgm:pt modelId="{157DA373-981F-2A45-AB22-589A1AB5D1DE}" type="sibTrans" cxnId="{E5C16829-4914-F649-A008-591537BFFF20}">
      <dgm:prSet/>
      <dgm:spPr/>
    </dgm:pt>
    <dgm:pt modelId="{BE73A27A-50BB-7C4C-8041-58740041A2B9}">
      <dgm:prSet phldrT="[Texte]"/>
      <dgm:spPr>
        <a:solidFill>
          <a:srgbClr val="ADD387"/>
        </a:solidFill>
      </dgm:spPr>
      <dgm:t>
        <a:bodyPr/>
        <a:lstStyle/>
        <a:p>
          <a:r>
            <a:rPr lang="fr-FR" dirty="0">
              <a:solidFill>
                <a:srgbClr val="71999D"/>
              </a:solidFill>
            </a:rPr>
            <a:t>Utilisation (consommation) des produits ou services</a:t>
          </a:r>
        </a:p>
      </dgm:t>
    </dgm:pt>
    <dgm:pt modelId="{0177155A-3DFB-4047-9615-C8301DBC2505}" type="parTrans" cxnId="{92870E69-DE24-8B43-ABE7-4B5928037332}">
      <dgm:prSet/>
      <dgm:spPr/>
    </dgm:pt>
    <dgm:pt modelId="{B71CF01B-17C0-F24B-9E1A-B34FEA1147C4}" type="sibTrans" cxnId="{92870E69-DE24-8B43-ABE7-4B5928037332}">
      <dgm:prSet/>
      <dgm:spPr/>
    </dgm:pt>
    <dgm:pt modelId="{E9AF414B-4A4E-104B-9D20-9CDCB4B2F7C7}" type="pres">
      <dgm:prSet presAssocID="{3F220D6D-83D6-C449-8D8B-534F92321F51}" presName="theList" presStyleCnt="0">
        <dgm:presLayoutVars>
          <dgm:dir/>
          <dgm:animLvl val="lvl"/>
          <dgm:resizeHandles val="exact"/>
        </dgm:presLayoutVars>
      </dgm:prSet>
      <dgm:spPr/>
    </dgm:pt>
    <dgm:pt modelId="{E0447EAF-1189-6F4C-8703-2D836B3BCD8E}" type="pres">
      <dgm:prSet presAssocID="{A97ADD7C-5A09-184F-B609-1B997F536B11}" presName="compNode" presStyleCnt="0"/>
      <dgm:spPr/>
    </dgm:pt>
    <dgm:pt modelId="{BC7DEDE7-3DD2-5C49-B89C-84D555B38989}" type="pres">
      <dgm:prSet presAssocID="{A97ADD7C-5A09-184F-B609-1B997F536B11}" presName="aNode" presStyleLbl="bgShp" presStyleIdx="0" presStyleCnt="1"/>
      <dgm:spPr/>
    </dgm:pt>
    <dgm:pt modelId="{6B4BCB04-E3FA-0443-9107-33579831C41A}" type="pres">
      <dgm:prSet presAssocID="{A97ADD7C-5A09-184F-B609-1B997F536B11}" presName="textNode" presStyleLbl="bgShp" presStyleIdx="0" presStyleCnt="1"/>
      <dgm:spPr/>
    </dgm:pt>
    <dgm:pt modelId="{16C2AD78-54FC-7F42-B850-AE5C08ED6B48}" type="pres">
      <dgm:prSet presAssocID="{A97ADD7C-5A09-184F-B609-1B997F536B11}" presName="compChildNode" presStyleCnt="0"/>
      <dgm:spPr/>
    </dgm:pt>
    <dgm:pt modelId="{CFFFD2F1-31B7-D346-87D6-C84D1991E7C7}" type="pres">
      <dgm:prSet presAssocID="{A97ADD7C-5A09-184F-B609-1B997F536B11}" presName="theInnerList" presStyleCnt="0"/>
      <dgm:spPr/>
    </dgm:pt>
    <dgm:pt modelId="{CDAECB58-E982-FE41-A4C0-AE5E34EB7356}" type="pres">
      <dgm:prSet presAssocID="{0C1E9999-F661-594F-B97F-4F4E1B2768E9}" presName="childNode" presStyleLbl="node1" presStyleIdx="0" presStyleCnt="1">
        <dgm:presLayoutVars>
          <dgm:bulletEnabled val="1"/>
        </dgm:presLayoutVars>
      </dgm:prSet>
      <dgm:spPr/>
    </dgm:pt>
  </dgm:ptLst>
  <dgm:cxnLst>
    <dgm:cxn modelId="{E5C16829-4914-F649-A008-591537BFFF20}" srcId="{0C1E9999-F661-594F-B97F-4F4E1B2768E9}" destId="{1140A252-61C4-F34D-946E-E1D871875628}" srcOrd="1" destOrd="0" parTransId="{AA843291-2702-F643-8D69-D22CD2FFCE2A}" sibTransId="{157DA373-981F-2A45-AB22-589A1AB5D1DE}"/>
    <dgm:cxn modelId="{92870E69-DE24-8B43-ABE7-4B5928037332}" srcId="{0C1E9999-F661-594F-B97F-4F4E1B2768E9}" destId="{BE73A27A-50BB-7C4C-8041-58740041A2B9}" srcOrd="2" destOrd="0" parTransId="{0177155A-3DFB-4047-9615-C8301DBC2505}" sibTransId="{B71CF01B-17C0-F24B-9E1A-B34FEA1147C4}"/>
    <dgm:cxn modelId="{A2D49556-E283-524E-B080-2FFA35FBCBAD}" srcId="{3F220D6D-83D6-C449-8D8B-534F92321F51}" destId="{A97ADD7C-5A09-184F-B609-1B997F536B11}" srcOrd="0" destOrd="0" parTransId="{46B67E8D-4F28-CB41-927A-C51407229C27}" sibTransId="{F682BFA2-6C73-9347-A8BE-9F4AE0EE9D40}"/>
    <dgm:cxn modelId="{18191779-BCEA-6B48-B2F5-7F2B4D4339C3}" type="presOf" srcId="{1140A252-61C4-F34D-946E-E1D871875628}" destId="{CDAECB58-E982-FE41-A4C0-AE5E34EB7356}" srcOrd="0" destOrd="2" presId="urn:microsoft.com/office/officeart/2005/8/layout/lProcess2"/>
    <dgm:cxn modelId="{535F7D8E-26C7-2E40-BA28-91C9B5D9E50C}" type="presOf" srcId="{A97ADD7C-5A09-184F-B609-1B997F536B11}" destId="{6B4BCB04-E3FA-0443-9107-33579831C41A}" srcOrd="1" destOrd="0" presId="urn:microsoft.com/office/officeart/2005/8/layout/lProcess2"/>
    <dgm:cxn modelId="{9BCE04A7-3DFD-644B-867A-38395F1D1459}" type="presOf" srcId="{0C1E9999-F661-594F-B97F-4F4E1B2768E9}" destId="{CDAECB58-E982-FE41-A4C0-AE5E34EB7356}" srcOrd="0" destOrd="0" presId="urn:microsoft.com/office/officeart/2005/8/layout/lProcess2"/>
    <dgm:cxn modelId="{0D25D4AB-79B1-604B-8477-BC7D37C34934}" srcId="{A97ADD7C-5A09-184F-B609-1B997F536B11}" destId="{0C1E9999-F661-594F-B97F-4F4E1B2768E9}" srcOrd="0" destOrd="0" parTransId="{7B356D87-D7E2-6844-A6C4-D2550BCCA3E1}" sibTransId="{49051DE8-B1A1-8941-8C20-68FB9577E837}"/>
    <dgm:cxn modelId="{068387AF-C6F4-1143-BE04-AC567BB98C4E}" type="presOf" srcId="{A97ADD7C-5A09-184F-B609-1B997F536B11}" destId="{BC7DEDE7-3DD2-5C49-B89C-84D555B38989}" srcOrd="0" destOrd="0" presId="urn:microsoft.com/office/officeart/2005/8/layout/lProcess2"/>
    <dgm:cxn modelId="{2E71F8C1-E2C0-C140-A055-9B1E2673E19B}" srcId="{0C1E9999-F661-594F-B97F-4F4E1B2768E9}" destId="{B916E4C7-AD15-854E-A4A8-50DF1D28DC80}" srcOrd="0" destOrd="0" parTransId="{F4F8FD44-0484-1645-AF21-B23ED6F529B8}" sibTransId="{ACC5944C-1F55-5F40-A846-47D1ADB10E66}"/>
    <dgm:cxn modelId="{B623E2E5-CDA5-564B-ABDC-EDE867B3E208}" type="presOf" srcId="{B916E4C7-AD15-854E-A4A8-50DF1D28DC80}" destId="{CDAECB58-E982-FE41-A4C0-AE5E34EB7356}" srcOrd="0" destOrd="1" presId="urn:microsoft.com/office/officeart/2005/8/layout/lProcess2"/>
    <dgm:cxn modelId="{00B042EB-905B-C641-90A6-89E3D94DCB0E}" type="presOf" srcId="{BE73A27A-50BB-7C4C-8041-58740041A2B9}" destId="{CDAECB58-E982-FE41-A4C0-AE5E34EB7356}" srcOrd="0" destOrd="3" presId="urn:microsoft.com/office/officeart/2005/8/layout/lProcess2"/>
    <dgm:cxn modelId="{2A4AB7F8-C346-234C-A592-55B1E4B62F11}" type="presOf" srcId="{3F220D6D-83D6-C449-8D8B-534F92321F51}" destId="{E9AF414B-4A4E-104B-9D20-9CDCB4B2F7C7}" srcOrd="0" destOrd="0" presId="urn:microsoft.com/office/officeart/2005/8/layout/lProcess2"/>
    <dgm:cxn modelId="{41A8E7CC-B769-564F-9E55-C8C099FD8211}" type="presParOf" srcId="{E9AF414B-4A4E-104B-9D20-9CDCB4B2F7C7}" destId="{E0447EAF-1189-6F4C-8703-2D836B3BCD8E}" srcOrd="0" destOrd="0" presId="urn:microsoft.com/office/officeart/2005/8/layout/lProcess2"/>
    <dgm:cxn modelId="{9205334C-87E0-ED42-8111-1F3FAA0B0067}" type="presParOf" srcId="{E0447EAF-1189-6F4C-8703-2D836B3BCD8E}" destId="{BC7DEDE7-3DD2-5C49-B89C-84D555B38989}" srcOrd="0" destOrd="0" presId="urn:microsoft.com/office/officeart/2005/8/layout/lProcess2"/>
    <dgm:cxn modelId="{28DEBA7C-F289-5D43-9DA4-B96F8AB35C1D}" type="presParOf" srcId="{E0447EAF-1189-6F4C-8703-2D836B3BCD8E}" destId="{6B4BCB04-E3FA-0443-9107-33579831C41A}" srcOrd="1" destOrd="0" presId="urn:microsoft.com/office/officeart/2005/8/layout/lProcess2"/>
    <dgm:cxn modelId="{2285AD7E-FF5B-6A48-BAD6-8BA0474EB621}" type="presParOf" srcId="{E0447EAF-1189-6F4C-8703-2D836B3BCD8E}" destId="{16C2AD78-54FC-7F42-B850-AE5C08ED6B48}" srcOrd="2" destOrd="0" presId="urn:microsoft.com/office/officeart/2005/8/layout/lProcess2"/>
    <dgm:cxn modelId="{B33CC75E-D79A-AA49-9794-63BBED561930}" type="presParOf" srcId="{16C2AD78-54FC-7F42-B850-AE5C08ED6B48}" destId="{CFFFD2F1-31B7-D346-87D6-C84D1991E7C7}" srcOrd="0" destOrd="0" presId="urn:microsoft.com/office/officeart/2005/8/layout/lProcess2"/>
    <dgm:cxn modelId="{83633643-DA0D-514C-8B51-8ADA3FF73A32}" type="presParOf" srcId="{CFFFD2F1-31B7-D346-87D6-C84D1991E7C7}" destId="{CDAECB58-E982-FE41-A4C0-AE5E34EB7356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CC256F-0CFD-44B1-BDE3-0DA0699B5C4F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CA"/>
        </a:p>
      </dgm:t>
    </dgm:pt>
    <dgm:pt modelId="{68D4395B-654A-48F4-A180-76571A679CAB}">
      <dgm:prSet phldrT="[Texte]"/>
      <dgm:spPr>
        <a:solidFill>
          <a:srgbClr val="EFC19F"/>
        </a:solidFill>
      </dgm:spPr>
      <dgm:t>
        <a:bodyPr/>
        <a:lstStyle/>
        <a:p>
          <a:r>
            <a:rPr lang="fr-CA" b="1" dirty="0">
              <a:solidFill>
                <a:srgbClr val="71999D"/>
              </a:solidFill>
            </a:rPr>
            <a:t>Contrôle de marché</a:t>
          </a:r>
        </a:p>
      </dgm:t>
    </dgm:pt>
    <dgm:pt modelId="{FD8C6A15-8242-4DD1-AEBA-E720DAB41E6A}" type="parTrans" cxnId="{F27017B4-6C00-4DC1-8050-422A688B399F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89277DC5-E35C-416D-9CEB-D552FC67BB16}" type="sibTrans" cxnId="{F27017B4-6C00-4DC1-8050-422A688B399F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4EA1929C-D8B3-49E9-9E1D-135B1331DCB5}">
      <dgm:prSet phldrT="[Texte]"/>
      <dgm:spPr>
        <a:solidFill>
          <a:srgbClr val="EAF4F5">
            <a:alpha val="90000"/>
          </a:srgbClr>
        </a:solidFill>
        <a:ln>
          <a:solidFill>
            <a:srgbClr val="FFFFFF">
              <a:alpha val="90000"/>
            </a:srgbClr>
          </a:solidFill>
        </a:ln>
      </dgm:spPr>
      <dgm:t>
        <a:bodyPr/>
        <a:lstStyle/>
        <a:p>
          <a:r>
            <a:rPr lang="fr-CA" dirty="0"/>
            <a:t>Les meilleures pratiques de l’industrie</a:t>
          </a:r>
        </a:p>
      </dgm:t>
    </dgm:pt>
    <dgm:pt modelId="{5F62AAF9-293D-47FF-B54B-70D78931A8BF}" type="parTrans" cxnId="{FEB05679-12FC-4263-82A6-4DA105A91E50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4D7BAB93-1AED-4DA7-BCCF-B448DA76DD98}" type="sibTrans" cxnId="{FEB05679-12FC-4263-82A6-4DA105A91E50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2F3ADAE3-0054-4B09-BABF-F026D6EBA2D6}">
      <dgm:prSet phldrT="[Texte]"/>
      <dgm:spPr>
        <a:solidFill>
          <a:srgbClr val="EAF4F5">
            <a:alpha val="90000"/>
          </a:srgbClr>
        </a:solidFill>
        <a:ln>
          <a:solidFill>
            <a:srgbClr val="FFFFFF">
              <a:alpha val="90000"/>
            </a:srgbClr>
          </a:solidFill>
        </a:ln>
      </dgm:spPr>
      <dgm:t>
        <a:bodyPr/>
        <a:lstStyle/>
        <a:p>
          <a:r>
            <a:rPr lang="fr-CA" dirty="0"/>
            <a:t>Les parts de marché</a:t>
          </a:r>
        </a:p>
      </dgm:t>
    </dgm:pt>
    <dgm:pt modelId="{5A51793F-3582-4477-801C-B94FB14A0CAF}" type="parTrans" cxnId="{3BB3082D-2D09-4BFB-9CA1-68EA03517906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873862A1-1B80-4615-AF11-4EE3C440B9E1}" type="sibTrans" cxnId="{3BB3082D-2D09-4BFB-9CA1-68EA03517906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AEC1FF38-9DE6-4218-9EAA-81FEB1CFCBB2}">
      <dgm:prSet phldrT="[Texte]"/>
      <dgm:spPr>
        <a:solidFill>
          <a:srgbClr val="ADD387"/>
        </a:solidFill>
      </dgm:spPr>
      <dgm:t>
        <a:bodyPr/>
        <a:lstStyle/>
        <a:p>
          <a:r>
            <a:rPr lang="fr-CA" b="1" dirty="0">
              <a:solidFill>
                <a:srgbClr val="71999D"/>
              </a:solidFill>
            </a:rPr>
            <a:t>Contrôle administratif</a:t>
          </a:r>
        </a:p>
      </dgm:t>
    </dgm:pt>
    <dgm:pt modelId="{F5896AD1-5EE4-4D8A-864A-613B5E4D6183}" type="parTrans" cxnId="{A0E16B4B-EFF0-4F83-BD1F-C43C6440CD87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44656248-F8B3-4CBD-ADC5-5A76D60E2FE4}" type="sibTrans" cxnId="{A0E16B4B-EFF0-4F83-BD1F-C43C6440CD87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F7E49934-57DC-4CDB-A800-374F067C1F2C}">
      <dgm:prSet phldrT="[Texte]"/>
      <dgm:spPr>
        <a:solidFill>
          <a:srgbClr val="EAF4F5">
            <a:alpha val="90000"/>
          </a:srgbClr>
        </a:solidFill>
        <a:ln>
          <a:solidFill>
            <a:srgbClr val="FFFFFF">
              <a:alpha val="90000"/>
            </a:srgbClr>
          </a:solidFill>
        </a:ln>
      </dgm:spPr>
      <dgm:t>
        <a:bodyPr/>
        <a:lstStyle/>
        <a:p>
          <a:r>
            <a:rPr lang="fr-CA" dirty="0"/>
            <a:t>Procédures</a:t>
          </a:r>
        </a:p>
      </dgm:t>
    </dgm:pt>
    <dgm:pt modelId="{8395F9B4-8FC5-40CA-8ACA-41D890540277}" type="parTrans" cxnId="{515B2CF7-7238-48CB-90FE-9F08A0D0CE79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11A1AA31-DB1E-4FBD-B318-C092014384D2}" type="sibTrans" cxnId="{515B2CF7-7238-48CB-90FE-9F08A0D0CE79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DF3D5315-4C84-4B07-859B-A6113E4C6B79}">
      <dgm:prSet phldrT="[Texte]"/>
      <dgm:spPr>
        <a:solidFill>
          <a:srgbClr val="EAF4F5">
            <a:alpha val="90000"/>
          </a:srgbClr>
        </a:solidFill>
        <a:ln>
          <a:solidFill>
            <a:srgbClr val="FFFFFF">
              <a:alpha val="90000"/>
            </a:srgbClr>
          </a:solidFill>
        </a:ln>
      </dgm:spPr>
      <dgm:t>
        <a:bodyPr/>
        <a:lstStyle/>
        <a:p>
          <a:r>
            <a:rPr lang="fr-CA" dirty="0"/>
            <a:t>Budget</a:t>
          </a:r>
        </a:p>
      </dgm:t>
    </dgm:pt>
    <dgm:pt modelId="{7F1FC6E2-CF31-4C1B-8F9D-1293C28571EF}" type="parTrans" cxnId="{5E704B43-B109-4A0F-A5F4-DDEB0919C80B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CDB61C86-FF30-4400-A3C6-4BDE081F2745}" type="sibTrans" cxnId="{5E704B43-B109-4A0F-A5F4-DDEB0919C80B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679D80CF-2120-449F-B8CC-D04FEFE6A7E7}">
      <dgm:prSet phldrT="[Texte]"/>
      <dgm:spPr>
        <a:solidFill>
          <a:srgbClr val="A3CAC4"/>
        </a:solidFill>
      </dgm:spPr>
      <dgm:t>
        <a:bodyPr/>
        <a:lstStyle/>
        <a:p>
          <a:r>
            <a:rPr lang="fr-CA" b="1" dirty="0">
              <a:solidFill>
                <a:srgbClr val="71999D"/>
              </a:solidFill>
            </a:rPr>
            <a:t>Contrôle par la culture</a:t>
          </a:r>
        </a:p>
      </dgm:t>
    </dgm:pt>
    <dgm:pt modelId="{28364707-075B-4FEA-8D58-113694100497}" type="parTrans" cxnId="{73D71670-E260-4663-956A-3DA86A5B3EEC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627B2C83-4A82-434E-A6C5-1D487635BDB6}" type="sibTrans" cxnId="{73D71670-E260-4663-956A-3DA86A5B3EEC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CE87BAD3-0B93-44F0-82A2-430C88048175}">
      <dgm:prSet phldrT="[Texte]"/>
      <dgm:spPr>
        <a:solidFill>
          <a:srgbClr val="EAF4F5">
            <a:alpha val="90000"/>
          </a:srgbClr>
        </a:solidFill>
        <a:ln>
          <a:noFill/>
        </a:ln>
      </dgm:spPr>
      <dgm:t>
        <a:bodyPr/>
        <a:lstStyle/>
        <a:p>
          <a:r>
            <a:rPr lang="fr-CA" dirty="0"/>
            <a:t>Valeurs et croyances</a:t>
          </a:r>
        </a:p>
      </dgm:t>
    </dgm:pt>
    <dgm:pt modelId="{C348EADB-F891-4E19-B057-BA0EFB75D5DE}" type="parTrans" cxnId="{B16C4640-BECD-4609-B6B5-3AAF8A66FD8C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8E6C82E4-927C-4388-9A5C-DDA28563E086}" type="sibTrans" cxnId="{B16C4640-BECD-4609-B6B5-3AAF8A66FD8C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81FDAF2C-4F4B-4D50-905C-ACD3891FE0B8}">
      <dgm:prSet phldrT="[Texte]"/>
      <dgm:spPr>
        <a:solidFill>
          <a:srgbClr val="EAF4F5">
            <a:alpha val="90000"/>
          </a:srgbClr>
        </a:solidFill>
        <a:ln>
          <a:noFill/>
        </a:ln>
      </dgm:spPr>
      <dgm:t>
        <a:bodyPr/>
        <a:lstStyle/>
        <a:p>
          <a:r>
            <a:rPr lang="fr-CA" dirty="0"/>
            <a:t>Traditions et rituels</a:t>
          </a:r>
        </a:p>
      </dgm:t>
    </dgm:pt>
    <dgm:pt modelId="{5B92EB9E-83F5-43FD-AD86-0C3148AB3746}" type="parTrans" cxnId="{E6FB06AF-E98A-435A-B16D-F36D4C131DF8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8B741C7D-7C06-437B-BDEF-A5BACBBDDAD7}" type="sibTrans" cxnId="{E6FB06AF-E98A-435A-B16D-F36D4C131DF8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8D4C528A-139D-48F8-A328-C1F028DDCAE9}">
      <dgm:prSet phldrT="[Texte]"/>
      <dgm:spPr>
        <a:solidFill>
          <a:srgbClr val="EAF4F5">
            <a:alpha val="90000"/>
          </a:srgbClr>
        </a:solidFill>
        <a:ln>
          <a:solidFill>
            <a:srgbClr val="FFFFFF">
              <a:alpha val="90000"/>
            </a:srgbClr>
          </a:solidFill>
        </a:ln>
      </dgm:spPr>
      <dgm:t>
        <a:bodyPr/>
        <a:lstStyle/>
        <a:p>
          <a:r>
            <a:rPr lang="fr-CA" dirty="0"/>
            <a:t>La qualité des produits et services</a:t>
          </a:r>
        </a:p>
      </dgm:t>
    </dgm:pt>
    <dgm:pt modelId="{7ED201FE-91D5-48A1-AE3F-1282DD4D7B3A}" type="parTrans" cxnId="{2FD67817-7A81-43F7-A7F2-23C06EB88CB2}">
      <dgm:prSet/>
      <dgm:spPr/>
      <dgm:t>
        <a:bodyPr/>
        <a:lstStyle/>
        <a:p>
          <a:endParaRPr lang="fr-CA"/>
        </a:p>
      </dgm:t>
    </dgm:pt>
    <dgm:pt modelId="{69A37772-6ED8-447C-B22E-FE2B0E376444}" type="sibTrans" cxnId="{2FD67817-7A81-43F7-A7F2-23C06EB88CB2}">
      <dgm:prSet/>
      <dgm:spPr/>
      <dgm:t>
        <a:bodyPr/>
        <a:lstStyle/>
        <a:p>
          <a:endParaRPr lang="fr-CA"/>
        </a:p>
      </dgm:t>
    </dgm:pt>
    <dgm:pt modelId="{4F0872D2-CD67-40DE-B5A7-9D527A72FA43}">
      <dgm:prSet phldrT="[Texte]"/>
      <dgm:spPr>
        <a:solidFill>
          <a:srgbClr val="EAF4F5">
            <a:alpha val="90000"/>
          </a:srgbClr>
        </a:solidFill>
        <a:ln>
          <a:solidFill>
            <a:srgbClr val="FFFFFF">
              <a:alpha val="90000"/>
            </a:srgbClr>
          </a:solidFill>
        </a:ln>
      </dgm:spPr>
      <dgm:t>
        <a:bodyPr/>
        <a:lstStyle/>
        <a:p>
          <a:r>
            <a:rPr lang="fr-CA" dirty="0"/>
            <a:t>Règlements</a:t>
          </a:r>
        </a:p>
      </dgm:t>
    </dgm:pt>
    <dgm:pt modelId="{EB9421A9-7563-4D02-AFF2-8E3ABB11F646}" type="parTrans" cxnId="{A2AD349F-043F-477E-BD74-19765D46A39D}">
      <dgm:prSet/>
      <dgm:spPr/>
      <dgm:t>
        <a:bodyPr/>
        <a:lstStyle/>
        <a:p>
          <a:endParaRPr lang="fr-CA"/>
        </a:p>
      </dgm:t>
    </dgm:pt>
    <dgm:pt modelId="{D24C49FA-E9A2-4023-91BB-85B7E752CC0F}" type="sibTrans" cxnId="{A2AD349F-043F-477E-BD74-19765D46A39D}">
      <dgm:prSet/>
      <dgm:spPr/>
      <dgm:t>
        <a:bodyPr/>
        <a:lstStyle/>
        <a:p>
          <a:endParaRPr lang="fr-CA"/>
        </a:p>
      </dgm:t>
    </dgm:pt>
    <dgm:pt modelId="{3C0ED675-5966-401A-8C90-D3DD6723149C}">
      <dgm:prSet phldrT="[Texte]"/>
      <dgm:spPr>
        <a:solidFill>
          <a:srgbClr val="EAF4F5">
            <a:alpha val="90000"/>
          </a:srgbClr>
        </a:solidFill>
        <a:ln>
          <a:noFill/>
        </a:ln>
      </dgm:spPr>
      <dgm:t>
        <a:bodyPr/>
        <a:lstStyle/>
        <a:p>
          <a:r>
            <a:rPr lang="fr-CA" dirty="0"/>
            <a:t>Comportements et attitudes</a:t>
          </a:r>
        </a:p>
      </dgm:t>
    </dgm:pt>
    <dgm:pt modelId="{666E2EA5-0E10-47B8-BD86-0CCCF05A75F7}" type="parTrans" cxnId="{8D591BB9-C7CE-41B8-9C39-3E0D38381CA5}">
      <dgm:prSet/>
      <dgm:spPr/>
      <dgm:t>
        <a:bodyPr/>
        <a:lstStyle/>
        <a:p>
          <a:endParaRPr lang="fr-CA"/>
        </a:p>
      </dgm:t>
    </dgm:pt>
    <dgm:pt modelId="{DC9A8076-13A9-4269-B30B-387314B0DB9B}" type="sibTrans" cxnId="{8D591BB9-C7CE-41B8-9C39-3E0D38381CA5}">
      <dgm:prSet/>
      <dgm:spPr/>
      <dgm:t>
        <a:bodyPr/>
        <a:lstStyle/>
        <a:p>
          <a:endParaRPr lang="fr-CA"/>
        </a:p>
      </dgm:t>
    </dgm:pt>
    <dgm:pt modelId="{153A696E-12A8-4820-B715-EC54C36511D9}" type="pres">
      <dgm:prSet presAssocID="{4ECC256F-0CFD-44B1-BDE3-0DA0699B5C4F}" presName="Name0" presStyleCnt="0">
        <dgm:presLayoutVars>
          <dgm:dir/>
          <dgm:animLvl val="lvl"/>
          <dgm:resizeHandles val="exact"/>
        </dgm:presLayoutVars>
      </dgm:prSet>
      <dgm:spPr/>
    </dgm:pt>
    <dgm:pt modelId="{72FB5E78-80DB-4F6E-A7CE-BEB6FE656EF7}" type="pres">
      <dgm:prSet presAssocID="{68D4395B-654A-48F4-A180-76571A679CAB}" presName="linNode" presStyleCnt="0"/>
      <dgm:spPr/>
    </dgm:pt>
    <dgm:pt modelId="{F4BF1B8F-D1B2-42FD-B92A-14582E8A7662}" type="pres">
      <dgm:prSet presAssocID="{68D4395B-654A-48F4-A180-76571A679CAB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C2B760B5-A07D-404C-B8D5-4424C3A58F51}" type="pres">
      <dgm:prSet presAssocID="{68D4395B-654A-48F4-A180-76571A679CAB}" presName="descendantText" presStyleLbl="alignAccFollowNode1" presStyleIdx="0" presStyleCnt="3">
        <dgm:presLayoutVars>
          <dgm:bulletEnabled val="1"/>
        </dgm:presLayoutVars>
      </dgm:prSet>
      <dgm:spPr/>
    </dgm:pt>
    <dgm:pt modelId="{5EBACF74-C423-431F-915B-5BA6F083A386}" type="pres">
      <dgm:prSet presAssocID="{89277DC5-E35C-416D-9CEB-D552FC67BB16}" presName="sp" presStyleCnt="0"/>
      <dgm:spPr/>
    </dgm:pt>
    <dgm:pt modelId="{C4B8E3F4-1DB4-4E9E-8356-8EB30B979082}" type="pres">
      <dgm:prSet presAssocID="{AEC1FF38-9DE6-4218-9EAA-81FEB1CFCBB2}" presName="linNode" presStyleCnt="0"/>
      <dgm:spPr/>
    </dgm:pt>
    <dgm:pt modelId="{36C93DCE-3703-43BB-AEF7-5465BBD817DD}" type="pres">
      <dgm:prSet presAssocID="{AEC1FF38-9DE6-4218-9EAA-81FEB1CFCBB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16EA266-50F0-4A61-92EC-CF8E71F51500}" type="pres">
      <dgm:prSet presAssocID="{AEC1FF38-9DE6-4218-9EAA-81FEB1CFCBB2}" presName="descendantText" presStyleLbl="alignAccFollowNode1" presStyleIdx="1" presStyleCnt="3">
        <dgm:presLayoutVars>
          <dgm:bulletEnabled val="1"/>
        </dgm:presLayoutVars>
      </dgm:prSet>
      <dgm:spPr/>
    </dgm:pt>
    <dgm:pt modelId="{32BE5D2B-D900-437D-ABDE-5C337FEB41C9}" type="pres">
      <dgm:prSet presAssocID="{44656248-F8B3-4CBD-ADC5-5A76D60E2FE4}" presName="sp" presStyleCnt="0"/>
      <dgm:spPr/>
    </dgm:pt>
    <dgm:pt modelId="{A0CEAB2B-5F2B-4870-8528-DE7F6DEA471D}" type="pres">
      <dgm:prSet presAssocID="{679D80CF-2120-449F-B8CC-D04FEFE6A7E7}" presName="linNode" presStyleCnt="0"/>
      <dgm:spPr/>
    </dgm:pt>
    <dgm:pt modelId="{1FEEC092-8A73-4505-835E-AA271A9E39BF}" type="pres">
      <dgm:prSet presAssocID="{679D80CF-2120-449F-B8CC-D04FEFE6A7E7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502DAE97-F031-44B1-BBA3-F14F37C9D45B}" type="pres">
      <dgm:prSet presAssocID="{679D80CF-2120-449F-B8CC-D04FEFE6A7E7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939B714-57EB-CC48-9470-87BB3E61A1B3}" type="presOf" srcId="{8D4C528A-139D-48F8-A328-C1F028DDCAE9}" destId="{C2B760B5-A07D-404C-B8D5-4424C3A58F51}" srcOrd="0" destOrd="2" presId="urn:microsoft.com/office/officeart/2005/8/layout/vList5"/>
    <dgm:cxn modelId="{2FD67817-7A81-43F7-A7F2-23C06EB88CB2}" srcId="{68D4395B-654A-48F4-A180-76571A679CAB}" destId="{8D4C528A-139D-48F8-A328-C1F028DDCAE9}" srcOrd="2" destOrd="0" parTransId="{7ED201FE-91D5-48A1-AE3F-1282DD4D7B3A}" sibTransId="{69A37772-6ED8-447C-B22E-FE2B0E376444}"/>
    <dgm:cxn modelId="{3BB3082D-2D09-4BFB-9CA1-68EA03517906}" srcId="{68D4395B-654A-48F4-A180-76571A679CAB}" destId="{2F3ADAE3-0054-4B09-BABF-F026D6EBA2D6}" srcOrd="1" destOrd="0" parTransId="{5A51793F-3582-4477-801C-B94FB14A0CAF}" sibTransId="{873862A1-1B80-4615-AF11-4EE3C440B9E1}"/>
    <dgm:cxn modelId="{1AFC4C3C-7E95-B041-B18A-47CA53F37C73}" type="presOf" srcId="{F7E49934-57DC-4CDB-A800-374F067C1F2C}" destId="{116EA266-50F0-4A61-92EC-CF8E71F51500}" srcOrd="0" destOrd="0" presId="urn:microsoft.com/office/officeart/2005/8/layout/vList5"/>
    <dgm:cxn modelId="{B16C4640-BECD-4609-B6B5-3AAF8A66FD8C}" srcId="{679D80CF-2120-449F-B8CC-D04FEFE6A7E7}" destId="{CE87BAD3-0B93-44F0-82A2-430C88048175}" srcOrd="0" destOrd="0" parTransId="{C348EADB-F891-4E19-B057-BA0EFB75D5DE}" sibTransId="{8E6C82E4-927C-4388-9A5C-DDA28563E086}"/>
    <dgm:cxn modelId="{CD279F40-E651-2A49-BD09-C44751D06F52}" type="presOf" srcId="{679D80CF-2120-449F-B8CC-D04FEFE6A7E7}" destId="{1FEEC092-8A73-4505-835E-AA271A9E39BF}" srcOrd="0" destOrd="0" presId="urn:microsoft.com/office/officeart/2005/8/layout/vList5"/>
    <dgm:cxn modelId="{80477A5C-38E1-1B4E-BFBC-BA1D305105AA}" type="presOf" srcId="{AEC1FF38-9DE6-4218-9EAA-81FEB1CFCBB2}" destId="{36C93DCE-3703-43BB-AEF7-5465BBD817DD}" srcOrd="0" destOrd="0" presId="urn:microsoft.com/office/officeart/2005/8/layout/vList5"/>
    <dgm:cxn modelId="{5E704B43-B109-4A0F-A5F4-DDEB0919C80B}" srcId="{AEC1FF38-9DE6-4218-9EAA-81FEB1CFCBB2}" destId="{DF3D5315-4C84-4B07-859B-A6113E4C6B79}" srcOrd="2" destOrd="0" parTransId="{7F1FC6E2-CF31-4C1B-8F9D-1293C28571EF}" sibTransId="{CDB61C86-FF30-4400-A3C6-4BDE081F2745}"/>
    <dgm:cxn modelId="{36425547-7D85-4845-B1E5-97BC33C43DC3}" type="presOf" srcId="{3C0ED675-5966-401A-8C90-D3DD6723149C}" destId="{502DAE97-F031-44B1-BBA3-F14F37C9D45B}" srcOrd="0" destOrd="2" presId="urn:microsoft.com/office/officeart/2005/8/layout/vList5"/>
    <dgm:cxn modelId="{69F78267-3196-5C42-896D-2EDF596CD26D}" type="presOf" srcId="{4ECC256F-0CFD-44B1-BDE3-0DA0699B5C4F}" destId="{153A696E-12A8-4820-B715-EC54C36511D9}" srcOrd="0" destOrd="0" presId="urn:microsoft.com/office/officeart/2005/8/layout/vList5"/>
    <dgm:cxn modelId="{A0E16B4B-EFF0-4F83-BD1F-C43C6440CD87}" srcId="{4ECC256F-0CFD-44B1-BDE3-0DA0699B5C4F}" destId="{AEC1FF38-9DE6-4218-9EAA-81FEB1CFCBB2}" srcOrd="1" destOrd="0" parTransId="{F5896AD1-5EE4-4D8A-864A-613B5E4D6183}" sibTransId="{44656248-F8B3-4CBD-ADC5-5A76D60E2FE4}"/>
    <dgm:cxn modelId="{73D71670-E260-4663-956A-3DA86A5B3EEC}" srcId="{4ECC256F-0CFD-44B1-BDE3-0DA0699B5C4F}" destId="{679D80CF-2120-449F-B8CC-D04FEFE6A7E7}" srcOrd="2" destOrd="0" parTransId="{28364707-075B-4FEA-8D58-113694100497}" sibTransId="{627B2C83-4A82-434E-A6C5-1D487635BDB6}"/>
    <dgm:cxn modelId="{F7E25E72-6F27-DD43-8E5D-77310AE79E6B}" type="presOf" srcId="{2F3ADAE3-0054-4B09-BABF-F026D6EBA2D6}" destId="{C2B760B5-A07D-404C-B8D5-4424C3A58F51}" srcOrd="0" destOrd="1" presId="urn:microsoft.com/office/officeart/2005/8/layout/vList5"/>
    <dgm:cxn modelId="{456B2478-A6F7-0F41-B766-90B5AC7FB068}" type="presOf" srcId="{DF3D5315-4C84-4B07-859B-A6113E4C6B79}" destId="{116EA266-50F0-4A61-92EC-CF8E71F51500}" srcOrd="0" destOrd="2" presId="urn:microsoft.com/office/officeart/2005/8/layout/vList5"/>
    <dgm:cxn modelId="{FEB05679-12FC-4263-82A6-4DA105A91E50}" srcId="{68D4395B-654A-48F4-A180-76571A679CAB}" destId="{4EA1929C-D8B3-49E9-9E1D-135B1331DCB5}" srcOrd="0" destOrd="0" parTransId="{5F62AAF9-293D-47FF-B54B-70D78931A8BF}" sibTransId="{4D7BAB93-1AED-4DA7-BCCF-B448DA76DD98}"/>
    <dgm:cxn modelId="{4114AF81-BC9D-3742-9332-737F6093C7AF}" type="presOf" srcId="{4EA1929C-D8B3-49E9-9E1D-135B1331DCB5}" destId="{C2B760B5-A07D-404C-B8D5-4424C3A58F51}" srcOrd="0" destOrd="0" presId="urn:microsoft.com/office/officeart/2005/8/layout/vList5"/>
    <dgm:cxn modelId="{A2AD349F-043F-477E-BD74-19765D46A39D}" srcId="{AEC1FF38-9DE6-4218-9EAA-81FEB1CFCBB2}" destId="{4F0872D2-CD67-40DE-B5A7-9D527A72FA43}" srcOrd="1" destOrd="0" parTransId="{EB9421A9-7563-4D02-AFF2-8E3ABB11F646}" sibTransId="{D24C49FA-E9A2-4023-91BB-85B7E752CC0F}"/>
    <dgm:cxn modelId="{E6FB06AF-E98A-435A-B16D-F36D4C131DF8}" srcId="{679D80CF-2120-449F-B8CC-D04FEFE6A7E7}" destId="{81FDAF2C-4F4B-4D50-905C-ACD3891FE0B8}" srcOrd="1" destOrd="0" parTransId="{5B92EB9E-83F5-43FD-AD86-0C3148AB3746}" sibTransId="{8B741C7D-7C06-437B-BDEF-A5BACBBDDAD7}"/>
    <dgm:cxn modelId="{F27017B4-6C00-4DC1-8050-422A688B399F}" srcId="{4ECC256F-0CFD-44B1-BDE3-0DA0699B5C4F}" destId="{68D4395B-654A-48F4-A180-76571A679CAB}" srcOrd="0" destOrd="0" parTransId="{FD8C6A15-8242-4DD1-AEBA-E720DAB41E6A}" sibTransId="{89277DC5-E35C-416D-9CEB-D552FC67BB16}"/>
    <dgm:cxn modelId="{8D591BB9-C7CE-41B8-9C39-3E0D38381CA5}" srcId="{679D80CF-2120-449F-B8CC-D04FEFE6A7E7}" destId="{3C0ED675-5966-401A-8C90-D3DD6723149C}" srcOrd="2" destOrd="0" parTransId="{666E2EA5-0E10-47B8-BD86-0CCCF05A75F7}" sibTransId="{DC9A8076-13A9-4269-B30B-387314B0DB9B}"/>
    <dgm:cxn modelId="{C5C149D7-1331-2B46-9CC8-578767AEFA8E}" type="presOf" srcId="{4F0872D2-CD67-40DE-B5A7-9D527A72FA43}" destId="{116EA266-50F0-4A61-92EC-CF8E71F51500}" srcOrd="0" destOrd="1" presId="urn:microsoft.com/office/officeart/2005/8/layout/vList5"/>
    <dgm:cxn modelId="{FA1790E0-D26C-BB45-8645-ECE92FAB6040}" type="presOf" srcId="{81FDAF2C-4F4B-4D50-905C-ACD3891FE0B8}" destId="{502DAE97-F031-44B1-BBA3-F14F37C9D45B}" srcOrd="0" destOrd="1" presId="urn:microsoft.com/office/officeart/2005/8/layout/vList5"/>
    <dgm:cxn modelId="{ACA523E6-2CC4-2D41-840F-FB2079F1E604}" type="presOf" srcId="{CE87BAD3-0B93-44F0-82A2-430C88048175}" destId="{502DAE97-F031-44B1-BBA3-F14F37C9D45B}" srcOrd="0" destOrd="0" presId="urn:microsoft.com/office/officeart/2005/8/layout/vList5"/>
    <dgm:cxn modelId="{A25B12F0-7D28-3944-87CC-55D2A3E791FA}" type="presOf" srcId="{68D4395B-654A-48F4-A180-76571A679CAB}" destId="{F4BF1B8F-D1B2-42FD-B92A-14582E8A7662}" srcOrd="0" destOrd="0" presId="urn:microsoft.com/office/officeart/2005/8/layout/vList5"/>
    <dgm:cxn modelId="{515B2CF7-7238-48CB-90FE-9F08A0D0CE79}" srcId="{AEC1FF38-9DE6-4218-9EAA-81FEB1CFCBB2}" destId="{F7E49934-57DC-4CDB-A800-374F067C1F2C}" srcOrd="0" destOrd="0" parTransId="{8395F9B4-8FC5-40CA-8ACA-41D890540277}" sibTransId="{11A1AA31-DB1E-4FBD-B318-C092014384D2}"/>
    <dgm:cxn modelId="{FA117D8F-F21C-7B42-B509-7F0837270436}" type="presParOf" srcId="{153A696E-12A8-4820-B715-EC54C36511D9}" destId="{72FB5E78-80DB-4F6E-A7CE-BEB6FE656EF7}" srcOrd="0" destOrd="0" presId="urn:microsoft.com/office/officeart/2005/8/layout/vList5"/>
    <dgm:cxn modelId="{00AA18AB-62EF-784C-830A-43660412BD5E}" type="presParOf" srcId="{72FB5E78-80DB-4F6E-A7CE-BEB6FE656EF7}" destId="{F4BF1B8F-D1B2-42FD-B92A-14582E8A7662}" srcOrd="0" destOrd="0" presId="urn:microsoft.com/office/officeart/2005/8/layout/vList5"/>
    <dgm:cxn modelId="{1FA193E2-6BE9-CC4F-8FCD-9A458603AB34}" type="presParOf" srcId="{72FB5E78-80DB-4F6E-A7CE-BEB6FE656EF7}" destId="{C2B760B5-A07D-404C-B8D5-4424C3A58F51}" srcOrd="1" destOrd="0" presId="urn:microsoft.com/office/officeart/2005/8/layout/vList5"/>
    <dgm:cxn modelId="{64938850-9F7E-CC44-BFEB-635F20BC32E4}" type="presParOf" srcId="{153A696E-12A8-4820-B715-EC54C36511D9}" destId="{5EBACF74-C423-431F-915B-5BA6F083A386}" srcOrd="1" destOrd="0" presId="urn:microsoft.com/office/officeart/2005/8/layout/vList5"/>
    <dgm:cxn modelId="{11D882FE-3ACB-FC41-8928-BB04A2637A3D}" type="presParOf" srcId="{153A696E-12A8-4820-B715-EC54C36511D9}" destId="{C4B8E3F4-1DB4-4E9E-8356-8EB30B979082}" srcOrd="2" destOrd="0" presId="urn:microsoft.com/office/officeart/2005/8/layout/vList5"/>
    <dgm:cxn modelId="{9443F5E7-80E3-2444-BD87-BFCF2A53AF9B}" type="presParOf" srcId="{C4B8E3F4-1DB4-4E9E-8356-8EB30B979082}" destId="{36C93DCE-3703-43BB-AEF7-5465BBD817DD}" srcOrd="0" destOrd="0" presId="urn:microsoft.com/office/officeart/2005/8/layout/vList5"/>
    <dgm:cxn modelId="{933BFA97-2E4D-0047-9ECA-BDE828DF069C}" type="presParOf" srcId="{C4B8E3F4-1DB4-4E9E-8356-8EB30B979082}" destId="{116EA266-50F0-4A61-92EC-CF8E71F51500}" srcOrd="1" destOrd="0" presId="urn:microsoft.com/office/officeart/2005/8/layout/vList5"/>
    <dgm:cxn modelId="{4F4333CF-58EF-A145-BDAC-83245165B26C}" type="presParOf" srcId="{153A696E-12A8-4820-B715-EC54C36511D9}" destId="{32BE5D2B-D900-437D-ABDE-5C337FEB41C9}" srcOrd="3" destOrd="0" presId="urn:microsoft.com/office/officeart/2005/8/layout/vList5"/>
    <dgm:cxn modelId="{184110CC-1FBA-3140-BCA8-4621E047A8C6}" type="presParOf" srcId="{153A696E-12A8-4820-B715-EC54C36511D9}" destId="{A0CEAB2B-5F2B-4870-8528-DE7F6DEA471D}" srcOrd="4" destOrd="0" presId="urn:microsoft.com/office/officeart/2005/8/layout/vList5"/>
    <dgm:cxn modelId="{B1738558-6EA1-AE47-9F88-F60D82351494}" type="presParOf" srcId="{A0CEAB2B-5F2B-4870-8528-DE7F6DEA471D}" destId="{1FEEC092-8A73-4505-835E-AA271A9E39BF}" srcOrd="0" destOrd="0" presId="urn:microsoft.com/office/officeart/2005/8/layout/vList5"/>
    <dgm:cxn modelId="{4D067AE6-200F-3F43-9A36-250B9C68C51B}" type="presParOf" srcId="{A0CEAB2B-5F2B-4870-8528-DE7F6DEA471D}" destId="{502DAE97-F031-44B1-BBA3-F14F37C9D45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EAC7B2-86DB-3347-A200-DAD6530A1DDD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7A6A478-9944-9D45-9C88-8351B8C98841}">
      <dgm:prSet phldrT="[Texte]"/>
      <dgm:spPr/>
      <dgm:t>
        <a:bodyPr/>
        <a:lstStyle/>
        <a:p>
          <a:r>
            <a:rPr lang="fr-FR" b="1" dirty="0"/>
            <a:t>Les deux angles du contrôle de l’information </a:t>
          </a:r>
        </a:p>
      </dgm:t>
    </dgm:pt>
    <dgm:pt modelId="{AFE7C992-3B13-0449-BB66-C5889EC0FAF7}" type="parTrans" cxnId="{BB8762BB-2BAC-CE47-A9ED-F4F080C5C8F2}">
      <dgm:prSet/>
      <dgm:spPr/>
      <dgm:t>
        <a:bodyPr/>
        <a:lstStyle/>
        <a:p>
          <a:endParaRPr lang="fr-FR"/>
        </a:p>
      </dgm:t>
    </dgm:pt>
    <dgm:pt modelId="{D13E3E6C-5FEC-3546-BE0A-C8AECCA5F59C}" type="sibTrans" cxnId="{BB8762BB-2BAC-CE47-A9ED-F4F080C5C8F2}">
      <dgm:prSet/>
      <dgm:spPr/>
      <dgm:t>
        <a:bodyPr/>
        <a:lstStyle/>
        <a:p>
          <a:endParaRPr lang="fr-FR"/>
        </a:p>
      </dgm:t>
    </dgm:pt>
    <dgm:pt modelId="{BBA4BCF6-A80E-984B-860C-77F6AE18BC5D}">
      <dgm:prSet phldrT="[Texte]"/>
      <dgm:spPr>
        <a:solidFill>
          <a:srgbClr val="EFC19F"/>
        </a:solidFill>
      </dgm:spPr>
      <dgm:t>
        <a:bodyPr/>
        <a:lstStyle/>
        <a:p>
          <a:pPr algn="l"/>
          <a:r>
            <a:rPr lang="fr-FR" dirty="0">
              <a:solidFill>
                <a:srgbClr val="71999D"/>
              </a:solidFill>
            </a:rPr>
            <a:t>Comme un </a:t>
          </a:r>
          <a:r>
            <a:rPr lang="fr-FR" b="1" dirty="0">
              <a:solidFill>
                <a:srgbClr val="71999D"/>
              </a:solidFill>
            </a:rPr>
            <a:t>outil </a:t>
          </a:r>
          <a:r>
            <a:rPr lang="fr-FR" dirty="0">
              <a:solidFill>
                <a:srgbClr val="71999D"/>
              </a:solidFill>
            </a:rPr>
            <a:t>aidant les gestionnaires à contrôler les autres activités de l’organisation</a:t>
          </a:r>
        </a:p>
      </dgm:t>
    </dgm:pt>
    <dgm:pt modelId="{FA1B4FCD-516E-6347-A10F-28A92121312E}" type="parTrans" cxnId="{4872343D-B927-D442-8495-9876FC3B72D0}">
      <dgm:prSet/>
      <dgm:spPr/>
      <dgm:t>
        <a:bodyPr/>
        <a:lstStyle/>
        <a:p>
          <a:endParaRPr lang="fr-FR"/>
        </a:p>
      </dgm:t>
    </dgm:pt>
    <dgm:pt modelId="{A242BE3E-BD96-0A45-A0E7-1C1D54767EE7}" type="sibTrans" cxnId="{4872343D-B927-D442-8495-9876FC3B72D0}">
      <dgm:prSet/>
      <dgm:spPr/>
      <dgm:t>
        <a:bodyPr/>
        <a:lstStyle/>
        <a:p>
          <a:endParaRPr lang="fr-FR"/>
        </a:p>
      </dgm:t>
    </dgm:pt>
    <dgm:pt modelId="{53BC1D96-65F7-144C-8FC2-F5372D594203}">
      <dgm:prSet phldrT="[Texte]"/>
      <dgm:spPr>
        <a:solidFill>
          <a:srgbClr val="ADD387"/>
        </a:solidFill>
      </dgm:spPr>
      <dgm:t>
        <a:bodyPr/>
        <a:lstStyle/>
        <a:p>
          <a:pPr algn="l"/>
          <a:r>
            <a:rPr lang="fr-FR" dirty="0">
              <a:solidFill>
                <a:srgbClr val="71999D"/>
              </a:solidFill>
            </a:rPr>
            <a:t>Comme un </a:t>
          </a:r>
          <a:r>
            <a:rPr lang="fr-FR" b="1" dirty="0">
              <a:solidFill>
                <a:srgbClr val="71999D"/>
              </a:solidFill>
            </a:rPr>
            <a:t>domaine</a:t>
          </a:r>
          <a:r>
            <a:rPr lang="fr-FR" dirty="0">
              <a:solidFill>
                <a:srgbClr val="71999D"/>
              </a:solidFill>
            </a:rPr>
            <a:t> de l’organisation que les gestionnaires doivent contrôler</a:t>
          </a:r>
        </a:p>
      </dgm:t>
    </dgm:pt>
    <dgm:pt modelId="{F821065C-4C3F-2940-9DB1-010F64C38F8F}" type="parTrans" cxnId="{811C5DDF-37B3-1B4F-9735-4D0174BCFA21}">
      <dgm:prSet/>
      <dgm:spPr/>
      <dgm:t>
        <a:bodyPr/>
        <a:lstStyle/>
        <a:p>
          <a:endParaRPr lang="fr-FR"/>
        </a:p>
      </dgm:t>
    </dgm:pt>
    <dgm:pt modelId="{D6A10B49-1EF4-C842-95E5-A4D74B9B99D5}" type="sibTrans" cxnId="{811C5DDF-37B3-1B4F-9735-4D0174BCFA21}">
      <dgm:prSet/>
      <dgm:spPr/>
      <dgm:t>
        <a:bodyPr/>
        <a:lstStyle/>
        <a:p>
          <a:endParaRPr lang="fr-FR"/>
        </a:p>
      </dgm:t>
    </dgm:pt>
    <dgm:pt modelId="{88BD7747-A9D3-E44E-9113-DBBAA985A7F7}" type="pres">
      <dgm:prSet presAssocID="{BEEAC7B2-86DB-3347-A200-DAD6530A1DDD}" presName="theList" presStyleCnt="0">
        <dgm:presLayoutVars>
          <dgm:dir/>
          <dgm:animLvl val="lvl"/>
          <dgm:resizeHandles val="exact"/>
        </dgm:presLayoutVars>
      </dgm:prSet>
      <dgm:spPr/>
    </dgm:pt>
    <dgm:pt modelId="{7A99771D-956E-7E4E-8ED4-FA48E4AE914A}" type="pres">
      <dgm:prSet presAssocID="{67A6A478-9944-9D45-9C88-8351B8C98841}" presName="compNode" presStyleCnt="0"/>
      <dgm:spPr/>
    </dgm:pt>
    <dgm:pt modelId="{622C0C71-F657-A74C-8154-6914A91365DA}" type="pres">
      <dgm:prSet presAssocID="{67A6A478-9944-9D45-9C88-8351B8C98841}" presName="aNode" presStyleLbl="bgShp" presStyleIdx="0" presStyleCnt="1"/>
      <dgm:spPr/>
    </dgm:pt>
    <dgm:pt modelId="{ADFDC194-F825-9745-B623-0BCB6649D608}" type="pres">
      <dgm:prSet presAssocID="{67A6A478-9944-9D45-9C88-8351B8C98841}" presName="textNode" presStyleLbl="bgShp" presStyleIdx="0" presStyleCnt="1"/>
      <dgm:spPr/>
    </dgm:pt>
    <dgm:pt modelId="{CDE16361-F2DE-AA4C-80CA-B265D957E3A1}" type="pres">
      <dgm:prSet presAssocID="{67A6A478-9944-9D45-9C88-8351B8C98841}" presName="compChildNode" presStyleCnt="0"/>
      <dgm:spPr/>
    </dgm:pt>
    <dgm:pt modelId="{4FC49F99-4AFA-A148-8993-2A38A53C1217}" type="pres">
      <dgm:prSet presAssocID="{67A6A478-9944-9D45-9C88-8351B8C98841}" presName="theInnerList" presStyleCnt="0"/>
      <dgm:spPr/>
    </dgm:pt>
    <dgm:pt modelId="{4F2E9127-D1CB-724A-AB9B-D35206D8A89B}" type="pres">
      <dgm:prSet presAssocID="{BBA4BCF6-A80E-984B-860C-77F6AE18BC5D}" presName="childNode" presStyleLbl="node1" presStyleIdx="0" presStyleCnt="2">
        <dgm:presLayoutVars>
          <dgm:bulletEnabled val="1"/>
        </dgm:presLayoutVars>
      </dgm:prSet>
      <dgm:spPr/>
    </dgm:pt>
    <dgm:pt modelId="{CA0B958F-1239-B846-8CE5-FFD4C1C5B860}" type="pres">
      <dgm:prSet presAssocID="{BBA4BCF6-A80E-984B-860C-77F6AE18BC5D}" presName="aSpace2" presStyleCnt="0"/>
      <dgm:spPr/>
    </dgm:pt>
    <dgm:pt modelId="{12016555-73AC-9340-8419-818D29B673DF}" type="pres">
      <dgm:prSet presAssocID="{53BC1D96-65F7-144C-8FC2-F5372D594203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B74D0E3D-8554-EC4E-9EBA-A77F663C8861}" type="presOf" srcId="{67A6A478-9944-9D45-9C88-8351B8C98841}" destId="{ADFDC194-F825-9745-B623-0BCB6649D608}" srcOrd="1" destOrd="0" presId="urn:microsoft.com/office/officeart/2005/8/layout/lProcess2"/>
    <dgm:cxn modelId="{4872343D-B927-D442-8495-9876FC3B72D0}" srcId="{67A6A478-9944-9D45-9C88-8351B8C98841}" destId="{BBA4BCF6-A80E-984B-860C-77F6AE18BC5D}" srcOrd="0" destOrd="0" parTransId="{FA1B4FCD-516E-6347-A10F-28A92121312E}" sibTransId="{A242BE3E-BD96-0A45-A0E7-1C1D54767EE7}"/>
    <dgm:cxn modelId="{F74E0398-0713-A346-83FA-624880AC82F2}" type="presOf" srcId="{BEEAC7B2-86DB-3347-A200-DAD6530A1DDD}" destId="{88BD7747-A9D3-E44E-9113-DBBAA985A7F7}" srcOrd="0" destOrd="0" presId="urn:microsoft.com/office/officeart/2005/8/layout/lProcess2"/>
    <dgm:cxn modelId="{7DF20799-AC13-CA44-94A4-F42E89C29113}" type="presOf" srcId="{53BC1D96-65F7-144C-8FC2-F5372D594203}" destId="{12016555-73AC-9340-8419-818D29B673DF}" srcOrd="0" destOrd="0" presId="urn:microsoft.com/office/officeart/2005/8/layout/lProcess2"/>
    <dgm:cxn modelId="{FA0BC5A1-3000-8C43-B2E8-62B3307041A6}" type="presOf" srcId="{67A6A478-9944-9D45-9C88-8351B8C98841}" destId="{622C0C71-F657-A74C-8154-6914A91365DA}" srcOrd="0" destOrd="0" presId="urn:microsoft.com/office/officeart/2005/8/layout/lProcess2"/>
    <dgm:cxn modelId="{BB8762BB-2BAC-CE47-A9ED-F4F080C5C8F2}" srcId="{BEEAC7B2-86DB-3347-A200-DAD6530A1DDD}" destId="{67A6A478-9944-9D45-9C88-8351B8C98841}" srcOrd="0" destOrd="0" parTransId="{AFE7C992-3B13-0449-BB66-C5889EC0FAF7}" sibTransId="{D13E3E6C-5FEC-3546-BE0A-C8AECCA5F59C}"/>
    <dgm:cxn modelId="{811C5DDF-37B3-1B4F-9735-4D0174BCFA21}" srcId="{67A6A478-9944-9D45-9C88-8351B8C98841}" destId="{53BC1D96-65F7-144C-8FC2-F5372D594203}" srcOrd="1" destOrd="0" parTransId="{F821065C-4C3F-2940-9DB1-010F64C38F8F}" sibTransId="{D6A10B49-1EF4-C842-95E5-A4D74B9B99D5}"/>
    <dgm:cxn modelId="{5671AEF2-7948-6749-B38E-763190BD7733}" type="presOf" srcId="{BBA4BCF6-A80E-984B-860C-77F6AE18BC5D}" destId="{4F2E9127-D1CB-724A-AB9B-D35206D8A89B}" srcOrd="0" destOrd="0" presId="urn:microsoft.com/office/officeart/2005/8/layout/lProcess2"/>
    <dgm:cxn modelId="{48C393ED-673F-7D47-9C5C-438C0A7F4CF4}" type="presParOf" srcId="{88BD7747-A9D3-E44E-9113-DBBAA985A7F7}" destId="{7A99771D-956E-7E4E-8ED4-FA48E4AE914A}" srcOrd="0" destOrd="0" presId="urn:microsoft.com/office/officeart/2005/8/layout/lProcess2"/>
    <dgm:cxn modelId="{EB5DDA9E-7C6F-C04F-80A4-B567B768622D}" type="presParOf" srcId="{7A99771D-956E-7E4E-8ED4-FA48E4AE914A}" destId="{622C0C71-F657-A74C-8154-6914A91365DA}" srcOrd="0" destOrd="0" presId="urn:microsoft.com/office/officeart/2005/8/layout/lProcess2"/>
    <dgm:cxn modelId="{2C528F8C-BDEC-FB44-A527-98ABEBBD139C}" type="presParOf" srcId="{7A99771D-956E-7E4E-8ED4-FA48E4AE914A}" destId="{ADFDC194-F825-9745-B623-0BCB6649D608}" srcOrd="1" destOrd="0" presId="urn:microsoft.com/office/officeart/2005/8/layout/lProcess2"/>
    <dgm:cxn modelId="{49E2AE2B-AB26-FC48-8D4D-41380989B288}" type="presParOf" srcId="{7A99771D-956E-7E4E-8ED4-FA48E4AE914A}" destId="{CDE16361-F2DE-AA4C-80CA-B265D957E3A1}" srcOrd="2" destOrd="0" presId="urn:microsoft.com/office/officeart/2005/8/layout/lProcess2"/>
    <dgm:cxn modelId="{C96530E7-5274-D74A-B091-D409491E048F}" type="presParOf" srcId="{CDE16361-F2DE-AA4C-80CA-B265D957E3A1}" destId="{4FC49F99-4AFA-A148-8993-2A38A53C1217}" srcOrd="0" destOrd="0" presId="urn:microsoft.com/office/officeart/2005/8/layout/lProcess2"/>
    <dgm:cxn modelId="{97C9B65E-1CDF-BF43-B805-C895DA01A375}" type="presParOf" srcId="{4FC49F99-4AFA-A148-8993-2A38A53C1217}" destId="{4F2E9127-D1CB-724A-AB9B-D35206D8A89B}" srcOrd="0" destOrd="0" presId="urn:microsoft.com/office/officeart/2005/8/layout/lProcess2"/>
    <dgm:cxn modelId="{4A9C4520-1A8C-C540-97B9-1FC97AD12E01}" type="presParOf" srcId="{4FC49F99-4AFA-A148-8993-2A38A53C1217}" destId="{CA0B958F-1239-B846-8CE5-FFD4C1C5B860}" srcOrd="1" destOrd="0" presId="urn:microsoft.com/office/officeart/2005/8/layout/lProcess2"/>
    <dgm:cxn modelId="{F7E3B7D0-FF0D-9247-A87B-214C513B1ACC}" type="presParOf" srcId="{4FC49F99-4AFA-A148-8993-2A38A53C1217}" destId="{12016555-73AC-9340-8419-818D29B673D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E2FA9E-9EE0-FD44-A5E8-A948B338760C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9B1BCFC-6A25-D34A-B85A-2BACC9119DE4}">
      <dgm:prSet/>
      <dgm:spPr>
        <a:solidFill>
          <a:srgbClr val="EFC19F"/>
        </a:solidFill>
      </dgm:spPr>
      <dgm:t>
        <a:bodyPr/>
        <a:lstStyle/>
        <a:p>
          <a:r>
            <a:rPr lang="fr-FR" b="0" dirty="0">
              <a:solidFill>
                <a:srgbClr val="71999D"/>
              </a:solidFill>
            </a:rPr>
            <a:t>Adopter un tableau de bord de gestion...</a:t>
          </a:r>
          <a:endParaRPr lang="fr-FR" dirty="0">
            <a:solidFill>
              <a:srgbClr val="71999D"/>
            </a:solidFill>
          </a:endParaRPr>
        </a:p>
      </dgm:t>
    </dgm:pt>
    <dgm:pt modelId="{A2F6BA9F-D541-DF49-AF11-0B7C32A215A5}" type="parTrans" cxnId="{432E43D8-311A-BF4E-9581-D47475A438E8}">
      <dgm:prSet/>
      <dgm:spPr/>
      <dgm:t>
        <a:bodyPr/>
        <a:lstStyle/>
        <a:p>
          <a:endParaRPr lang="fr-FR"/>
        </a:p>
      </dgm:t>
    </dgm:pt>
    <dgm:pt modelId="{B7472526-91CE-0F4E-ABC1-1569DF75B5BB}" type="sibTrans" cxnId="{432E43D8-311A-BF4E-9581-D47475A438E8}">
      <dgm:prSet/>
      <dgm:spPr/>
      <dgm:t>
        <a:bodyPr/>
        <a:lstStyle/>
        <a:p>
          <a:endParaRPr lang="fr-FR"/>
        </a:p>
      </dgm:t>
    </dgm:pt>
    <dgm:pt modelId="{46ADF6C3-C255-C046-BF33-095B8F338B72}">
      <dgm:prSet phldrT="[Texte]"/>
      <dgm:spPr>
        <a:solidFill>
          <a:srgbClr val="ADD387"/>
        </a:solidFill>
      </dgm:spPr>
      <dgm:t>
        <a:bodyPr/>
        <a:lstStyle/>
        <a:p>
          <a:r>
            <a:rPr lang="fr-FR" b="0" dirty="0">
              <a:solidFill>
                <a:srgbClr val="71999D"/>
              </a:solidFill>
            </a:rPr>
            <a:t>Adapter selon les différences interculturelles... </a:t>
          </a:r>
          <a:endParaRPr lang="fr-FR" dirty="0">
            <a:solidFill>
              <a:srgbClr val="71999D"/>
            </a:solidFill>
          </a:endParaRPr>
        </a:p>
      </dgm:t>
    </dgm:pt>
    <dgm:pt modelId="{22877EF7-05D9-6D46-8C61-4DC8DDF94F31}" type="parTrans" cxnId="{D84FB7D8-B422-684B-B7AE-9C6372E57A69}">
      <dgm:prSet/>
      <dgm:spPr/>
      <dgm:t>
        <a:bodyPr/>
        <a:lstStyle/>
        <a:p>
          <a:endParaRPr lang="fr-FR"/>
        </a:p>
      </dgm:t>
    </dgm:pt>
    <dgm:pt modelId="{972B39DA-0B04-F240-8AD8-F7F284761A9E}" type="sibTrans" cxnId="{D84FB7D8-B422-684B-B7AE-9C6372E57A69}">
      <dgm:prSet/>
      <dgm:spPr/>
      <dgm:t>
        <a:bodyPr/>
        <a:lstStyle/>
        <a:p>
          <a:endParaRPr lang="fr-FR"/>
        </a:p>
      </dgm:t>
    </dgm:pt>
    <dgm:pt modelId="{18E6A524-9612-D145-99DF-91FD52CFB72F}">
      <dgm:prSet phldrT="[Texte]"/>
      <dgm:spPr>
        <a:solidFill>
          <a:srgbClr val="8DC1C5"/>
        </a:solidFill>
      </dgm:spPr>
      <dgm:t>
        <a:bodyPr/>
        <a:lstStyle/>
        <a:p>
          <a:r>
            <a:rPr lang="fr-FR" b="0" dirty="0">
              <a:solidFill>
                <a:srgbClr val="71999D"/>
              </a:solidFill>
            </a:rPr>
            <a:t>Jusqu’où dans le milieu de travail... </a:t>
          </a:r>
          <a:endParaRPr lang="fr-FR" dirty="0">
            <a:solidFill>
              <a:srgbClr val="71999D"/>
            </a:solidFill>
          </a:endParaRPr>
        </a:p>
      </dgm:t>
    </dgm:pt>
    <dgm:pt modelId="{174483F1-9886-8E48-89A6-60F52A7557E8}" type="parTrans" cxnId="{499A67ED-143A-B14C-8A1D-ABB016F8687C}">
      <dgm:prSet/>
      <dgm:spPr/>
      <dgm:t>
        <a:bodyPr/>
        <a:lstStyle/>
        <a:p>
          <a:endParaRPr lang="fr-FR"/>
        </a:p>
      </dgm:t>
    </dgm:pt>
    <dgm:pt modelId="{5C01C9A7-5211-E84F-9C0A-90447C95F282}" type="sibTrans" cxnId="{499A67ED-143A-B14C-8A1D-ABB016F8687C}">
      <dgm:prSet/>
      <dgm:spPr/>
      <dgm:t>
        <a:bodyPr/>
        <a:lstStyle/>
        <a:p>
          <a:endParaRPr lang="fr-FR"/>
        </a:p>
      </dgm:t>
    </dgm:pt>
    <dgm:pt modelId="{144EA7BC-D8E1-424C-9020-9FD4B0579167}" type="pres">
      <dgm:prSet presAssocID="{D3E2FA9E-9EE0-FD44-A5E8-A948B338760C}" presName="diagram" presStyleCnt="0">
        <dgm:presLayoutVars>
          <dgm:dir/>
          <dgm:resizeHandles val="exact"/>
        </dgm:presLayoutVars>
      </dgm:prSet>
      <dgm:spPr/>
    </dgm:pt>
    <dgm:pt modelId="{09913B13-C3AC-3E4B-BDBF-AF9BFFEEEC0D}" type="pres">
      <dgm:prSet presAssocID="{E9B1BCFC-6A25-D34A-B85A-2BACC9119DE4}" presName="node" presStyleLbl="node1" presStyleIdx="0" presStyleCnt="3">
        <dgm:presLayoutVars>
          <dgm:bulletEnabled val="1"/>
        </dgm:presLayoutVars>
      </dgm:prSet>
      <dgm:spPr/>
    </dgm:pt>
    <dgm:pt modelId="{4412CC91-283C-6441-93F0-42B158ED4EEF}" type="pres">
      <dgm:prSet presAssocID="{B7472526-91CE-0F4E-ABC1-1569DF75B5BB}" presName="sibTrans" presStyleCnt="0"/>
      <dgm:spPr/>
    </dgm:pt>
    <dgm:pt modelId="{61D7475F-B857-E84E-8552-6CC0FEDB73BA}" type="pres">
      <dgm:prSet presAssocID="{46ADF6C3-C255-C046-BF33-095B8F338B72}" presName="node" presStyleLbl="node1" presStyleIdx="1" presStyleCnt="3">
        <dgm:presLayoutVars>
          <dgm:bulletEnabled val="1"/>
        </dgm:presLayoutVars>
      </dgm:prSet>
      <dgm:spPr/>
    </dgm:pt>
    <dgm:pt modelId="{CE9DA9B3-8F64-4249-8D87-7597BF43AB30}" type="pres">
      <dgm:prSet presAssocID="{972B39DA-0B04-F240-8AD8-F7F284761A9E}" presName="sibTrans" presStyleCnt="0"/>
      <dgm:spPr/>
    </dgm:pt>
    <dgm:pt modelId="{004F5CD6-061A-CD4C-A9F8-4140E32D3788}" type="pres">
      <dgm:prSet presAssocID="{18E6A524-9612-D145-99DF-91FD52CFB72F}" presName="node" presStyleLbl="node1" presStyleIdx="2" presStyleCnt="3" custLinFactNeighborX="5" custLinFactNeighborY="5311">
        <dgm:presLayoutVars>
          <dgm:bulletEnabled val="1"/>
        </dgm:presLayoutVars>
      </dgm:prSet>
      <dgm:spPr/>
    </dgm:pt>
  </dgm:ptLst>
  <dgm:cxnLst>
    <dgm:cxn modelId="{1C4F6F83-F0AE-4F47-85E0-F1561B91E3B4}" type="presOf" srcId="{E9B1BCFC-6A25-D34A-B85A-2BACC9119DE4}" destId="{09913B13-C3AC-3E4B-BDBF-AF9BFFEEEC0D}" srcOrd="0" destOrd="0" presId="urn:microsoft.com/office/officeart/2005/8/layout/default"/>
    <dgm:cxn modelId="{D09D47C8-A67E-D94E-A296-C549F515328B}" type="presOf" srcId="{46ADF6C3-C255-C046-BF33-095B8F338B72}" destId="{61D7475F-B857-E84E-8552-6CC0FEDB73BA}" srcOrd="0" destOrd="0" presId="urn:microsoft.com/office/officeart/2005/8/layout/default"/>
    <dgm:cxn modelId="{432E43D8-311A-BF4E-9581-D47475A438E8}" srcId="{D3E2FA9E-9EE0-FD44-A5E8-A948B338760C}" destId="{E9B1BCFC-6A25-D34A-B85A-2BACC9119DE4}" srcOrd="0" destOrd="0" parTransId="{A2F6BA9F-D541-DF49-AF11-0B7C32A215A5}" sibTransId="{B7472526-91CE-0F4E-ABC1-1569DF75B5BB}"/>
    <dgm:cxn modelId="{D84FB7D8-B422-684B-B7AE-9C6372E57A69}" srcId="{D3E2FA9E-9EE0-FD44-A5E8-A948B338760C}" destId="{46ADF6C3-C255-C046-BF33-095B8F338B72}" srcOrd="1" destOrd="0" parTransId="{22877EF7-05D9-6D46-8C61-4DC8DDF94F31}" sibTransId="{972B39DA-0B04-F240-8AD8-F7F284761A9E}"/>
    <dgm:cxn modelId="{AA4BE9E4-3FD7-AC41-8FB0-E0485AAE4EC4}" type="presOf" srcId="{D3E2FA9E-9EE0-FD44-A5E8-A948B338760C}" destId="{144EA7BC-D8E1-424C-9020-9FD4B0579167}" srcOrd="0" destOrd="0" presId="urn:microsoft.com/office/officeart/2005/8/layout/default"/>
    <dgm:cxn modelId="{499A67ED-143A-B14C-8A1D-ABB016F8687C}" srcId="{D3E2FA9E-9EE0-FD44-A5E8-A948B338760C}" destId="{18E6A524-9612-D145-99DF-91FD52CFB72F}" srcOrd="2" destOrd="0" parTransId="{174483F1-9886-8E48-89A6-60F52A7557E8}" sibTransId="{5C01C9A7-5211-E84F-9C0A-90447C95F282}"/>
    <dgm:cxn modelId="{D06C42EE-0F3B-C846-BB8F-534344BCFE76}" type="presOf" srcId="{18E6A524-9612-D145-99DF-91FD52CFB72F}" destId="{004F5CD6-061A-CD4C-A9F8-4140E32D3788}" srcOrd="0" destOrd="0" presId="urn:microsoft.com/office/officeart/2005/8/layout/default"/>
    <dgm:cxn modelId="{5EBD1681-E8F5-7242-B775-9DFB6A6919CF}" type="presParOf" srcId="{144EA7BC-D8E1-424C-9020-9FD4B0579167}" destId="{09913B13-C3AC-3E4B-BDBF-AF9BFFEEEC0D}" srcOrd="0" destOrd="0" presId="urn:microsoft.com/office/officeart/2005/8/layout/default"/>
    <dgm:cxn modelId="{0D35C470-7041-B24A-928F-CB9B2DCDB2F0}" type="presParOf" srcId="{144EA7BC-D8E1-424C-9020-9FD4B0579167}" destId="{4412CC91-283C-6441-93F0-42B158ED4EEF}" srcOrd="1" destOrd="0" presId="urn:microsoft.com/office/officeart/2005/8/layout/default"/>
    <dgm:cxn modelId="{680F8E2F-37E5-674D-A098-4126793C114E}" type="presParOf" srcId="{144EA7BC-D8E1-424C-9020-9FD4B0579167}" destId="{61D7475F-B857-E84E-8552-6CC0FEDB73BA}" srcOrd="2" destOrd="0" presId="urn:microsoft.com/office/officeart/2005/8/layout/default"/>
    <dgm:cxn modelId="{7BFD2BDB-267D-4E45-8C3F-C042D27D06DB}" type="presParOf" srcId="{144EA7BC-D8E1-424C-9020-9FD4B0579167}" destId="{CE9DA9B3-8F64-4249-8D87-7597BF43AB30}" srcOrd="3" destOrd="0" presId="urn:microsoft.com/office/officeart/2005/8/layout/default"/>
    <dgm:cxn modelId="{EBF1787A-CE45-D04B-B8BE-E2BB05F0A080}" type="presParOf" srcId="{144EA7BC-D8E1-424C-9020-9FD4B0579167}" destId="{004F5CD6-061A-CD4C-A9F8-4140E32D378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E42BF3-90FE-4E4A-8019-5942524100CD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63D035E-25D4-4F46-921A-8B99A6567256}">
      <dgm:prSet phldrT="[Texte]"/>
      <dgm:spPr/>
      <dgm:t>
        <a:bodyPr/>
        <a:lstStyle/>
        <a:p>
          <a:r>
            <a:rPr lang="fr-FR" b="1" dirty="0"/>
            <a:t>Contrôle en amont </a:t>
          </a:r>
          <a:endParaRPr lang="fr-FR" dirty="0"/>
        </a:p>
      </dgm:t>
    </dgm:pt>
    <dgm:pt modelId="{33D6339A-5150-9C45-8C7C-137B600A5DFD}" type="parTrans" cxnId="{A178C1E4-7265-EB45-AAC3-6075C1C8B203}">
      <dgm:prSet/>
      <dgm:spPr/>
      <dgm:t>
        <a:bodyPr/>
        <a:lstStyle/>
        <a:p>
          <a:endParaRPr lang="fr-FR"/>
        </a:p>
      </dgm:t>
    </dgm:pt>
    <dgm:pt modelId="{37980772-7F1B-A74B-B5A2-A6F1E1B99CB5}" type="sibTrans" cxnId="{A178C1E4-7265-EB45-AAC3-6075C1C8B203}">
      <dgm:prSet/>
      <dgm:spPr/>
      <dgm:t>
        <a:bodyPr/>
        <a:lstStyle/>
        <a:p>
          <a:endParaRPr lang="fr-FR"/>
        </a:p>
      </dgm:t>
    </dgm:pt>
    <dgm:pt modelId="{465ED64A-BBD9-DE48-8540-53E8117B283C}">
      <dgm:prSet custT="1"/>
      <dgm:spPr>
        <a:solidFill>
          <a:srgbClr val="EFC19F"/>
        </a:solidFill>
      </dgm:spPr>
      <dgm:t>
        <a:bodyPr/>
        <a:lstStyle/>
        <a:p>
          <a:r>
            <a:rPr lang="fr-FR" sz="1200" dirty="0">
              <a:solidFill>
                <a:srgbClr val="71999D"/>
              </a:solidFill>
            </a:rPr>
            <a:t>Sélection rigoureuse avant l’embauche</a:t>
          </a:r>
        </a:p>
      </dgm:t>
    </dgm:pt>
    <dgm:pt modelId="{BDA4E04B-6366-B347-8B71-715C425FC5F7}" type="parTrans" cxnId="{08042BD5-47FF-0847-9724-933B6337AB4F}">
      <dgm:prSet/>
      <dgm:spPr/>
      <dgm:t>
        <a:bodyPr/>
        <a:lstStyle/>
        <a:p>
          <a:endParaRPr lang="fr-FR"/>
        </a:p>
      </dgm:t>
    </dgm:pt>
    <dgm:pt modelId="{8D2CBFAB-EA4A-A542-AC15-1B9866B90F2B}" type="sibTrans" cxnId="{08042BD5-47FF-0847-9724-933B6337AB4F}">
      <dgm:prSet/>
      <dgm:spPr/>
      <dgm:t>
        <a:bodyPr/>
        <a:lstStyle/>
        <a:p>
          <a:endParaRPr lang="fr-FR"/>
        </a:p>
      </dgm:t>
    </dgm:pt>
    <dgm:pt modelId="{D6FB99E4-1C7A-9B44-BAAB-60E4983965DE}">
      <dgm:prSet custT="1"/>
      <dgm:spPr>
        <a:solidFill>
          <a:srgbClr val="EFC19F"/>
        </a:solidFill>
      </dgm:spPr>
      <dgm:t>
        <a:bodyPr/>
        <a:lstStyle/>
        <a:p>
          <a:r>
            <a:rPr lang="fr-FR" sz="1200" dirty="0">
              <a:solidFill>
                <a:srgbClr val="71999D"/>
              </a:solidFill>
            </a:rPr>
            <a:t>Participation active des employés aux politiques </a:t>
          </a:r>
        </a:p>
      </dgm:t>
    </dgm:pt>
    <dgm:pt modelId="{A6F18E37-9658-9147-8DF5-14B4377F65AC}" type="parTrans" cxnId="{B07F921B-2A85-D044-9BB1-69A1848B5FB4}">
      <dgm:prSet/>
      <dgm:spPr/>
      <dgm:t>
        <a:bodyPr/>
        <a:lstStyle/>
        <a:p>
          <a:endParaRPr lang="fr-FR"/>
        </a:p>
      </dgm:t>
    </dgm:pt>
    <dgm:pt modelId="{1F6B749D-ACA3-3A4C-955B-F763370684CB}" type="sibTrans" cxnId="{B07F921B-2A85-D044-9BB1-69A1848B5FB4}">
      <dgm:prSet/>
      <dgm:spPr/>
      <dgm:t>
        <a:bodyPr/>
        <a:lstStyle/>
        <a:p>
          <a:endParaRPr lang="fr-FR"/>
        </a:p>
      </dgm:t>
    </dgm:pt>
    <dgm:pt modelId="{6FDE0D8F-D5BA-BA4B-B78E-78BFD5F2028E}">
      <dgm:prSet custT="1"/>
      <dgm:spPr>
        <a:solidFill>
          <a:srgbClr val="EFC19F"/>
        </a:solidFill>
      </dgm:spPr>
      <dgm:t>
        <a:bodyPr/>
        <a:lstStyle/>
        <a:p>
          <a:r>
            <a:rPr lang="fr-FR" sz="1200" dirty="0">
              <a:solidFill>
                <a:srgbClr val="71999D"/>
              </a:solidFill>
            </a:rPr>
            <a:t>Sensibiliser et former les employés aux politiques </a:t>
          </a:r>
        </a:p>
      </dgm:t>
    </dgm:pt>
    <dgm:pt modelId="{1DBE23DA-0580-C84A-B380-D6F48E98E539}" type="parTrans" cxnId="{62571D90-7666-3942-8496-5C22E43BF945}">
      <dgm:prSet/>
      <dgm:spPr/>
      <dgm:t>
        <a:bodyPr/>
        <a:lstStyle/>
        <a:p>
          <a:endParaRPr lang="fr-FR"/>
        </a:p>
      </dgm:t>
    </dgm:pt>
    <dgm:pt modelId="{A4BA1629-0B81-BA4F-9ACB-7DBDD736333F}" type="sibTrans" cxnId="{62571D90-7666-3942-8496-5C22E43BF945}">
      <dgm:prSet/>
      <dgm:spPr/>
      <dgm:t>
        <a:bodyPr/>
        <a:lstStyle/>
        <a:p>
          <a:endParaRPr lang="fr-FR"/>
        </a:p>
      </dgm:t>
    </dgm:pt>
    <dgm:pt modelId="{EEA9C03B-01E0-C340-B949-FB9E13A3D1B1}">
      <dgm:prSet custT="1"/>
      <dgm:spPr>
        <a:solidFill>
          <a:srgbClr val="EFC19F"/>
        </a:solidFill>
      </dgm:spPr>
      <dgm:t>
        <a:bodyPr/>
        <a:lstStyle/>
        <a:p>
          <a:r>
            <a:rPr lang="fr-FR" sz="1200" dirty="0">
              <a:solidFill>
                <a:srgbClr val="71999D"/>
              </a:solidFill>
            </a:rPr>
            <a:t>Faire vérifier la sécurité́ par des professionnels </a:t>
          </a:r>
        </a:p>
      </dgm:t>
    </dgm:pt>
    <dgm:pt modelId="{1602193D-F6B7-0140-A9CC-ACD11F9D014D}" type="parTrans" cxnId="{79DFD67D-8E7C-794F-BD36-4E03E1BAC4D4}">
      <dgm:prSet/>
      <dgm:spPr/>
      <dgm:t>
        <a:bodyPr/>
        <a:lstStyle/>
        <a:p>
          <a:endParaRPr lang="fr-FR"/>
        </a:p>
      </dgm:t>
    </dgm:pt>
    <dgm:pt modelId="{4D37990A-90B4-974E-A6C5-5CAB6A53832C}" type="sibTrans" cxnId="{79DFD67D-8E7C-794F-BD36-4E03E1BAC4D4}">
      <dgm:prSet/>
      <dgm:spPr/>
      <dgm:t>
        <a:bodyPr/>
        <a:lstStyle/>
        <a:p>
          <a:endParaRPr lang="fr-FR"/>
        </a:p>
      </dgm:t>
    </dgm:pt>
    <dgm:pt modelId="{76ABF829-F3BE-AC4C-9E92-40657AB49E69}">
      <dgm:prSet/>
      <dgm:spPr/>
      <dgm:t>
        <a:bodyPr/>
        <a:lstStyle/>
        <a:p>
          <a:r>
            <a:rPr lang="fr-FR" b="1" dirty="0"/>
            <a:t>Contrôle simultané</a:t>
          </a:r>
          <a:endParaRPr lang="fr-FR" dirty="0"/>
        </a:p>
      </dgm:t>
    </dgm:pt>
    <dgm:pt modelId="{558400A0-B14E-3C46-86F2-27AE856FEDE9}" type="parTrans" cxnId="{9AEE5938-E118-0A49-95CA-FBEAAD0955A3}">
      <dgm:prSet/>
      <dgm:spPr/>
      <dgm:t>
        <a:bodyPr/>
        <a:lstStyle/>
        <a:p>
          <a:endParaRPr lang="fr-FR"/>
        </a:p>
      </dgm:t>
    </dgm:pt>
    <dgm:pt modelId="{F10E162C-0E9A-1D47-A395-F4D9005462A0}" type="sibTrans" cxnId="{9AEE5938-E118-0A49-95CA-FBEAAD0955A3}">
      <dgm:prSet/>
      <dgm:spPr/>
      <dgm:t>
        <a:bodyPr/>
        <a:lstStyle/>
        <a:p>
          <a:endParaRPr lang="fr-FR"/>
        </a:p>
      </dgm:t>
    </dgm:pt>
    <dgm:pt modelId="{0B208660-7CDA-EA44-AD76-D70FF17C16C0}">
      <dgm:prSet custT="1"/>
      <dgm:spPr>
        <a:solidFill>
          <a:srgbClr val="ADD387"/>
        </a:solidFill>
      </dgm:spPr>
      <dgm:t>
        <a:bodyPr/>
        <a:lstStyle/>
        <a:p>
          <a:r>
            <a:rPr lang="fr-FR" sz="1200" dirty="0">
              <a:solidFill>
                <a:srgbClr val="71999D"/>
              </a:solidFill>
            </a:rPr>
            <a:t>Communiquer les coûts associés au vol</a:t>
          </a:r>
        </a:p>
      </dgm:t>
    </dgm:pt>
    <dgm:pt modelId="{367C2808-535A-CB46-A876-46774590C538}" type="parTrans" cxnId="{95280A15-E044-7443-9C9C-419F563AD4FC}">
      <dgm:prSet/>
      <dgm:spPr/>
      <dgm:t>
        <a:bodyPr/>
        <a:lstStyle/>
        <a:p>
          <a:endParaRPr lang="fr-FR"/>
        </a:p>
      </dgm:t>
    </dgm:pt>
    <dgm:pt modelId="{A3250237-DB00-D842-8B38-D459B25BE153}" type="sibTrans" cxnId="{95280A15-E044-7443-9C9C-419F563AD4FC}">
      <dgm:prSet/>
      <dgm:spPr/>
      <dgm:t>
        <a:bodyPr/>
        <a:lstStyle/>
        <a:p>
          <a:endParaRPr lang="fr-FR"/>
        </a:p>
      </dgm:t>
    </dgm:pt>
    <dgm:pt modelId="{464DCBCC-6971-FF46-AC02-38258B71547A}">
      <dgm:prSet custT="1"/>
      <dgm:spPr>
        <a:solidFill>
          <a:srgbClr val="ADD387"/>
        </a:solidFill>
      </dgm:spPr>
      <dgm:t>
        <a:bodyPr/>
        <a:lstStyle/>
        <a:p>
          <a:r>
            <a:rPr lang="fr-FR" sz="1200" dirty="0">
              <a:solidFill>
                <a:srgbClr val="71999D"/>
              </a:solidFill>
            </a:rPr>
            <a:t>Diffuser les réussites en matière de prévention</a:t>
          </a:r>
        </a:p>
      </dgm:t>
    </dgm:pt>
    <dgm:pt modelId="{4AC9DC8B-3523-824A-BF83-21128A483053}" type="parTrans" cxnId="{7CA37933-F6E0-D740-A862-A9B41D0392D4}">
      <dgm:prSet/>
      <dgm:spPr/>
      <dgm:t>
        <a:bodyPr/>
        <a:lstStyle/>
        <a:p>
          <a:endParaRPr lang="fr-FR"/>
        </a:p>
      </dgm:t>
    </dgm:pt>
    <dgm:pt modelId="{B6C8D98D-D7C8-4E4F-8D03-09AB88088924}" type="sibTrans" cxnId="{7CA37933-F6E0-D740-A862-A9B41D0392D4}">
      <dgm:prSet/>
      <dgm:spPr/>
      <dgm:t>
        <a:bodyPr/>
        <a:lstStyle/>
        <a:p>
          <a:endParaRPr lang="fr-FR"/>
        </a:p>
      </dgm:t>
    </dgm:pt>
    <dgm:pt modelId="{9E3B1EC3-AC9E-E744-8F4A-EEF9634E9675}">
      <dgm:prSet custT="1"/>
      <dgm:spPr>
        <a:solidFill>
          <a:srgbClr val="8DC1C5"/>
        </a:solidFill>
      </dgm:spPr>
      <dgm:t>
        <a:bodyPr/>
        <a:lstStyle/>
        <a:p>
          <a:r>
            <a:rPr lang="fr-FR" sz="1200" dirty="0">
              <a:solidFill>
                <a:srgbClr val="71999D"/>
              </a:solidFill>
            </a:rPr>
            <a:t>Informer les employés des vols</a:t>
          </a:r>
          <a:br>
            <a:rPr lang="fr-FR" sz="1200" dirty="0">
              <a:solidFill>
                <a:srgbClr val="71999D"/>
              </a:solidFill>
            </a:rPr>
          </a:br>
          <a:r>
            <a:rPr lang="fr-FR" sz="1200" dirty="0">
              <a:solidFill>
                <a:srgbClr val="71999D"/>
              </a:solidFill>
            </a:rPr>
            <a:t>et des fraudes</a:t>
          </a:r>
        </a:p>
      </dgm:t>
    </dgm:pt>
    <dgm:pt modelId="{2B8E2EE0-6DF8-CF4F-B076-EE96D27B9A8D}" type="parTrans" cxnId="{CAC381A5-ABBE-2048-8BEC-BEF7C6572290}">
      <dgm:prSet/>
      <dgm:spPr/>
      <dgm:t>
        <a:bodyPr/>
        <a:lstStyle/>
        <a:p>
          <a:endParaRPr lang="fr-FR"/>
        </a:p>
      </dgm:t>
    </dgm:pt>
    <dgm:pt modelId="{F58243D8-7892-7B42-8A03-051430904768}" type="sibTrans" cxnId="{CAC381A5-ABBE-2048-8BEC-BEF7C6572290}">
      <dgm:prSet/>
      <dgm:spPr/>
      <dgm:t>
        <a:bodyPr/>
        <a:lstStyle/>
        <a:p>
          <a:endParaRPr lang="fr-FR"/>
        </a:p>
      </dgm:t>
    </dgm:pt>
    <dgm:pt modelId="{520AE6FA-ABA8-2943-9F86-45FBFC0F5673}">
      <dgm:prSet custT="1"/>
      <dgm:spPr>
        <a:solidFill>
          <a:srgbClr val="8DC1C5"/>
        </a:solidFill>
      </dgm:spPr>
      <dgm:t>
        <a:bodyPr/>
        <a:lstStyle/>
        <a:p>
          <a:r>
            <a:rPr lang="fr-FR" sz="1200" dirty="0">
              <a:solidFill>
                <a:srgbClr val="71999D"/>
              </a:solidFill>
            </a:rPr>
            <a:t>Évaluer la culture de l’organisation et les relations entre gestionnaires et employés</a:t>
          </a:r>
        </a:p>
      </dgm:t>
    </dgm:pt>
    <dgm:pt modelId="{9CB754ED-517D-7C43-90D9-AC2B1DE92F0F}" type="parTrans" cxnId="{D00F3AFE-27D2-834A-81A2-78A1E408FD8B}">
      <dgm:prSet/>
      <dgm:spPr/>
      <dgm:t>
        <a:bodyPr/>
        <a:lstStyle/>
        <a:p>
          <a:endParaRPr lang="fr-FR"/>
        </a:p>
      </dgm:t>
    </dgm:pt>
    <dgm:pt modelId="{875296D7-976D-7949-B22D-7EEB7D9AAA51}" type="sibTrans" cxnId="{D00F3AFE-27D2-834A-81A2-78A1E408FD8B}">
      <dgm:prSet/>
      <dgm:spPr/>
      <dgm:t>
        <a:bodyPr/>
        <a:lstStyle/>
        <a:p>
          <a:endParaRPr lang="fr-FR"/>
        </a:p>
      </dgm:t>
    </dgm:pt>
    <dgm:pt modelId="{55A937A3-55E5-2F44-A076-2CDB55F10032}">
      <dgm:prSet custT="1"/>
      <dgm:spPr>
        <a:solidFill>
          <a:srgbClr val="ADD387"/>
        </a:solidFill>
      </dgm:spPr>
      <dgm:t>
        <a:bodyPr/>
        <a:lstStyle/>
        <a:p>
          <a:r>
            <a:rPr lang="fr-FR" sz="1200" dirty="0">
              <a:solidFill>
                <a:srgbClr val="71999D"/>
              </a:solidFill>
            </a:rPr>
            <a:t>Traiter les employés avec respect et dignité́</a:t>
          </a:r>
        </a:p>
      </dgm:t>
    </dgm:pt>
    <dgm:pt modelId="{2E67FA3B-8790-D946-A7E2-B5A5801514CB}" type="parTrans" cxnId="{F9D0D4EB-BBD2-9A43-B07D-6892B874AD11}">
      <dgm:prSet/>
      <dgm:spPr/>
      <dgm:t>
        <a:bodyPr/>
        <a:lstStyle/>
        <a:p>
          <a:endParaRPr lang="fr-FR"/>
        </a:p>
      </dgm:t>
    </dgm:pt>
    <dgm:pt modelId="{1D8DE0C4-7BB9-444B-BB61-504072207120}" type="sibTrans" cxnId="{F9D0D4EB-BBD2-9A43-B07D-6892B874AD11}">
      <dgm:prSet/>
      <dgm:spPr/>
      <dgm:t>
        <a:bodyPr/>
        <a:lstStyle/>
        <a:p>
          <a:endParaRPr lang="fr-FR"/>
        </a:p>
      </dgm:t>
    </dgm:pt>
    <dgm:pt modelId="{16395600-03C9-164D-A29C-43F99AA4D8B6}">
      <dgm:prSet custT="1"/>
      <dgm:spPr>
        <a:solidFill>
          <a:srgbClr val="EFC19F"/>
        </a:solidFill>
      </dgm:spPr>
      <dgm:t>
        <a:bodyPr/>
        <a:lstStyle/>
        <a:p>
          <a:r>
            <a:rPr lang="fr-FR" sz="1200" dirty="0">
              <a:solidFill>
                <a:srgbClr val="71999D"/>
              </a:solidFill>
            </a:rPr>
            <a:t>Politiques claires en matière de vol, de fraude et les procédures disciplinaires </a:t>
          </a:r>
        </a:p>
      </dgm:t>
    </dgm:pt>
    <dgm:pt modelId="{B404EDAC-4731-EA43-859C-7F242F67E040}" type="parTrans" cxnId="{ED98BF03-0606-1545-A8DA-B2C2BA9633D4}">
      <dgm:prSet/>
      <dgm:spPr/>
      <dgm:t>
        <a:bodyPr/>
        <a:lstStyle/>
        <a:p>
          <a:endParaRPr lang="fr-FR"/>
        </a:p>
      </dgm:t>
    </dgm:pt>
    <dgm:pt modelId="{273659E8-6447-684E-847C-29AA681594F6}" type="sibTrans" cxnId="{ED98BF03-0606-1545-A8DA-B2C2BA9633D4}">
      <dgm:prSet/>
      <dgm:spPr/>
      <dgm:t>
        <a:bodyPr/>
        <a:lstStyle/>
        <a:p>
          <a:endParaRPr lang="fr-FR"/>
        </a:p>
      </dgm:t>
    </dgm:pt>
    <dgm:pt modelId="{F6F85514-4420-9347-B409-7E32AF820D0A}">
      <dgm:prSet/>
      <dgm:spPr/>
      <dgm:t>
        <a:bodyPr/>
        <a:lstStyle/>
        <a:p>
          <a:r>
            <a:rPr lang="fr-FR" b="1" dirty="0"/>
            <a:t>Contrôle rétroactif </a:t>
          </a:r>
          <a:endParaRPr lang="fr-FR" dirty="0"/>
        </a:p>
      </dgm:t>
    </dgm:pt>
    <dgm:pt modelId="{FE220A29-FBC8-6045-91B2-A26B018F867D}" type="parTrans" cxnId="{38C6CD5E-0429-A949-8B96-4D34ABC6E091}">
      <dgm:prSet/>
      <dgm:spPr/>
      <dgm:t>
        <a:bodyPr/>
        <a:lstStyle/>
        <a:p>
          <a:endParaRPr lang="fr-FR"/>
        </a:p>
      </dgm:t>
    </dgm:pt>
    <dgm:pt modelId="{E0744C8D-2CF1-6A4F-88C2-AE685CDD749A}" type="sibTrans" cxnId="{38C6CD5E-0429-A949-8B96-4D34ABC6E091}">
      <dgm:prSet/>
      <dgm:spPr/>
      <dgm:t>
        <a:bodyPr/>
        <a:lstStyle/>
        <a:p>
          <a:endParaRPr lang="fr-FR"/>
        </a:p>
      </dgm:t>
    </dgm:pt>
    <dgm:pt modelId="{A5EF5D7F-7DF5-7944-9C6C-08A8F16E2375}">
      <dgm:prSet custT="1"/>
      <dgm:spPr>
        <a:solidFill>
          <a:srgbClr val="ADD387"/>
        </a:solidFill>
      </dgm:spPr>
      <dgm:t>
        <a:bodyPr/>
        <a:lstStyle/>
        <a:p>
          <a:r>
            <a:rPr lang="fr-FR" sz="1200" dirty="0">
              <a:solidFill>
                <a:srgbClr val="71999D"/>
              </a:solidFill>
            </a:rPr>
            <a:t>Recourir à la vidéosurveillance</a:t>
          </a:r>
        </a:p>
      </dgm:t>
    </dgm:pt>
    <dgm:pt modelId="{4D35956A-10F3-FC4B-98B5-4416F102EEDD}" type="parTrans" cxnId="{89E62AC3-5251-EF4F-80C1-B56319BBD5F4}">
      <dgm:prSet/>
      <dgm:spPr/>
      <dgm:t>
        <a:bodyPr/>
        <a:lstStyle/>
        <a:p>
          <a:endParaRPr lang="fr-FR"/>
        </a:p>
      </dgm:t>
    </dgm:pt>
    <dgm:pt modelId="{B0569DAE-A813-3349-AC6E-3717910C5D17}" type="sibTrans" cxnId="{89E62AC3-5251-EF4F-80C1-B56319BBD5F4}">
      <dgm:prSet/>
      <dgm:spPr/>
      <dgm:t>
        <a:bodyPr/>
        <a:lstStyle/>
        <a:p>
          <a:endParaRPr lang="fr-FR"/>
        </a:p>
      </dgm:t>
    </dgm:pt>
    <dgm:pt modelId="{3BC4CFB4-D55A-084C-A18D-ACAB5FE4EB5F}">
      <dgm:prSet custT="1"/>
      <dgm:spPr>
        <a:solidFill>
          <a:srgbClr val="ADD387"/>
        </a:solidFill>
      </dgm:spPr>
      <dgm:t>
        <a:bodyPr/>
        <a:lstStyle/>
        <a:p>
          <a:r>
            <a:rPr lang="fr-FR" sz="1200" dirty="0">
              <a:solidFill>
                <a:srgbClr val="71999D"/>
              </a:solidFill>
            </a:rPr>
            <a:t>Installer des options de verrouillage</a:t>
          </a:r>
        </a:p>
      </dgm:t>
    </dgm:pt>
    <dgm:pt modelId="{E22155FE-39B6-7C4B-9456-C08118419D4F}" type="parTrans" cxnId="{DD93F79D-5706-E441-9A3D-6C1BEDF98677}">
      <dgm:prSet/>
      <dgm:spPr/>
      <dgm:t>
        <a:bodyPr/>
        <a:lstStyle/>
        <a:p>
          <a:endParaRPr lang="fr-FR"/>
        </a:p>
      </dgm:t>
    </dgm:pt>
    <dgm:pt modelId="{06883E44-086C-DF40-99B5-8EFB686353CA}" type="sibTrans" cxnId="{DD93F79D-5706-E441-9A3D-6C1BEDF98677}">
      <dgm:prSet/>
      <dgm:spPr/>
      <dgm:t>
        <a:bodyPr/>
        <a:lstStyle/>
        <a:p>
          <a:endParaRPr lang="fr-FR"/>
        </a:p>
      </dgm:t>
    </dgm:pt>
    <dgm:pt modelId="{3289C8D7-C1E5-B04A-8066-CF4F35D1EA3E}">
      <dgm:prSet custT="1"/>
      <dgm:spPr>
        <a:solidFill>
          <a:srgbClr val="ADD387"/>
        </a:solidFill>
      </dgm:spPr>
      <dgm:t>
        <a:bodyPr/>
        <a:lstStyle/>
        <a:p>
          <a:r>
            <a:rPr lang="fr-FR" sz="1200" dirty="0">
              <a:solidFill>
                <a:srgbClr val="71999D"/>
              </a:solidFill>
            </a:rPr>
            <a:t>Mettre en place des lignes de dénonciation</a:t>
          </a:r>
        </a:p>
      </dgm:t>
    </dgm:pt>
    <dgm:pt modelId="{36E3AFB4-3410-0044-876E-DB0D690668ED}" type="parTrans" cxnId="{0BE45BC4-9212-914D-9F0B-DC9276DA942A}">
      <dgm:prSet/>
      <dgm:spPr/>
      <dgm:t>
        <a:bodyPr/>
        <a:lstStyle/>
        <a:p>
          <a:endParaRPr lang="fr-FR"/>
        </a:p>
      </dgm:t>
    </dgm:pt>
    <dgm:pt modelId="{C066AB0D-25C3-D74E-B193-2808E6A45F5E}" type="sibTrans" cxnId="{0BE45BC4-9212-914D-9F0B-DC9276DA942A}">
      <dgm:prSet/>
      <dgm:spPr/>
      <dgm:t>
        <a:bodyPr/>
        <a:lstStyle/>
        <a:p>
          <a:endParaRPr lang="fr-FR"/>
        </a:p>
      </dgm:t>
    </dgm:pt>
    <dgm:pt modelId="{1ADDC090-3AA5-2A47-AB91-60CD0DB63B54}">
      <dgm:prSet custT="1"/>
      <dgm:spPr>
        <a:solidFill>
          <a:srgbClr val="ADD387"/>
        </a:solidFill>
      </dgm:spPr>
      <dgm:t>
        <a:bodyPr/>
        <a:lstStyle/>
        <a:p>
          <a:r>
            <a:rPr lang="fr-FR" sz="1200" dirty="0">
              <a:solidFill>
                <a:srgbClr val="71999D"/>
              </a:solidFill>
            </a:rPr>
            <a:t>Montrer l’exemple. </a:t>
          </a:r>
        </a:p>
      </dgm:t>
    </dgm:pt>
    <dgm:pt modelId="{64AF37F8-DEFE-3047-845D-8407BC9A04B4}" type="parTrans" cxnId="{9FACEC46-D5A8-4549-B712-D16D36EE7670}">
      <dgm:prSet/>
      <dgm:spPr/>
      <dgm:t>
        <a:bodyPr/>
        <a:lstStyle/>
        <a:p>
          <a:endParaRPr lang="fr-FR"/>
        </a:p>
      </dgm:t>
    </dgm:pt>
    <dgm:pt modelId="{B29A5890-84CA-7146-B7E8-1600A264A820}" type="sibTrans" cxnId="{9FACEC46-D5A8-4549-B712-D16D36EE7670}">
      <dgm:prSet/>
      <dgm:spPr/>
      <dgm:t>
        <a:bodyPr/>
        <a:lstStyle/>
        <a:p>
          <a:endParaRPr lang="fr-FR"/>
        </a:p>
      </dgm:t>
    </dgm:pt>
    <dgm:pt modelId="{77EE9273-C85C-004F-8099-90BEB2C048D1}">
      <dgm:prSet custT="1"/>
      <dgm:spPr>
        <a:solidFill>
          <a:srgbClr val="8DC1C5"/>
        </a:solidFill>
      </dgm:spPr>
      <dgm:t>
        <a:bodyPr/>
        <a:lstStyle/>
        <a:p>
          <a:r>
            <a:rPr lang="fr-FR" sz="1200" dirty="0">
              <a:solidFill>
                <a:srgbClr val="71999D"/>
              </a:solidFill>
            </a:rPr>
            <a:t>Faire appel à des enquêteurs</a:t>
          </a:r>
        </a:p>
      </dgm:t>
    </dgm:pt>
    <dgm:pt modelId="{66ABDAEB-2157-434B-B3B2-3B905B04017E}" type="parTrans" cxnId="{CFBD9F0B-2703-1746-93C1-7E2B426535D8}">
      <dgm:prSet/>
      <dgm:spPr/>
      <dgm:t>
        <a:bodyPr/>
        <a:lstStyle/>
        <a:p>
          <a:endParaRPr lang="fr-FR"/>
        </a:p>
      </dgm:t>
    </dgm:pt>
    <dgm:pt modelId="{1D8A71F6-5C6E-C542-8851-288C17106569}" type="sibTrans" cxnId="{CFBD9F0B-2703-1746-93C1-7E2B426535D8}">
      <dgm:prSet/>
      <dgm:spPr/>
      <dgm:t>
        <a:bodyPr/>
        <a:lstStyle/>
        <a:p>
          <a:endParaRPr lang="fr-FR"/>
        </a:p>
      </dgm:t>
    </dgm:pt>
    <dgm:pt modelId="{FB235444-7BD6-4F40-9A3B-61FF920B0E27}">
      <dgm:prSet custT="1"/>
      <dgm:spPr>
        <a:solidFill>
          <a:srgbClr val="8DC1C5"/>
        </a:solidFill>
      </dgm:spPr>
      <dgm:t>
        <a:bodyPr/>
        <a:lstStyle/>
        <a:p>
          <a:r>
            <a:rPr lang="fr-FR" sz="1200" dirty="0">
              <a:solidFill>
                <a:srgbClr val="71999D"/>
              </a:solidFill>
            </a:rPr>
            <a:t>Revoir les mesures de contrôle </a:t>
          </a:r>
        </a:p>
      </dgm:t>
    </dgm:pt>
    <dgm:pt modelId="{19B8A279-3B5C-BF45-B7FB-A4E5B812FC35}" type="parTrans" cxnId="{B57CF376-6289-A64D-B123-05B6041F3376}">
      <dgm:prSet/>
      <dgm:spPr/>
      <dgm:t>
        <a:bodyPr/>
        <a:lstStyle/>
        <a:p>
          <a:endParaRPr lang="fr-FR"/>
        </a:p>
      </dgm:t>
    </dgm:pt>
    <dgm:pt modelId="{55373A81-B260-8E44-81C6-35299666FEE3}" type="sibTrans" cxnId="{B57CF376-6289-A64D-B123-05B6041F3376}">
      <dgm:prSet/>
      <dgm:spPr/>
      <dgm:t>
        <a:bodyPr/>
        <a:lstStyle/>
        <a:p>
          <a:endParaRPr lang="fr-FR"/>
        </a:p>
      </dgm:t>
    </dgm:pt>
    <dgm:pt modelId="{A51EDF57-53F3-EA4B-8999-EC9042294673}" type="pres">
      <dgm:prSet presAssocID="{EAE42BF3-90FE-4E4A-8019-5942524100CD}" presName="theList" presStyleCnt="0">
        <dgm:presLayoutVars>
          <dgm:dir/>
          <dgm:animLvl val="lvl"/>
          <dgm:resizeHandles val="exact"/>
        </dgm:presLayoutVars>
      </dgm:prSet>
      <dgm:spPr/>
    </dgm:pt>
    <dgm:pt modelId="{C2BFADFD-9F8B-474D-B74D-2815D7918F49}" type="pres">
      <dgm:prSet presAssocID="{A63D035E-25D4-4F46-921A-8B99A6567256}" presName="compNode" presStyleCnt="0"/>
      <dgm:spPr/>
    </dgm:pt>
    <dgm:pt modelId="{E5C2D238-732A-1A44-BE38-F24F202B4FD0}" type="pres">
      <dgm:prSet presAssocID="{A63D035E-25D4-4F46-921A-8B99A6567256}" presName="aNode" presStyleLbl="bgShp" presStyleIdx="0" presStyleCnt="3"/>
      <dgm:spPr/>
    </dgm:pt>
    <dgm:pt modelId="{CC4200BE-A9A6-274B-AAD5-39043E7D1740}" type="pres">
      <dgm:prSet presAssocID="{A63D035E-25D4-4F46-921A-8B99A6567256}" presName="textNode" presStyleLbl="bgShp" presStyleIdx="0" presStyleCnt="3"/>
      <dgm:spPr/>
    </dgm:pt>
    <dgm:pt modelId="{65BB1158-ADBF-A243-AE5F-FA407161DE9F}" type="pres">
      <dgm:prSet presAssocID="{A63D035E-25D4-4F46-921A-8B99A6567256}" presName="compChildNode" presStyleCnt="0"/>
      <dgm:spPr/>
    </dgm:pt>
    <dgm:pt modelId="{01590D42-A6F8-D747-B4E7-9F9317DBEDF3}" type="pres">
      <dgm:prSet presAssocID="{A63D035E-25D4-4F46-921A-8B99A6567256}" presName="theInnerList" presStyleCnt="0"/>
      <dgm:spPr/>
    </dgm:pt>
    <dgm:pt modelId="{2EA5E6C3-61F1-1446-B225-71E01DC2EE30}" type="pres">
      <dgm:prSet presAssocID="{465ED64A-BBD9-DE48-8540-53E8117B283C}" presName="childNode" presStyleLbl="node1" presStyleIdx="0" presStyleCnt="16">
        <dgm:presLayoutVars>
          <dgm:bulletEnabled val="1"/>
        </dgm:presLayoutVars>
      </dgm:prSet>
      <dgm:spPr/>
    </dgm:pt>
    <dgm:pt modelId="{D9CB2A04-79E7-EB45-A4F6-BB31FE69CB2B}" type="pres">
      <dgm:prSet presAssocID="{465ED64A-BBD9-DE48-8540-53E8117B283C}" presName="aSpace2" presStyleCnt="0"/>
      <dgm:spPr/>
    </dgm:pt>
    <dgm:pt modelId="{7CA9F1E8-0227-DB47-8831-C7507BFA858F}" type="pres">
      <dgm:prSet presAssocID="{16395600-03C9-164D-A29C-43F99AA4D8B6}" presName="childNode" presStyleLbl="node1" presStyleIdx="1" presStyleCnt="16" custScaleX="99959" custScaleY="162796">
        <dgm:presLayoutVars>
          <dgm:bulletEnabled val="1"/>
        </dgm:presLayoutVars>
      </dgm:prSet>
      <dgm:spPr/>
    </dgm:pt>
    <dgm:pt modelId="{917D1703-470F-3348-9921-25DA1A1E4E0F}" type="pres">
      <dgm:prSet presAssocID="{16395600-03C9-164D-A29C-43F99AA4D8B6}" presName="aSpace2" presStyleCnt="0"/>
      <dgm:spPr/>
    </dgm:pt>
    <dgm:pt modelId="{0F7570FC-7B5B-0E40-9926-6D106C974C35}" type="pres">
      <dgm:prSet presAssocID="{D6FB99E4-1C7A-9B44-BAAB-60E4983965DE}" presName="childNode" presStyleLbl="node1" presStyleIdx="2" presStyleCnt="16">
        <dgm:presLayoutVars>
          <dgm:bulletEnabled val="1"/>
        </dgm:presLayoutVars>
      </dgm:prSet>
      <dgm:spPr/>
    </dgm:pt>
    <dgm:pt modelId="{E87C3226-7249-104F-AAA7-C26005E41F31}" type="pres">
      <dgm:prSet presAssocID="{D6FB99E4-1C7A-9B44-BAAB-60E4983965DE}" presName="aSpace2" presStyleCnt="0"/>
      <dgm:spPr/>
    </dgm:pt>
    <dgm:pt modelId="{CBC8DA3E-B162-0E43-BFCB-D4F2486D70DF}" type="pres">
      <dgm:prSet presAssocID="{6FDE0D8F-D5BA-BA4B-B78E-78BFD5F2028E}" presName="childNode" presStyleLbl="node1" presStyleIdx="3" presStyleCnt="16">
        <dgm:presLayoutVars>
          <dgm:bulletEnabled val="1"/>
        </dgm:presLayoutVars>
      </dgm:prSet>
      <dgm:spPr/>
    </dgm:pt>
    <dgm:pt modelId="{300F541C-3C1E-3847-877B-E6AA68E35616}" type="pres">
      <dgm:prSet presAssocID="{6FDE0D8F-D5BA-BA4B-B78E-78BFD5F2028E}" presName="aSpace2" presStyleCnt="0"/>
      <dgm:spPr/>
    </dgm:pt>
    <dgm:pt modelId="{4144CB64-4F17-E444-B64A-33FB00249DD2}" type="pres">
      <dgm:prSet presAssocID="{EEA9C03B-01E0-C340-B949-FB9E13A3D1B1}" presName="childNode" presStyleLbl="node1" presStyleIdx="4" presStyleCnt="16">
        <dgm:presLayoutVars>
          <dgm:bulletEnabled val="1"/>
        </dgm:presLayoutVars>
      </dgm:prSet>
      <dgm:spPr/>
    </dgm:pt>
    <dgm:pt modelId="{DA985C82-9176-4546-80A2-800410C1C107}" type="pres">
      <dgm:prSet presAssocID="{A63D035E-25D4-4F46-921A-8B99A6567256}" presName="aSpace" presStyleCnt="0"/>
      <dgm:spPr/>
    </dgm:pt>
    <dgm:pt modelId="{59D970A5-9107-694C-9956-DB6033ECD45E}" type="pres">
      <dgm:prSet presAssocID="{76ABF829-F3BE-AC4C-9E92-40657AB49E69}" presName="compNode" presStyleCnt="0"/>
      <dgm:spPr/>
    </dgm:pt>
    <dgm:pt modelId="{B8447BE9-F130-2044-B9E0-E22C6A3EE07F}" type="pres">
      <dgm:prSet presAssocID="{76ABF829-F3BE-AC4C-9E92-40657AB49E69}" presName="aNode" presStyleLbl="bgShp" presStyleIdx="1" presStyleCnt="3"/>
      <dgm:spPr/>
    </dgm:pt>
    <dgm:pt modelId="{69A4C271-D251-BA4B-B351-62568B188000}" type="pres">
      <dgm:prSet presAssocID="{76ABF829-F3BE-AC4C-9E92-40657AB49E69}" presName="textNode" presStyleLbl="bgShp" presStyleIdx="1" presStyleCnt="3"/>
      <dgm:spPr/>
    </dgm:pt>
    <dgm:pt modelId="{1DC99942-DCD5-7F46-B0E1-388E7A87A240}" type="pres">
      <dgm:prSet presAssocID="{76ABF829-F3BE-AC4C-9E92-40657AB49E69}" presName="compChildNode" presStyleCnt="0"/>
      <dgm:spPr/>
    </dgm:pt>
    <dgm:pt modelId="{D6424927-73BF-5541-B1FD-E95B56E4045F}" type="pres">
      <dgm:prSet presAssocID="{76ABF829-F3BE-AC4C-9E92-40657AB49E69}" presName="theInnerList" presStyleCnt="0"/>
      <dgm:spPr/>
    </dgm:pt>
    <dgm:pt modelId="{0E5E1E21-7036-AA49-92CD-EF7B313C453F}" type="pres">
      <dgm:prSet presAssocID="{55A937A3-55E5-2F44-A076-2CDB55F10032}" presName="childNode" presStyleLbl="node1" presStyleIdx="5" presStyleCnt="16">
        <dgm:presLayoutVars>
          <dgm:bulletEnabled val="1"/>
        </dgm:presLayoutVars>
      </dgm:prSet>
      <dgm:spPr/>
    </dgm:pt>
    <dgm:pt modelId="{91048182-90AA-6E49-B432-D70D64FD9AC1}" type="pres">
      <dgm:prSet presAssocID="{55A937A3-55E5-2F44-A076-2CDB55F10032}" presName="aSpace2" presStyleCnt="0"/>
      <dgm:spPr/>
    </dgm:pt>
    <dgm:pt modelId="{848DCCEB-D820-754A-B014-D4CFD2660D33}" type="pres">
      <dgm:prSet presAssocID="{0B208660-7CDA-EA44-AD76-D70FF17C16C0}" presName="childNode" presStyleLbl="node1" presStyleIdx="6" presStyleCnt="16">
        <dgm:presLayoutVars>
          <dgm:bulletEnabled val="1"/>
        </dgm:presLayoutVars>
      </dgm:prSet>
      <dgm:spPr/>
    </dgm:pt>
    <dgm:pt modelId="{00255654-8C9F-AD4C-84D8-4645C51DD87C}" type="pres">
      <dgm:prSet presAssocID="{0B208660-7CDA-EA44-AD76-D70FF17C16C0}" presName="aSpace2" presStyleCnt="0"/>
      <dgm:spPr/>
    </dgm:pt>
    <dgm:pt modelId="{FD04BE55-1058-6949-9C7C-2E78A1662ED4}" type="pres">
      <dgm:prSet presAssocID="{464DCBCC-6971-FF46-AC02-38258B71547A}" presName="childNode" presStyleLbl="node1" presStyleIdx="7" presStyleCnt="16">
        <dgm:presLayoutVars>
          <dgm:bulletEnabled val="1"/>
        </dgm:presLayoutVars>
      </dgm:prSet>
      <dgm:spPr/>
    </dgm:pt>
    <dgm:pt modelId="{24E92077-AB83-1940-8B55-F3BC64121368}" type="pres">
      <dgm:prSet presAssocID="{464DCBCC-6971-FF46-AC02-38258B71547A}" presName="aSpace2" presStyleCnt="0"/>
      <dgm:spPr/>
    </dgm:pt>
    <dgm:pt modelId="{31E6EF0D-ADE1-5E4C-904B-A2838B1303EC}" type="pres">
      <dgm:prSet presAssocID="{A5EF5D7F-7DF5-7944-9C6C-08A8F16E2375}" presName="childNode" presStyleLbl="node1" presStyleIdx="8" presStyleCnt="16">
        <dgm:presLayoutVars>
          <dgm:bulletEnabled val="1"/>
        </dgm:presLayoutVars>
      </dgm:prSet>
      <dgm:spPr/>
    </dgm:pt>
    <dgm:pt modelId="{C10674C1-6C44-9E4E-B270-542DEBFECF14}" type="pres">
      <dgm:prSet presAssocID="{A5EF5D7F-7DF5-7944-9C6C-08A8F16E2375}" presName="aSpace2" presStyleCnt="0"/>
      <dgm:spPr/>
    </dgm:pt>
    <dgm:pt modelId="{6C7D3019-7090-7640-BA91-8B5CFE3FC983}" type="pres">
      <dgm:prSet presAssocID="{3BC4CFB4-D55A-084C-A18D-ACAB5FE4EB5F}" presName="childNode" presStyleLbl="node1" presStyleIdx="9" presStyleCnt="16">
        <dgm:presLayoutVars>
          <dgm:bulletEnabled val="1"/>
        </dgm:presLayoutVars>
      </dgm:prSet>
      <dgm:spPr/>
    </dgm:pt>
    <dgm:pt modelId="{0579C106-B9D5-D345-93D6-9D4FB9FC9B7A}" type="pres">
      <dgm:prSet presAssocID="{3BC4CFB4-D55A-084C-A18D-ACAB5FE4EB5F}" presName="aSpace2" presStyleCnt="0"/>
      <dgm:spPr/>
    </dgm:pt>
    <dgm:pt modelId="{0480757D-8636-964A-965A-734E1B279C49}" type="pres">
      <dgm:prSet presAssocID="{3289C8D7-C1E5-B04A-8066-CF4F35D1EA3E}" presName="childNode" presStyleLbl="node1" presStyleIdx="10" presStyleCnt="16">
        <dgm:presLayoutVars>
          <dgm:bulletEnabled val="1"/>
        </dgm:presLayoutVars>
      </dgm:prSet>
      <dgm:spPr/>
    </dgm:pt>
    <dgm:pt modelId="{E1AEE70D-D833-C347-9DEC-13B1F2088839}" type="pres">
      <dgm:prSet presAssocID="{3289C8D7-C1E5-B04A-8066-CF4F35D1EA3E}" presName="aSpace2" presStyleCnt="0"/>
      <dgm:spPr/>
    </dgm:pt>
    <dgm:pt modelId="{214D1D0F-4114-0B40-9C05-2F6526077448}" type="pres">
      <dgm:prSet presAssocID="{1ADDC090-3AA5-2A47-AB91-60CD0DB63B54}" presName="childNode" presStyleLbl="node1" presStyleIdx="11" presStyleCnt="16">
        <dgm:presLayoutVars>
          <dgm:bulletEnabled val="1"/>
        </dgm:presLayoutVars>
      </dgm:prSet>
      <dgm:spPr/>
    </dgm:pt>
    <dgm:pt modelId="{B54CC4D6-9E1E-7A42-B666-7363BA57D4EF}" type="pres">
      <dgm:prSet presAssocID="{76ABF829-F3BE-AC4C-9E92-40657AB49E69}" presName="aSpace" presStyleCnt="0"/>
      <dgm:spPr/>
    </dgm:pt>
    <dgm:pt modelId="{D8F745DA-6C85-6048-B6DF-CE366C92CF02}" type="pres">
      <dgm:prSet presAssocID="{F6F85514-4420-9347-B409-7E32AF820D0A}" presName="compNode" presStyleCnt="0"/>
      <dgm:spPr/>
    </dgm:pt>
    <dgm:pt modelId="{2100875F-EF34-B64A-A372-397B10B96EE6}" type="pres">
      <dgm:prSet presAssocID="{F6F85514-4420-9347-B409-7E32AF820D0A}" presName="aNode" presStyleLbl="bgShp" presStyleIdx="2" presStyleCnt="3"/>
      <dgm:spPr/>
    </dgm:pt>
    <dgm:pt modelId="{BE1AF913-5FAC-A949-80E9-7D1C01B0CFC1}" type="pres">
      <dgm:prSet presAssocID="{F6F85514-4420-9347-B409-7E32AF820D0A}" presName="textNode" presStyleLbl="bgShp" presStyleIdx="2" presStyleCnt="3"/>
      <dgm:spPr/>
    </dgm:pt>
    <dgm:pt modelId="{962E491D-734B-DD4E-98FC-44007FC985CF}" type="pres">
      <dgm:prSet presAssocID="{F6F85514-4420-9347-B409-7E32AF820D0A}" presName="compChildNode" presStyleCnt="0"/>
      <dgm:spPr/>
    </dgm:pt>
    <dgm:pt modelId="{3DC34A7E-B8E9-4844-80F0-5B2283FA2D83}" type="pres">
      <dgm:prSet presAssocID="{F6F85514-4420-9347-B409-7E32AF820D0A}" presName="theInnerList" presStyleCnt="0"/>
      <dgm:spPr/>
    </dgm:pt>
    <dgm:pt modelId="{ABAAD995-8CA3-3145-B113-E295C91E8CDC}" type="pres">
      <dgm:prSet presAssocID="{9E3B1EC3-AC9E-E744-8F4A-EEF9634E9675}" presName="childNode" presStyleLbl="node1" presStyleIdx="12" presStyleCnt="16">
        <dgm:presLayoutVars>
          <dgm:bulletEnabled val="1"/>
        </dgm:presLayoutVars>
      </dgm:prSet>
      <dgm:spPr/>
    </dgm:pt>
    <dgm:pt modelId="{DFB654FC-75D9-054D-B52B-4D7CF57A8376}" type="pres">
      <dgm:prSet presAssocID="{9E3B1EC3-AC9E-E744-8F4A-EEF9634E9675}" presName="aSpace2" presStyleCnt="0"/>
      <dgm:spPr/>
    </dgm:pt>
    <dgm:pt modelId="{6DBEB9DC-E4FD-A44F-96AD-90367707153B}" type="pres">
      <dgm:prSet presAssocID="{77EE9273-C85C-004F-8099-90BEB2C048D1}" presName="childNode" presStyleLbl="node1" presStyleIdx="13" presStyleCnt="16">
        <dgm:presLayoutVars>
          <dgm:bulletEnabled val="1"/>
        </dgm:presLayoutVars>
      </dgm:prSet>
      <dgm:spPr/>
    </dgm:pt>
    <dgm:pt modelId="{5F862814-2732-C246-858E-0385BCD34BBF}" type="pres">
      <dgm:prSet presAssocID="{77EE9273-C85C-004F-8099-90BEB2C048D1}" presName="aSpace2" presStyleCnt="0"/>
      <dgm:spPr/>
    </dgm:pt>
    <dgm:pt modelId="{0081D592-51AD-C14C-83F7-5B121B7E27A9}" type="pres">
      <dgm:prSet presAssocID="{FB235444-7BD6-4F40-9A3B-61FF920B0E27}" presName="childNode" presStyleLbl="node1" presStyleIdx="14" presStyleCnt="16">
        <dgm:presLayoutVars>
          <dgm:bulletEnabled val="1"/>
        </dgm:presLayoutVars>
      </dgm:prSet>
      <dgm:spPr/>
    </dgm:pt>
    <dgm:pt modelId="{75C67204-AA41-7646-B565-77A730DC28ED}" type="pres">
      <dgm:prSet presAssocID="{FB235444-7BD6-4F40-9A3B-61FF920B0E27}" presName="aSpace2" presStyleCnt="0"/>
      <dgm:spPr/>
    </dgm:pt>
    <dgm:pt modelId="{4605E7C4-F0AA-B340-AA13-DD3CEA54106D}" type="pres">
      <dgm:prSet presAssocID="{520AE6FA-ABA8-2943-9F86-45FBFC0F5673}" presName="childNode" presStyleLbl="node1" presStyleIdx="15" presStyleCnt="16">
        <dgm:presLayoutVars>
          <dgm:bulletEnabled val="1"/>
        </dgm:presLayoutVars>
      </dgm:prSet>
      <dgm:spPr/>
    </dgm:pt>
  </dgm:ptLst>
  <dgm:cxnLst>
    <dgm:cxn modelId="{ED98BF03-0606-1545-A8DA-B2C2BA9633D4}" srcId="{A63D035E-25D4-4F46-921A-8B99A6567256}" destId="{16395600-03C9-164D-A29C-43F99AA4D8B6}" srcOrd="1" destOrd="0" parTransId="{B404EDAC-4731-EA43-859C-7F242F67E040}" sibTransId="{273659E8-6447-684E-847C-29AA681594F6}"/>
    <dgm:cxn modelId="{C69D9F07-2A3A-4645-819B-AE726B732EE5}" type="presOf" srcId="{D6FB99E4-1C7A-9B44-BAAB-60E4983965DE}" destId="{0F7570FC-7B5B-0E40-9926-6D106C974C35}" srcOrd="0" destOrd="0" presId="urn:microsoft.com/office/officeart/2005/8/layout/lProcess2"/>
    <dgm:cxn modelId="{E0DDF509-B334-7043-9DE8-59B550F1CC95}" type="presOf" srcId="{0B208660-7CDA-EA44-AD76-D70FF17C16C0}" destId="{848DCCEB-D820-754A-B014-D4CFD2660D33}" srcOrd="0" destOrd="0" presId="urn:microsoft.com/office/officeart/2005/8/layout/lProcess2"/>
    <dgm:cxn modelId="{CFBD9F0B-2703-1746-93C1-7E2B426535D8}" srcId="{F6F85514-4420-9347-B409-7E32AF820D0A}" destId="{77EE9273-C85C-004F-8099-90BEB2C048D1}" srcOrd="1" destOrd="0" parTransId="{66ABDAEB-2157-434B-B3B2-3B905B04017E}" sibTransId="{1D8A71F6-5C6E-C542-8851-288C17106569}"/>
    <dgm:cxn modelId="{95280A15-E044-7443-9C9C-419F563AD4FC}" srcId="{76ABF829-F3BE-AC4C-9E92-40657AB49E69}" destId="{0B208660-7CDA-EA44-AD76-D70FF17C16C0}" srcOrd="1" destOrd="0" parTransId="{367C2808-535A-CB46-A876-46774590C538}" sibTransId="{A3250237-DB00-D842-8B38-D459B25BE153}"/>
    <dgm:cxn modelId="{CE4C1819-337B-4642-B945-9A3EEE1D7CB4}" type="presOf" srcId="{EAE42BF3-90FE-4E4A-8019-5942524100CD}" destId="{A51EDF57-53F3-EA4B-8999-EC9042294673}" srcOrd="0" destOrd="0" presId="urn:microsoft.com/office/officeart/2005/8/layout/lProcess2"/>
    <dgm:cxn modelId="{B07F921B-2A85-D044-9BB1-69A1848B5FB4}" srcId="{A63D035E-25D4-4F46-921A-8B99A6567256}" destId="{D6FB99E4-1C7A-9B44-BAAB-60E4983965DE}" srcOrd="2" destOrd="0" parTransId="{A6F18E37-9658-9147-8DF5-14B4377F65AC}" sibTransId="{1F6B749D-ACA3-3A4C-955B-F763370684CB}"/>
    <dgm:cxn modelId="{25034C2D-A5C2-B94B-90A5-98ED2527F1D4}" type="presOf" srcId="{F6F85514-4420-9347-B409-7E32AF820D0A}" destId="{BE1AF913-5FAC-A949-80E9-7D1C01B0CFC1}" srcOrd="1" destOrd="0" presId="urn:microsoft.com/office/officeart/2005/8/layout/lProcess2"/>
    <dgm:cxn modelId="{7CA37933-F6E0-D740-A862-A9B41D0392D4}" srcId="{76ABF829-F3BE-AC4C-9E92-40657AB49E69}" destId="{464DCBCC-6971-FF46-AC02-38258B71547A}" srcOrd="2" destOrd="0" parTransId="{4AC9DC8B-3523-824A-BF83-21128A483053}" sibTransId="{B6C8D98D-D7C8-4E4F-8D03-09AB88088924}"/>
    <dgm:cxn modelId="{9AEE5938-E118-0A49-95CA-FBEAAD0955A3}" srcId="{EAE42BF3-90FE-4E4A-8019-5942524100CD}" destId="{76ABF829-F3BE-AC4C-9E92-40657AB49E69}" srcOrd="1" destOrd="0" parTransId="{558400A0-B14E-3C46-86F2-27AE856FEDE9}" sibTransId="{F10E162C-0E9A-1D47-A395-F4D9005462A0}"/>
    <dgm:cxn modelId="{38C6CD5E-0429-A949-8B96-4D34ABC6E091}" srcId="{EAE42BF3-90FE-4E4A-8019-5942524100CD}" destId="{F6F85514-4420-9347-B409-7E32AF820D0A}" srcOrd="2" destOrd="0" parTransId="{FE220A29-FBC8-6045-91B2-A26B018F867D}" sibTransId="{E0744C8D-2CF1-6A4F-88C2-AE685CDD749A}"/>
    <dgm:cxn modelId="{9FACEC46-D5A8-4549-B712-D16D36EE7670}" srcId="{76ABF829-F3BE-AC4C-9E92-40657AB49E69}" destId="{1ADDC090-3AA5-2A47-AB91-60CD0DB63B54}" srcOrd="6" destOrd="0" parTransId="{64AF37F8-DEFE-3047-845D-8407BC9A04B4}" sibTransId="{B29A5890-84CA-7146-B7E8-1600A264A820}"/>
    <dgm:cxn modelId="{DB5E8868-DC49-6945-A0D7-F0575C50718E}" type="presOf" srcId="{3289C8D7-C1E5-B04A-8066-CF4F35D1EA3E}" destId="{0480757D-8636-964A-965A-734E1B279C49}" srcOrd="0" destOrd="0" presId="urn:microsoft.com/office/officeart/2005/8/layout/lProcess2"/>
    <dgm:cxn modelId="{6716004E-EB83-9848-8C28-B6A89CDECD97}" type="presOf" srcId="{16395600-03C9-164D-A29C-43F99AA4D8B6}" destId="{7CA9F1E8-0227-DB47-8831-C7507BFA858F}" srcOrd="0" destOrd="0" presId="urn:microsoft.com/office/officeart/2005/8/layout/lProcess2"/>
    <dgm:cxn modelId="{B57CF376-6289-A64D-B123-05B6041F3376}" srcId="{F6F85514-4420-9347-B409-7E32AF820D0A}" destId="{FB235444-7BD6-4F40-9A3B-61FF920B0E27}" srcOrd="2" destOrd="0" parTransId="{19B8A279-3B5C-BF45-B7FB-A4E5B812FC35}" sibTransId="{55373A81-B260-8E44-81C6-35299666FEE3}"/>
    <dgm:cxn modelId="{026D697C-4822-384A-88A3-FD9BBF0B4D4B}" type="presOf" srcId="{9E3B1EC3-AC9E-E744-8F4A-EEF9634E9675}" destId="{ABAAD995-8CA3-3145-B113-E295C91E8CDC}" srcOrd="0" destOrd="0" presId="urn:microsoft.com/office/officeart/2005/8/layout/lProcess2"/>
    <dgm:cxn modelId="{79DFD67D-8E7C-794F-BD36-4E03E1BAC4D4}" srcId="{A63D035E-25D4-4F46-921A-8B99A6567256}" destId="{EEA9C03B-01E0-C340-B949-FB9E13A3D1B1}" srcOrd="4" destOrd="0" parTransId="{1602193D-F6B7-0140-A9CC-ACD11F9D014D}" sibTransId="{4D37990A-90B4-974E-A6C5-5CAB6A53832C}"/>
    <dgm:cxn modelId="{62571D90-7666-3942-8496-5C22E43BF945}" srcId="{A63D035E-25D4-4F46-921A-8B99A6567256}" destId="{6FDE0D8F-D5BA-BA4B-B78E-78BFD5F2028E}" srcOrd="3" destOrd="0" parTransId="{1DBE23DA-0580-C84A-B380-D6F48E98E539}" sibTransId="{A4BA1629-0B81-BA4F-9ACB-7DBDD736333F}"/>
    <dgm:cxn modelId="{A1834993-CAB8-D640-A057-A5F355BBB5C8}" type="presOf" srcId="{55A937A3-55E5-2F44-A076-2CDB55F10032}" destId="{0E5E1E21-7036-AA49-92CD-EF7B313C453F}" srcOrd="0" destOrd="0" presId="urn:microsoft.com/office/officeart/2005/8/layout/lProcess2"/>
    <dgm:cxn modelId="{71799198-E811-EF4D-859D-06AF85BE44CB}" type="presOf" srcId="{EEA9C03B-01E0-C340-B949-FB9E13A3D1B1}" destId="{4144CB64-4F17-E444-B64A-33FB00249DD2}" srcOrd="0" destOrd="0" presId="urn:microsoft.com/office/officeart/2005/8/layout/lProcess2"/>
    <dgm:cxn modelId="{6BEFD39B-886F-8446-89A1-5D15314AA163}" type="presOf" srcId="{76ABF829-F3BE-AC4C-9E92-40657AB49E69}" destId="{B8447BE9-F130-2044-B9E0-E22C6A3EE07F}" srcOrd="0" destOrd="0" presId="urn:microsoft.com/office/officeart/2005/8/layout/lProcess2"/>
    <dgm:cxn modelId="{DD93F79D-5706-E441-9A3D-6C1BEDF98677}" srcId="{76ABF829-F3BE-AC4C-9E92-40657AB49E69}" destId="{3BC4CFB4-D55A-084C-A18D-ACAB5FE4EB5F}" srcOrd="4" destOrd="0" parTransId="{E22155FE-39B6-7C4B-9456-C08118419D4F}" sibTransId="{06883E44-086C-DF40-99B5-8EFB686353CA}"/>
    <dgm:cxn modelId="{F2388EA0-A0F2-5241-B33A-1D8BF297F513}" type="presOf" srcId="{3BC4CFB4-D55A-084C-A18D-ACAB5FE4EB5F}" destId="{6C7D3019-7090-7640-BA91-8B5CFE3FC983}" srcOrd="0" destOrd="0" presId="urn:microsoft.com/office/officeart/2005/8/layout/lProcess2"/>
    <dgm:cxn modelId="{CAC381A5-ABBE-2048-8BEC-BEF7C6572290}" srcId="{F6F85514-4420-9347-B409-7E32AF820D0A}" destId="{9E3B1EC3-AC9E-E744-8F4A-EEF9634E9675}" srcOrd="0" destOrd="0" parTransId="{2B8E2EE0-6DF8-CF4F-B076-EE96D27B9A8D}" sibTransId="{F58243D8-7892-7B42-8A03-051430904768}"/>
    <dgm:cxn modelId="{08831BAC-049C-B944-8602-A0014B6AAAC8}" type="presOf" srcId="{FB235444-7BD6-4F40-9A3B-61FF920B0E27}" destId="{0081D592-51AD-C14C-83F7-5B121B7E27A9}" srcOrd="0" destOrd="0" presId="urn:microsoft.com/office/officeart/2005/8/layout/lProcess2"/>
    <dgm:cxn modelId="{AF3086B0-B192-B847-8186-A0D10E5CA818}" type="presOf" srcId="{6FDE0D8F-D5BA-BA4B-B78E-78BFD5F2028E}" destId="{CBC8DA3E-B162-0E43-BFCB-D4F2486D70DF}" srcOrd="0" destOrd="0" presId="urn:microsoft.com/office/officeart/2005/8/layout/lProcess2"/>
    <dgm:cxn modelId="{CC5A9FBB-97F0-CF47-AA57-5C4B8586B0CD}" type="presOf" srcId="{77EE9273-C85C-004F-8099-90BEB2C048D1}" destId="{6DBEB9DC-E4FD-A44F-96AD-90367707153B}" srcOrd="0" destOrd="0" presId="urn:microsoft.com/office/officeart/2005/8/layout/lProcess2"/>
    <dgm:cxn modelId="{89E62AC3-5251-EF4F-80C1-B56319BBD5F4}" srcId="{76ABF829-F3BE-AC4C-9E92-40657AB49E69}" destId="{A5EF5D7F-7DF5-7944-9C6C-08A8F16E2375}" srcOrd="3" destOrd="0" parTransId="{4D35956A-10F3-FC4B-98B5-4416F102EEDD}" sibTransId="{B0569DAE-A813-3349-AC6E-3717910C5D17}"/>
    <dgm:cxn modelId="{0BE45BC4-9212-914D-9F0B-DC9276DA942A}" srcId="{76ABF829-F3BE-AC4C-9E92-40657AB49E69}" destId="{3289C8D7-C1E5-B04A-8066-CF4F35D1EA3E}" srcOrd="5" destOrd="0" parTransId="{36E3AFB4-3410-0044-876E-DB0D690668ED}" sibTransId="{C066AB0D-25C3-D74E-B193-2808E6A45F5E}"/>
    <dgm:cxn modelId="{0867CBC5-2CA1-A443-9511-9F23855936C8}" type="presOf" srcId="{A5EF5D7F-7DF5-7944-9C6C-08A8F16E2375}" destId="{31E6EF0D-ADE1-5E4C-904B-A2838B1303EC}" srcOrd="0" destOrd="0" presId="urn:microsoft.com/office/officeart/2005/8/layout/lProcess2"/>
    <dgm:cxn modelId="{78927ED3-EC7B-A346-8C75-E9A168EC550B}" type="presOf" srcId="{1ADDC090-3AA5-2A47-AB91-60CD0DB63B54}" destId="{214D1D0F-4114-0B40-9C05-2F6526077448}" srcOrd="0" destOrd="0" presId="urn:microsoft.com/office/officeart/2005/8/layout/lProcess2"/>
    <dgm:cxn modelId="{08042BD5-47FF-0847-9724-933B6337AB4F}" srcId="{A63D035E-25D4-4F46-921A-8B99A6567256}" destId="{465ED64A-BBD9-DE48-8540-53E8117B283C}" srcOrd="0" destOrd="0" parTransId="{BDA4E04B-6366-B347-8B71-715C425FC5F7}" sibTransId="{8D2CBFAB-EA4A-A542-AC15-1B9866B90F2B}"/>
    <dgm:cxn modelId="{D4565AD5-131A-5841-8E2B-E8A0A546FDD1}" type="presOf" srcId="{464DCBCC-6971-FF46-AC02-38258B71547A}" destId="{FD04BE55-1058-6949-9C7C-2E78A1662ED4}" srcOrd="0" destOrd="0" presId="urn:microsoft.com/office/officeart/2005/8/layout/lProcess2"/>
    <dgm:cxn modelId="{A74D12DD-9B6A-4D4F-BDDA-A8FA8A764575}" type="presOf" srcId="{520AE6FA-ABA8-2943-9F86-45FBFC0F5673}" destId="{4605E7C4-F0AA-B340-AA13-DD3CEA54106D}" srcOrd="0" destOrd="0" presId="urn:microsoft.com/office/officeart/2005/8/layout/lProcess2"/>
    <dgm:cxn modelId="{BAEB85E4-195B-7A45-8515-64648D3DB558}" type="presOf" srcId="{A63D035E-25D4-4F46-921A-8B99A6567256}" destId="{E5C2D238-732A-1A44-BE38-F24F202B4FD0}" srcOrd="0" destOrd="0" presId="urn:microsoft.com/office/officeart/2005/8/layout/lProcess2"/>
    <dgm:cxn modelId="{A178C1E4-7265-EB45-AAC3-6075C1C8B203}" srcId="{EAE42BF3-90FE-4E4A-8019-5942524100CD}" destId="{A63D035E-25D4-4F46-921A-8B99A6567256}" srcOrd="0" destOrd="0" parTransId="{33D6339A-5150-9C45-8C7C-137B600A5DFD}" sibTransId="{37980772-7F1B-A74B-B5A2-A6F1E1B99CB5}"/>
    <dgm:cxn modelId="{840EA3E5-34D7-094F-9BE0-DC19FA3A6040}" type="presOf" srcId="{F6F85514-4420-9347-B409-7E32AF820D0A}" destId="{2100875F-EF34-B64A-A372-397B10B96EE6}" srcOrd="0" destOrd="0" presId="urn:microsoft.com/office/officeart/2005/8/layout/lProcess2"/>
    <dgm:cxn modelId="{69C301E6-1790-3A40-BC28-6BDAF039384F}" type="presOf" srcId="{76ABF829-F3BE-AC4C-9E92-40657AB49E69}" destId="{69A4C271-D251-BA4B-B351-62568B188000}" srcOrd="1" destOrd="0" presId="urn:microsoft.com/office/officeart/2005/8/layout/lProcess2"/>
    <dgm:cxn modelId="{F9D0D4EB-BBD2-9A43-B07D-6892B874AD11}" srcId="{76ABF829-F3BE-AC4C-9E92-40657AB49E69}" destId="{55A937A3-55E5-2F44-A076-2CDB55F10032}" srcOrd="0" destOrd="0" parTransId="{2E67FA3B-8790-D946-A7E2-B5A5801514CB}" sibTransId="{1D8DE0C4-7BB9-444B-BB61-504072207120}"/>
    <dgm:cxn modelId="{541E60EC-CC0A-A74E-864B-87B7AE7A3C9C}" type="presOf" srcId="{A63D035E-25D4-4F46-921A-8B99A6567256}" destId="{CC4200BE-A9A6-274B-AAD5-39043E7D1740}" srcOrd="1" destOrd="0" presId="urn:microsoft.com/office/officeart/2005/8/layout/lProcess2"/>
    <dgm:cxn modelId="{24A825ED-9103-B649-B4BA-730E1ADBEF9B}" type="presOf" srcId="{465ED64A-BBD9-DE48-8540-53E8117B283C}" destId="{2EA5E6C3-61F1-1446-B225-71E01DC2EE30}" srcOrd="0" destOrd="0" presId="urn:microsoft.com/office/officeart/2005/8/layout/lProcess2"/>
    <dgm:cxn modelId="{D00F3AFE-27D2-834A-81A2-78A1E408FD8B}" srcId="{F6F85514-4420-9347-B409-7E32AF820D0A}" destId="{520AE6FA-ABA8-2943-9F86-45FBFC0F5673}" srcOrd="3" destOrd="0" parTransId="{9CB754ED-517D-7C43-90D9-AC2B1DE92F0F}" sibTransId="{875296D7-976D-7949-B22D-7EEB7D9AAA51}"/>
    <dgm:cxn modelId="{946076C4-BC97-C746-A116-EE4544C8F5F1}" type="presParOf" srcId="{A51EDF57-53F3-EA4B-8999-EC9042294673}" destId="{C2BFADFD-9F8B-474D-B74D-2815D7918F49}" srcOrd="0" destOrd="0" presId="urn:microsoft.com/office/officeart/2005/8/layout/lProcess2"/>
    <dgm:cxn modelId="{FC65ABED-1D8A-3F4A-8818-2817E157444F}" type="presParOf" srcId="{C2BFADFD-9F8B-474D-B74D-2815D7918F49}" destId="{E5C2D238-732A-1A44-BE38-F24F202B4FD0}" srcOrd="0" destOrd="0" presId="urn:microsoft.com/office/officeart/2005/8/layout/lProcess2"/>
    <dgm:cxn modelId="{D0A387A2-D0A5-B34B-BBB2-363E6D3DF930}" type="presParOf" srcId="{C2BFADFD-9F8B-474D-B74D-2815D7918F49}" destId="{CC4200BE-A9A6-274B-AAD5-39043E7D1740}" srcOrd="1" destOrd="0" presId="urn:microsoft.com/office/officeart/2005/8/layout/lProcess2"/>
    <dgm:cxn modelId="{82D52419-6152-3048-B1E8-150E04283F27}" type="presParOf" srcId="{C2BFADFD-9F8B-474D-B74D-2815D7918F49}" destId="{65BB1158-ADBF-A243-AE5F-FA407161DE9F}" srcOrd="2" destOrd="0" presId="urn:microsoft.com/office/officeart/2005/8/layout/lProcess2"/>
    <dgm:cxn modelId="{33D3ED20-CBAC-FB45-A114-F1BA9786BE18}" type="presParOf" srcId="{65BB1158-ADBF-A243-AE5F-FA407161DE9F}" destId="{01590D42-A6F8-D747-B4E7-9F9317DBEDF3}" srcOrd="0" destOrd="0" presId="urn:microsoft.com/office/officeart/2005/8/layout/lProcess2"/>
    <dgm:cxn modelId="{7AD88EB2-1401-3A4E-8CFB-A536E5A212D4}" type="presParOf" srcId="{01590D42-A6F8-D747-B4E7-9F9317DBEDF3}" destId="{2EA5E6C3-61F1-1446-B225-71E01DC2EE30}" srcOrd="0" destOrd="0" presId="urn:microsoft.com/office/officeart/2005/8/layout/lProcess2"/>
    <dgm:cxn modelId="{A457A774-8C07-F94B-9749-BBC639DC96D5}" type="presParOf" srcId="{01590D42-A6F8-D747-B4E7-9F9317DBEDF3}" destId="{D9CB2A04-79E7-EB45-A4F6-BB31FE69CB2B}" srcOrd="1" destOrd="0" presId="urn:microsoft.com/office/officeart/2005/8/layout/lProcess2"/>
    <dgm:cxn modelId="{4FA1A793-6DA9-BE42-9DC5-626B4FDA4CB9}" type="presParOf" srcId="{01590D42-A6F8-D747-B4E7-9F9317DBEDF3}" destId="{7CA9F1E8-0227-DB47-8831-C7507BFA858F}" srcOrd="2" destOrd="0" presId="urn:microsoft.com/office/officeart/2005/8/layout/lProcess2"/>
    <dgm:cxn modelId="{FC795A61-E278-7849-BD10-F47240BC707F}" type="presParOf" srcId="{01590D42-A6F8-D747-B4E7-9F9317DBEDF3}" destId="{917D1703-470F-3348-9921-25DA1A1E4E0F}" srcOrd="3" destOrd="0" presId="urn:microsoft.com/office/officeart/2005/8/layout/lProcess2"/>
    <dgm:cxn modelId="{76A20565-523E-4F46-B27F-F6B025331B9F}" type="presParOf" srcId="{01590D42-A6F8-D747-B4E7-9F9317DBEDF3}" destId="{0F7570FC-7B5B-0E40-9926-6D106C974C35}" srcOrd="4" destOrd="0" presId="urn:microsoft.com/office/officeart/2005/8/layout/lProcess2"/>
    <dgm:cxn modelId="{E0CC80B4-4EAD-104D-B912-AB85AA21AC0F}" type="presParOf" srcId="{01590D42-A6F8-D747-B4E7-9F9317DBEDF3}" destId="{E87C3226-7249-104F-AAA7-C26005E41F31}" srcOrd="5" destOrd="0" presId="urn:microsoft.com/office/officeart/2005/8/layout/lProcess2"/>
    <dgm:cxn modelId="{12D72B5B-4F52-D143-ACC2-0E5910C99953}" type="presParOf" srcId="{01590D42-A6F8-D747-B4E7-9F9317DBEDF3}" destId="{CBC8DA3E-B162-0E43-BFCB-D4F2486D70DF}" srcOrd="6" destOrd="0" presId="urn:microsoft.com/office/officeart/2005/8/layout/lProcess2"/>
    <dgm:cxn modelId="{0FBEFCFE-5991-0E4A-853E-96305ED7E4CB}" type="presParOf" srcId="{01590D42-A6F8-D747-B4E7-9F9317DBEDF3}" destId="{300F541C-3C1E-3847-877B-E6AA68E35616}" srcOrd="7" destOrd="0" presId="urn:microsoft.com/office/officeart/2005/8/layout/lProcess2"/>
    <dgm:cxn modelId="{A003B182-F5D1-6A44-89EB-46B8CB324F34}" type="presParOf" srcId="{01590D42-A6F8-D747-B4E7-9F9317DBEDF3}" destId="{4144CB64-4F17-E444-B64A-33FB00249DD2}" srcOrd="8" destOrd="0" presId="urn:microsoft.com/office/officeart/2005/8/layout/lProcess2"/>
    <dgm:cxn modelId="{E3AE0441-2758-CD4F-B6AF-7084A5D41F8B}" type="presParOf" srcId="{A51EDF57-53F3-EA4B-8999-EC9042294673}" destId="{DA985C82-9176-4546-80A2-800410C1C107}" srcOrd="1" destOrd="0" presId="urn:microsoft.com/office/officeart/2005/8/layout/lProcess2"/>
    <dgm:cxn modelId="{050E32A3-2B90-064E-8C62-BC8D6CF7DAC4}" type="presParOf" srcId="{A51EDF57-53F3-EA4B-8999-EC9042294673}" destId="{59D970A5-9107-694C-9956-DB6033ECD45E}" srcOrd="2" destOrd="0" presId="urn:microsoft.com/office/officeart/2005/8/layout/lProcess2"/>
    <dgm:cxn modelId="{36E225AB-DB8B-D742-BE65-21A8EA3465C7}" type="presParOf" srcId="{59D970A5-9107-694C-9956-DB6033ECD45E}" destId="{B8447BE9-F130-2044-B9E0-E22C6A3EE07F}" srcOrd="0" destOrd="0" presId="urn:microsoft.com/office/officeart/2005/8/layout/lProcess2"/>
    <dgm:cxn modelId="{F09DE65E-4E77-EB4A-A6F2-0175A6C3C526}" type="presParOf" srcId="{59D970A5-9107-694C-9956-DB6033ECD45E}" destId="{69A4C271-D251-BA4B-B351-62568B188000}" srcOrd="1" destOrd="0" presId="urn:microsoft.com/office/officeart/2005/8/layout/lProcess2"/>
    <dgm:cxn modelId="{7B0B0FB9-616E-034F-8176-6E2C07C93C75}" type="presParOf" srcId="{59D970A5-9107-694C-9956-DB6033ECD45E}" destId="{1DC99942-DCD5-7F46-B0E1-388E7A87A240}" srcOrd="2" destOrd="0" presId="urn:microsoft.com/office/officeart/2005/8/layout/lProcess2"/>
    <dgm:cxn modelId="{463B45E0-508F-4640-89F5-CA36409CE2D4}" type="presParOf" srcId="{1DC99942-DCD5-7F46-B0E1-388E7A87A240}" destId="{D6424927-73BF-5541-B1FD-E95B56E4045F}" srcOrd="0" destOrd="0" presId="urn:microsoft.com/office/officeart/2005/8/layout/lProcess2"/>
    <dgm:cxn modelId="{97DB5DAC-64A0-0843-A049-EDA905F60CEE}" type="presParOf" srcId="{D6424927-73BF-5541-B1FD-E95B56E4045F}" destId="{0E5E1E21-7036-AA49-92CD-EF7B313C453F}" srcOrd="0" destOrd="0" presId="urn:microsoft.com/office/officeart/2005/8/layout/lProcess2"/>
    <dgm:cxn modelId="{061F3292-5D01-044C-BF9F-3F6193936C40}" type="presParOf" srcId="{D6424927-73BF-5541-B1FD-E95B56E4045F}" destId="{91048182-90AA-6E49-B432-D70D64FD9AC1}" srcOrd="1" destOrd="0" presId="urn:microsoft.com/office/officeart/2005/8/layout/lProcess2"/>
    <dgm:cxn modelId="{ADC5781D-74F4-2342-A550-E9EE063B0BCE}" type="presParOf" srcId="{D6424927-73BF-5541-B1FD-E95B56E4045F}" destId="{848DCCEB-D820-754A-B014-D4CFD2660D33}" srcOrd="2" destOrd="0" presId="urn:microsoft.com/office/officeart/2005/8/layout/lProcess2"/>
    <dgm:cxn modelId="{7D070B5F-01F7-464A-973B-2435AE5EF451}" type="presParOf" srcId="{D6424927-73BF-5541-B1FD-E95B56E4045F}" destId="{00255654-8C9F-AD4C-84D8-4645C51DD87C}" srcOrd="3" destOrd="0" presId="urn:microsoft.com/office/officeart/2005/8/layout/lProcess2"/>
    <dgm:cxn modelId="{4D014594-1E00-F249-BC14-AA534D1C74A1}" type="presParOf" srcId="{D6424927-73BF-5541-B1FD-E95B56E4045F}" destId="{FD04BE55-1058-6949-9C7C-2E78A1662ED4}" srcOrd="4" destOrd="0" presId="urn:microsoft.com/office/officeart/2005/8/layout/lProcess2"/>
    <dgm:cxn modelId="{69E33A3C-D1D7-224F-A0FE-E37C0BA6480A}" type="presParOf" srcId="{D6424927-73BF-5541-B1FD-E95B56E4045F}" destId="{24E92077-AB83-1940-8B55-F3BC64121368}" srcOrd="5" destOrd="0" presId="urn:microsoft.com/office/officeart/2005/8/layout/lProcess2"/>
    <dgm:cxn modelId="{0E600D27-BD57-A14D-87D4-5F992628D96C}" type="presParOf" srcId="{D6424927-73BF-5541-B1FD-E95B56E4045F}" destId="{31E6EF0D-ADE1-5E4C-904B-A2838B1303EC}" srcOrd="6" destOrd="0" presId="urn:microsoft.com/office/officeart/2005/8/layout/lProcess2"/>
    <dgm:cxn modelId="{49D0741B-6B57-EB4D-8534-0512C3D6AA3C}" type="presParOf" srcId="{D6424927-73BF-5541-B1FD-E95B56E4045F}" destId="{C10674C1-6C44-9E4E-B270-542DEBFECF14}" srcOrd="7" destOrd="0" presId="urn:microsoft.com/office/officeart/2005/8/layout/lProcess2"/>
    <dgm:cxn modelId="{B98400B2-3698-B34F-9795-BBC774E1380B}" type="presParOf" srcId="{D6424927-73BF-5541-B1FD-E95B56E4045F}" destId="{6C7D3019-7090-7640-BA91-8B5CFE3FC983}" srcOrd="8" destOrd="0" presId="urn:microsoft.com/office/officeart/2005/8/layout/lProcess2"/>
    <dgm:cxn modelId="{1944849D-514A-BA4B-8D20-0202441795E9}" type="presParOf" srcId="{D6424927-73BF-5541-B1FD-E95B56E4045F}" destId="{0579C106-B9D5-D345-93D6-9D4FB9FC9B7A}" srcOrd="9" destOrd="0" presId="urn:microsoft.com/office/officeart/2005/8/layout/lProcess2"/>
    <dgm:cxn modelId="{D8E4E1B2-0CD1-7747-B6C8-6E9C08852A81}" type="presParOf" srcId="{D6424927-73BF-5541-B1FD-E95B56E4045F}" destId="{0480757D-8636-964A-965A-734E1B279C49}" srcOrd="10" destOrd="0" presId="urn:microsoft.com/office/officeart/2005/8/layout/lProcess2"/>
    <dgm:cxn modelId="{0396573D-CA9B-3449-9348-1B220BAC0430}" type="presParOf" srcId="{D6424927-73BF-5541-B1FD-E95B56E4045F}" destId="{E1AEE70D-D833-C347-9DEC-13B1F2088839}" srcOrd="11" destOrd="0" presId="urn:microsoft.com/office/officeart/2005/8/layout/lProcess2"/>
    <dgm:cxn modelId="{791BBED9-B31E-6744-86DA-E440057817A0}" type="presParOf" srcId="{D6424927-73BF-5541-B1FD-E95B56E4045F}" destId="{214D1D0F-4114-0B40-9C05-2F6526077448}" srcOrd="12" destOrd="0" presId="urn:microsoft.com/office/officeart/2005/8/layout/lProcess2"/>
    <dgm:cxn modelId="{182751BC-C5CA-EB4C-B9EC-77146B063F1C}" type="presParOf" srcId="{A51EDF57-53F3-EA4B-8999-EC9042294673}" destId="{B54CC4D6-9E1E-7A42-B666-7363BA57D4EF}" srcOrd="3" destOrd="0" presId="urn:microsoft.com/office/officeart/2005/8/layout/lProcess2"/>
    <dgm:cxn modelId="{5412E0F5-A4D1-F04E-910B-548F78ABA136}" type="presParOf" srcId="{A51EDF57-53F3-EA4B-8999-EC9042294673}" destId="{D8F745DA-6C85-6048-B6DF-CE366C92CF02}" srcOrd="4" destOrd="0" presId="urn:microsoft.com/office/officeart/2005/8/layout/lProcess2"/>
    <dgm:cxn modelId="{DA513A5C-60E2-E648-AF1A-7013D32E56FD}" type="presParOf" srcId="{D8F745DA-6C85-6048-B6DF-CE366C92CF02}" destId="{2100875F-EF34-B64A-A372-397B10B96EE6}" srcOrd="0" destOrd="0" presId="urn:microsoft.com/office/officeart/2005/8/layout/lProcess2"/>
    <dgm:cxn modelId="{E913B010-CFAA-EF47-9F42-45C3AEA8669A}" type="presParOf" srcId="{D8F745DA-6C85-6048-B6DF-CE366C92CF02}" destId="{BE1AF913-5FAC-A949-80E9-7D1C01B0CFC1}" srcOrd="1" destOrd="0" presId="urn:microsoft.com/office/officeart/2005/8/layout/lProcess2"/>
    <dgm:cxn modelId="{7D044B3C-7C8E-7348-9A09-6E3A4090285E}" type="presParOf" srcId="{D8F745DA-6C85-6048-B6DF-CE366C92CF02}" destId="{962E491D-734B-DD4E-98FC-44007FC985CF}" srcOrd="2" destOrd="0" presId="urn:microsoft.com/office/officeart/2005/8/layout/lProcess2"/>
    <dgm:cxn modelId="{3640652B-CF79-CD4A-B5D5-B0923ADA5FC1}" type="presParOf" srcId="{962E491D-734B-DD4E-98FC-44007FC985CF}" destId="{3DC34A7E-B8E9-4844-80F0-5B2283FA2D83}" srcOrd="0" destOrd="0" presId="urn:microsoft.com/office/officeart/2005/8/layout/lProcess2"/>
    <dgm:cxn modelId="{531DCF59-5FEA-C44E-A5DA-46EFA68EA723}" type="presParOf" srcId="{3DC34A7E-B8E9-4844-80F0-5B2283FA2D83}" destId="{ABAAD995-8CA3-3145-B113-E295C91E8CDC}" srcOrd="0" destOrd="0" presId="urn:microsoft.com/office/officeart/2005/8/layout/lProcess2"/>
    <dgm:cxn modelId="{CE7E3281-8A13-9249-A479-B22B6750DD67}" type="presParOf" srcId="{3DC34A7E-B8E9-4844-80F0-5B2283FA2D83}" destId="{DFB654FC-75D9-054D-B52B-4D7CF57A8376}" srcOrd="1" destOrd="0" presId="urn:microsoft.com/office/officeart/2005/8/layout/lProcess2"/>
    <dgm:cxn modelId="{0E5C563B-25B9-E445-965E-4E3FC8C3BFA8}" type="presParOf" srcId="{3DC34A7E-B8E9-4844-80F0-5B2283FA2D83}" destId="{6DBEB9DC-E4FD-A44F-96AD-90367707153B}" srcOrd="2" destOrd="0" presId="urn:microsoft.com/office/officeart/2005/8/layout/lProcess2"/>
    <dgm:cxn modelId="{2245A943-59D2-BF44-ADF3-89B979FBC22B}" type="presParOf" srcId="{3DC34A7E-B8E9-4844-80F0-5B2283FA2D83}" destId="{5F862814-2732-C246-858E-0385BCD34BBF}" srcOrd="3" destOrd="0" presId="urn:microsoft.com/office/officeart/2005/8/layout/lProcess2"/>
    <dgm:cxn modelId="{6D34953E-90D5-A740-95C1-1F7086C7878C}" type="presParOf" srcId="{3DC34A7E-B8E9-4844-80F0-5B2283FA2D83}" destId="{0081D592-51AD-C14C-83F7-5B121B7E27A9}" srcOrd="4" destOrd="0" presId="urn:microsoft.com/office/officeart/2005/8/layout/lProcess2"/>
    <dgm:cxn modelId="{264BF04C-EBBB-AC48-BBF3-2D7FE9CA0097}" type="presParOf" srcId="{3DC34A7E-B8E9-4844-80F0-5B2283FA2D83}" destId="{75C67204-AA41-7646-B565-77A730DC28ED}" srcOrd="5" destOrd="0" presId="urn:microsoft.com/office/officeart/2005/8/layout/lProcess2"/>
    <dgm:cxn modelId="{555796E1-AA94-3042-AFF5-5C51B85A929D}" type="presParOf" srcId="{3DC34A7E-B8E9-4844-80F0-5B2283FA2D83}" destId="{4605E7C4-F0AA-B340-AA13-DD3CEA54106D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9B7721-1470-0943-998A-C494C748D1BE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D738D07-9B84-FB4D-8257-8D30DDBED899}">
      <dgm:prSet phldrT="[Texte]"/>
      <dgm:spPr>
        <a:solidFill>
          <a:srgbClr val="EFC19F"/>
        </a:solidFill>
      </dgm:spPr>
      <dgm:t>
        <a:bodyPr/>
        <a:lstStyle/>
        <a:p>
          <a:r>
            <a:rPr lang="fr-FR" b="1" i="0" dirty="0">
              <a:solidFill>
                <a:srgbClr val="71999D"/>
              </a:solidFill>
            </a:rPr>
            <a:t>Distorsion comportementale </a:t>
          </a:r>
        </a:p>
      </dgm:t>
    </dgm:pt>
    <dgm:pt modelId="{6E3E6A98-A8F9-B442-9102-A4FB153D482C}" type="parTrans" cxnId="{DF9F7128-B24D-3E4C-A7B4-E3CE47E64F37}">
      <dgm:prSet/>
      <dgm:spPr/>
      <dgm:t>
        <a:bodyPr/>
        <a:lstStyle/>
        <a:p>
          <a:endParaRPr lang="fr-FR"/>
        </a:p>
      </dgm:t>
    </dgm:pt>
    <dgm:pt modelId="{6E1DC180-9009-244D-BEF6-3E153FA3A19C}" type="sibTrans" cxnId="{DF9F7128-B24D-3E4C-A7B4-E3CE47E64F37}">
      <dgm:prSet/>
      <dgm:spPr/>
      <dgm:t>
        <a:bodyPr/>
        <a:lstStyle/>
        <a:p>
          <a:endParaRPr lang="fr-FR"/>
        </a:p>
      </dgm:t>
    </dgm:pt>
    <dgm:pt modelId="{C711CDC7-D6F7-9946-85C5-E169F32CE033}">
      <dgm:prSet phldrT="[Texte]"/>
      <dgm:spPr>
        <a:solidFill>
          <a:srgbClr val="ADD387"/>
        </a:solidFill>
      </dgm:spPr>
      <dgm:t>
        <a:bodyPr/>
        <a:lstStyle/>
        <a:p>
          <a:r>
            <a:rPr lang="fr-FR" b="1" i="0" dirty="0">
              <a:solidFill>
                <a:srgbClr val="71999D"/>
              </a:solidFill>
            </a:rPr>
            <a:t>Dilution tactique </a:t>
          </a:r>
        </a:p>
      </dgm:t>
    </dgm:pt>
    <dgm:pt modelId="{C35C4636-1659-344F-A323-3BB7B97E211B}" type="parTrans" cxnId="{CDED2C74-177B-F64C-9D37-6E1111D1BBCD}">
      <dgm:prSet/>
      <dgm:spPr/>
      <dgm:t>
        <a:bodyPr/>
        <a:lstStyle/>
        <a:p>
          <a:endParaRPr lang="fr-FR"/>
        </a:p>
      </dgm:t>
    </dgm:pt>
    <dgm:pt modelId="{7BFEF42A-6AEE-8A49-9E6D-EC72CA42E8AF}" type="sibTrans" cxnId="{CDED2C74-177B-F64C-9D37-6E1111D1BBCD}">
      <dgm:prSet/>
      <dgm:spPr/>
      <dgm:t>
        <a:bodyPr/>
        <a:lstStyle/>
        <a:p>
          <a:endParaRPr lang="fr-FR"/>
        </a:p>
      </dgm:t>
    </dgm:pt>
    <dgm:pt modelId="{51463539-3970-6945-9413-0671A15470F7}">
      <dgm:prSet phldrT="[Texte]"/>
      <dgm:spPr>
        <a:solidFill>
          <a:srgbClr val="8DC1C5"/>
        </a:solidFill>
      </dgm:spPr>
      <dgm:t>
        <a:bodyPr/>
        <a:lstStyle/>
        <a:p>
          <a:r>
            <a:rPr lang="fr-FR" b="1" i="0" dirty="0">
              <a:solidFill>
                <a:srgbClr val="71999D"/>
              </a:solidFill>
            </a:rPr>
            <a:t>Retards opérationnels </a:t>
          </a:r>
        </a:p>
      </dgm:t>
    </dgm:pt>
    <dgm:pt modelId="{B27F3DAE-8D43-4B4D-B679-F60FC03DB2B9}" type="parTrans" cxnId="{40706BAF-F4EC-4742-8422-D428B19FE146}">
      <dgm:prSet/>
      <dgm:spPr/>
      <dgm:t>
        <a:bodyPr/>
        <a:lstStyle/>
        <a:p>
          <a:endParaRPr lang="fr-FR"/>
        </a:p>
      </dgm:t>
    </dgm:pt>
    <dgm:pt modelId="{19CCAB24-6F55-9247-8445-DEA0679E0E40}" type="sibTrans" cxnId="{40706BAF-F4EC-4742-8422-D428B19FE146}">
      <dgm:prSet/>
      <dgm:spPr/>
      <dgm:t>
        <a:bodyPr/>
        <a:lstStyle/>
        <a:p>
          <a:endParaRPr lang="fr-FR"/>
        </a:p>
      </dgm:t>
    </dgm:pt>
    <dgm:pt modelId="{BFF308B8-281A-C84E-93A4-59E8D023351C}">
      <dgm:prSet phldrT="[Texte]"/>
      <dgm:spPr>
        <a:solidFill>
          <a:srgbClr val="ECEA84"/>
        </a:solidFill>
      </dgm:spPr>
      <dgm:t>
        <a:bodyPr/>
        <a:lstStyle/>
        <a:p>
          <a:r>
            <a:rPr lang="fr-FR" b="1" i="0" dirty="0">
              <a:solidFill>
                <a:srgbClr val="71999D"/>
              </a:solidFill>
            </a:rPr>
            <a:t>Attitudes négatives </a:t>
          </a:r>
        </a:p>
      </dgm:t>
    </dgm:pt>
    <dgm:pt modelId="{A2888995-19D4-4040-9400-3BC4B803BDB7}" type="parTrans" cxnId="{FE4EDB25-8DC9-F04B-A50E-D612BD95514C}">
      <dgm:prSet/>
      <dgm:spPr/>
      <dgm:t>
        <a:bodyPr/>
        <a:lstStyle/>
        <a:p>
          <a:endParaRPr lang="fr-FR"/>
        </a:p>
      </dgm:t>
    </dgm:pt>
    <dgm:pt modelId="{309A8EBC-1D45-C34A-8086-FB1560BC82A4}" type="sibTrans" cxnId="{FE4EDB25-8DC9-F04B-A50E-D612BD95514C}">
      <dgm:prSet/>
      <dgm:spPr/>
      <dgm:t>
        <a:bodyPr/>
        <a:lstStyle/>
        <a:p>
          <a:endParaRPr lang="fr-FR"/>
        </a:p>
      </dgm:t>
    </dgm:pt>
    <dgm:pt modelId="{F99A6DED-0C3E-7646-AE02-09CFC99E2326}" type="pres">
      <dgm:prSet presAssocID="{E59B7721-1470-0943-998A-C494C748D1BE}" presName="diagram" presStyleCnt="0">
        <dgm:presLayoutVars>
          <dgm:dir/>
          <dgm:resizeHandles val="exact"/>
        </dgm:presLayoutVars>
      </dgm:prSet>
      <dgm:spPr/>
    </dgm:pt>
    <dgm:pt modelId="{95A97C58-5DE2-9943-B0A4-BF18AC5C9007}" type="pres">
      <dgm:prSet presAssocID="{DD738D07-9B84-FB4D-8257-8D30DDBED899}" presName="node" presStyleLbl="node1" presStyleIdx="0" presStyleCnt="4">
        <dgm:presLayoutVars>
          <dgm:bulletEnabled val="1"/>
        </dgm:presLayoutVars>
      </dgm:prSet>
      <dgm:spPr/>
    </dgm:pt>
    <dgm:pt modelId="{720CB237-DC03-BA45-8216-C858C2013598}" type="pres">
      <dgm:prSet presAssocID="{6E1DC180-9009-244D-BEF6-3E153FA3A19C}" presName="sibTrans" presStyleCnt="0"/>
      <dgm:spPr/>
    </dgm:pt>
    <dgm:pt modelId="{5A9C57F8-EFE0-4146-944F-B0D869DD9F9B}" type="pres">
      <dgm:prSet presAssocID="{C711CDC7-D6F7-9946-85C5-E169F32CE033}" presName="node" presStyleLbl="node1" presStyleIdx="1" presStyleCnt="4">
        <dgm:presLayoutVars>
          <dgm:bulletEnabled val="1"/>
        </dgm:presLayoutVars>
      </dgm:prSet>
      <dgm:spPr/>
    </dgm:pt>
    <dgm:pt modelId="{57AFF463-7EC4-0E4C-9567-2D1E5EEC0889}" type="pres">
      <dgm:prSet presAssocID="{7BFEF42A-6AEE-8A49-9E6D-EC72CA42E8AF}" presName="sibTrans" presStyleCnt="0"/>
      <dgm:spPr/>
    </dgm:pt>
    <dgm:pt modelId="{C974F31F-EE8B-DC45-9B48-EF2571C7B15D}" type="pres">
      <dgm:prSet presAssocID="{51463539-3970-6945-9413-0671A15470F7}" presName="node" presStyleLbl="node1" presStyleIdx="2" presStyleCnt="4">
        <dgm:presLayoutVars>
          <dgm:bulletEnabled val="1"/>
        </dgm:presLayoutVars>
      </dgm:prSet>
      <dgm:spPr/>
    </dgm:pt>
    <dgm:pt modelId="{8BB4CD09-9F6C-244D-8557-F171CEA6FB76}" type="pres">
      <dgm:prSet presAssocID="{19CCAB24-6F55-9247-8445-DEA0679E0E40}" presName="sibTrans" presStyleCnt="0"/>
      <dgm:spPr/>
    </dgm:pt>
    <dgm:pt modelId="{1F5EC89C-C2C7-954D-B786-3034CF7FCF57}" type="pres">
      <dgm:prSet presAssocID="{BFF308B8-281A-C84E-93A4-59E8D023351C}" presName="node" presStyleLbl="node1" presStyleIdx="3" presStyleCnt="4">
        <dgm:presLayoutVars>
          <dgm:bulletEnabled val="1"/>
        </dgm:presLayoutVars>
      </dgm:prSet>
      <dgm:spPr/>
    </dgm:pt>
  </dgm:ptLst>
  <dgm:cxnLst>
    <dgm:cxn modelId="{8AE65E14-76D1-1D42-B28D-4706F123CCF2}" type="presOf" srcId="{E59B7721-1470-0943-998A-C494C748D1BE}" destId="{F99A6DED-0C3E-7646-AE02-09CFC99E2326}" srcOrd="0" destOrd="0" presId="urn:microsoft.com/office/officeart/2005/8/layout/default"/>
    <dgm:cxn modelId="{FE4EDB25-8DC9-F04B-A50E-D612BD95514C}" srcId="{E59B7721-1470-0943-998A-C494C748D1BE}" destId="{BFF308B8-281A-C84E-93A4-59E8D023351C}" srcOrd="3" destOrd="0" parTransId="{A2888995-19D4-4040-9400-3BC4B803BDB7}" sibTransId="{309A8EBC-1D45-C34A-8086-FB1560BC82A4}"/>
    <dgm:cxn modelId="{DF9F7128-B24D-3E4C-A7B4-E3CE47E64F37}" srcId="{E59B7721-1470-0943-998A-C494C748D1BE}" destId="{DD738D07-9B84-FB4D-8257-8D30DDBED899}" srcOrd="0" destOrd="0" parTransId="{6E3E6A98-A8F9-B442-9102-A4FB153D482C}" sibTransId="{6E1DC180-9009-244D-BEF6-3E153FA3A19C}"/>
    <dgm:cxn modelId="{CCB19433-705C-D44B-B625-23CDE1E1DCAB}" type="presOf" srcId="{BFF308B8-281A-C84E-93A4-59E8D023351C}" destId="{1F5EC89C-C2C7-954D-B786-3034CF7FCF57}" srcOrd="0" destOrd="0" presId="urn:microsoft.com/office/officeart/2005/8/layout/default"/>
    <dgm:cxn modelId="{CDED2C74-177B-F64C-9D37-6E1111D1BBCD}" srcId="{E59B7721-1470-0943-998A-C494C748D1BE}" destId="{C711CDC7-D6F7-9946-85C5-E169F32CE033}" srcOrd="1" destOrd="0" parTransId="{C35C4636-1659-344F-A323-3BB7B97E211B}" sibTransId="{7BFEF42A-6AEE-8A49-9E6D-EC72CA42E8AF}"/>
    <dgm:cxn modelId="{40706BAF-F4EC-4742-8422-D428B19FE146}" srcId="{E59B7721-1470-0943-998A-C494C748D1BE}" destId="{51463539-3970-6945-9413-0671A15470F7}" srcOrd="2" destOrd="0" parTransId="{B27F3DAE-8D43-4B4D-B679-F60FC03DB2B9}" sibTransId="{19CCAB24-6F55-9247-8445-DEA0679E0E40}"/>
    <dgm:cxn modelId="{9047EFB2-D6BA-D84E-9689-AA78C66319E5}" type="presOf" srcId="{C711CDC7-D6F7-9946-85C5-E169F32CE033}" destId="{5A9C57F8-EFE0-4146-944F-B0D869DD9F9B}" srcOrd="0" destOrd="0" presId="urn:microsoft.com/office/officeart/2005/8/layout/default"/>
    <dgm:cxn modelId="{C44619CA-17D8-A240-9BBE-3CB833F65A7C}" type="presOf" srcId="{DD738D07-9B84-FB4D-8257-8D30DDBED899}" destId="{95A97C58-5DE2-9943-B0A4-BF18AC5C9007}" srcOrd="0" destOrd="0" presId="urn:microsoft.com/office/officeart/2005/8/layout/default"/>
    <dgm:cxn modelId="{1CFAD5DD-9BF9-7546-AC79-02B5567758C4}" type="presOf" srcId="{51463539-3970-6945-9413-0671A15470F7}" destId="{C974F31F-EE8B-DC45-9B48-EF2571C7B15D}" srcOrd="0" destOrd="0" presId="urn:microsoft.com/office/officeart/2005/8/layout/default"/>
    <dgm:cxn modelId="{A1CDAA5F-1262-7743-B6FE-7BA30562F851}" type="presParOf" srcId="{F99A6DED-0C3E-7646-AE02-09CFC99E2326}" destId="{95A97C58-5DE2-9943-B0A4-BF18AC5C9007}" srcOrd="0" destOrd="0" presId="urn:microsoft.com/office/officeart/2005/8/layout/default"/>
    <dgm:cxn modelId="{92A75A59-799F-B34E-BE6C-DB610A12E4A3}" type="presParOf" srcId="{F99A6DED-0C3E-7646-AE02-09CFC99E2326}" destId="{720CB237-DC03-BA45-8216-C858C2013598}" srcOrd="1" destOrd="0" presId="urn:microsoft.com/office/officeart/2005/8/layout/default"/>
    <dgm:cxn modelId="{37B07496-8D57-2E45-86ED-7FE3D6340E8C}" type="presParOf" srcId="{F99A6DED-0C3E-7646-AE02-09CFC99E2326}" destId="{5A9C57F8-EFE0-4146-944F-B0D869DD9F9B}" srcOrd="2" destOrd="0" presId="urn:microsoft.com/office/officeart/2005/8/layout/default"/>
    <dgm:cxn modelId="{4347577A-0D5B-D640-9198-D544413499B1}" type="presParOf" srcId="{F99A6DED-0C3E-7646-AE02-09CFC99E2326}" destId="{57AFF463-7EC4-0E4C-9567-2D1E5EEC0889}" srcOrd="3" destOrd="0" presId="urn:microsoft.com/office/officeart/2005/8/layout/default"/>
    <dgm:cxn modelId="{E6CD091B-1B7D-F449-8348-797E8A5EC9B8}" type="presParOf" srcId="{F99A6DED-0C3E-7646-AE02-09CFC99E2326}" destId="{C974F31F-EE8B-DC45-9B48-EF2571C7B15D}" srcOrd="4" destOrd="0" presId="urn:microsoft.com/office/officeart/2005/8/layout/default"/>
    <dgm:cxn modelId="{C288312E-D3AE-6A49-8646-37834C9ACBF4}" type="presParOf" srcId="{F99A6DED-0C3E-7646-AE02-09CFC99E2326}" destId="{8BB4CD09-9F6C-244D-8557-F171CEA6FB76}" srcOrd="5" destOrd="0" presId="urn:microsoft.com/office/officeart/2005/8/layout/default"/>
    <dgm:cxn modelId="{DA20097A-9BA3-EF4B-9663-D4EFEF575D93}" type="presParOf" srcId="{F99A6DED-0C3E-7646-AE02-09CFC99E2326}" destId="{1F5EC89C-C2C7-954D-B786-3034CF7FCF5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2236E-8990-E942-9D46-8221B435FFA6}">
      <dsp:nvSpPr>
        <dsp:cNvPr id="0" name=""/>
        <dsp:cNvSpPr/>
      </dsp:nvSpPr>
      <dsp:spPr>
        <a:xfrm>
          <a:off x="1951932" y="297929"/>
          <a:ext cx="3850168" cy="3850168"/>
        </a:xfrm>
        <a:prstGeom prst="pie">
          <a:avLst>
            <a:gd name="adj1" fmla="val 16200000"/>
            <a:gd name="adj2" fmla="val 1800000"/>
          </a:avLst>
        </a:prstGeom>
        <a:solidFill>
          <a:srgbClr val="EFC1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000" b="1" kern="1200" dirty="0">
              <a:solidFill>
                <a:srgbClr val="000000"/>
              </a:solidFill>
            </a:rPr>
            <a:t>Contrôle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000" kern="1200" dirty="0">
              <a:solidFill>
                <a:srgbClr val="000000"/>
              </a:solidFill>
            </a:rPr>
            <a:t>Pour déterminer les indicateurs de performance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000" kern="1200" dirty="0">
              <a:solidFill>
                <a:srgbClr val="000000"/>
              </a:solidFill>
            </a:rPr>
            <a:t>Pour évaluer l’accomplissement des tâches et les résultats</a:t>
          </a:r>
        </a:p>
      </dsp:txBody>
      <dsp:txXfrm>
        <a:off x="3981062" y="1113798"/>
        <a:ext cx="1375060" cy="1145883"/>
      </dsp:txXfrm>
    </dsp:sp>
    <dsp:sp modelId="{BDE0DF37-8D18-0949-93AF-CCC579249925}">
      <dsp:nvSpPr>
        <dsp:cNvPr id="0" name=""/>
        <dsp:cNvSpPr/>
      </dsp:nvSpPr>
      <dsp:spPr>
        <a:xfrm>
          <a:off x="1872637" y="435435"/>
          <a:ext cx="3850168" cy="3850168"/>
        </a:xfrm>
        <a:prstGeom prst="pie">
          <a:avLst>
            <a:gd name="adj1" fmla="val 1800000"/>
            <a:gd name="adj2" fmla="val 9000000"/>
          </a:avLst>
        </a:prstGeom>
        <a:solidFill>
          <a:srgbClr val="8DC1C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000" b="1" kern="1200" dirty="0">
              <a:solidFill>
                <a:srgbClr val="000000"/>
              </a:solidFill>
            </a:rPr>
            <a:t>Indicateur de performance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000" kern="1200" dirty="0">
              <a:solidFill>
                <a:srgbClr val="000000"/>
              </a:solidFill>
            </a:rPr>
            <a:t>Indice de mesure qualitatif ou quantitatif défini en fonction des objectifs et des normes de qualité de l’organisation</a:t>
          </a:r>
        </a:p>
      </dsp:txBody>
      <dsp:txXfrm>
        <a:off x="2789344" y="2933461"/>
        <a:ext cx="2062590" cy="1008377"/>
      </dsp:txXfrm>
    </dsp:sp>
    <dsp:sp modelId="{2E473B60-D748-D740-88C0-4EBBA0620AAF}">
      <dsp:nvSpPr>
        <dsp:cNvPr id="0" name=""/>
        <dsp:cNvSpPr/>
      </dsp:nvSpPr>
      <dsp:spPr>
        <a:xfrm>
          <a:off x="1793342" y="297929"/>
          <a:ext cx="3850168" cy="3850168"/>
        </a:xfrm>
        <a:prstGeom prst="pie">
          <a:avLst>
            <a:gd name="adj1" fmla="val 9000000"/>
            <a:gd name="adj2" fmla="val 16200000"/>
          </a:avLst>
        </a:prstGeom>
        <a:solidFill>
          <a:srgbClr val="ADD3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93663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000" b="1" kern="1200" dirty="0">
              <a:solidFill>
                <a:srgbClr val="000000"/>
              </a:solidFill>
            </a:rPr>
            <a:t>Performance organisationnelle</a:t>
          </a:r>
        </a:p>
        <a:p>
          <a:pPr marL="176213" lvl="1" indent="-825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000" kern="1200" dirty="0">
              <a:solidFill>
                <a:schemeClr val="tx1"/>
              </a:solidFill>
            </a:rPr>
            <a:t>Résultat final et global de l’ensemble des activités</a:t>
          </a:r>
        </a:p>
      </dsp:txBody>
      <dsp:txXfrm>
        <a:off x="2239319" y="1113798"/>
        <a:ext cx="1375060" cy="1145883"/>
      </dsp:txXfrm>
    </dsp:sp>
    <dsp:sp modelId="{38BF1D4D-B282-8048-9AF2-973F9267457F}">
      <dsp:nvSpPr>
        <dsp:cNvPr id="0" name=""/>
        <dsp:cNvSpPr/>
      </dsp:nvSpPr>
      <dsp:spPr>
        <a:xfrm>
          <a:off x="1713906" y="59585"/>
          <a:ext cx="4326856" cy="432685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71999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6DFEC-FC94-274F-BAB8-91066BE6206A}">
      <dsp:nvSpPr>
        <dsp:cNvPr id="0" name=""/>
        <dsp:cNvSpPr/>
      </dsp:nvSpPr>
      <dsp:spPr>
        <a:xfrm>
          <a:off x="1634293" y="196848"/>
          <a:ext cx="4326856" cy="432685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71999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CF1F43-95D5-8943-B3E0-8BD77FC09D0A}">
      <dsp:nvSpPr>
        <dsp:cNvPr id="0" name=""/>
        <dsp:cNvSpPr/>
      </dsp:nvSpPr>
      <dsp:spPr>
        <a:xfrm>
          <a:off x="1554680" y="59585"/>
          <a:ext cx="4326856" cy="432685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71999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E52F7-6938-4441-B68E-487F0D458F97}">
      <dsp:nvSpPr>
        <dsp:cNvPr id="0" name=""/>
        <dsp:cNvSpPr/>
      </dsp:nvSpPr>
      <dsp:spPr>
        <a:xfrm>
          <a:off x="2001160" y="0"/>
          <a:ext cx="2240836" cy="224117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8DC1C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5D7A0-CE4F-4E0F-8A8A-E487D8B655E6}">
      <dsp:nvSpPr>
        <dsp:cNvPr id="0" name=""/>
        <dsp:cNvSpPr/>
      </dsp:nvSpPr>
      <dsp:spPr>
        <a:xfrm>
          <a:off x="4093172" y="334787"/>
          <a:ext cx="3678651" cy="1396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80000" lvl="1" indent="-1800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dirty="0"/>
            <a:t>Valide l’atteinte des objectifs.</a:t>
          </a:r>
        </a:p>
        <a:p>
          <a:pPr marL="180000" lvl="1" indent="-1800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dirty="0"/>
            <a:t>Permet de garder le cap sur la mission de l’organisation.</a:t>
          </a:r>
        </a:p>
        <a:p>
          <a:pPr marL="180000" lvl="1" indent="-1800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dirty="0"/>
            <a:t>Permet de cibler les ajustements requis en cours de processus, le cas échéant.</a:t>
          </a:r>
        </a:p>
        <a:p>
          <a:pPr marL="180000" lvl="1" indent="-1800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dirty="0"/>
            <a:t>Permet de mieux planifier les étapes à venir.</a:t>
          </a:r>
        </a:p>
      </dsp:txBody>
      <dsp:txXfrm>
        <a:off x="4093172" y="334787"/>
        <a:ext cx="3678651" cy="1396230"/>
      </dsp:txXfrm>
    </dsp:sp>
    <dsp:sp modelId="{BFC90CBC-2C13-421E-87A1-3ABA1E0D36B4}">
      <dsp:nvSpPr>
        <dsp:cNvPr id="0" name=""/>
        <dsp:cNvSpPr/>
      </dsp:nvSpPr>
      <dsp:spPr>
        <a:xfrm>
          <a:off x="2496459" y="809133"/>
          <a:ext cx="1245189" cy="622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1" kern="1200" dirty="0"/>
            <a:t>Planifier</a:t>
          </a:r>
        </a:p>
      </dsp:txBody>
      <dsp:txXfrm>
        <a:off x="2496459" y="809133"/>
        <a:ext cx="1245189" cy="622445"/>
      </dsp:txXfrm>
    </dsp:sp>
    <dsp:sp modelId="{63DA0756-B232-4704-9E04-10EDF45C1CC7}">
      <dsp:nvSpPr>
        <dsp:cNvPr id="0" name=""/>
        <dsp:cNvSpPr/>
      </dsp:nvSpPr>
      <dsp:spPr>
        <a:xfrm>
          <a:off x="1378776" y="1287722"/>
          <a:ext cx="2240836" cy="224117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EFC1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E3097-D278-4A76-B504-F67C7ABE3918}">
      <dsp:nvSpPr>
        <dsp:cNvPr id="0" name=""/>
        <dsp:cNvSpPr/>
      </dsp:nvSpPr>
      <dsp:spPr>
        <a:xfrm>
          <a:off x="3792455" y="1918884"/>
          <a:ext cx="3712318" cy="1047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80000" lvl="1" indent="-1800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dirty="0"/>
            <a:t>Permet de mieux déléguer en assurant un suivi cohérent.</a:t>
          </a:r>
        </a:p>
        <a:p>
          <a:pPr marL="180000" lvl="1" indent="-1800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dirty="0"/>
            <a:t>Encourage l’autonomie des employés en assurant une rétroaction adaptée et efficace.</a:t>
          </a:r>
        </a:p>
      </dsp:txBody>
      <dsp:txXfrm>
        <a:off x="3792455" y="1918884"/>
        <a:ext cx="3712318" cy="1047995"/>
      </dsp:txXfrm>
    </dsp:sp>
    <dsp:sp modelId="{7D35DC27-47EA-43DC-AAF9-DCB3E5474561}">
      <dsp:nvSpPr>
        <dsp:cNvPr id="0" name=""/>
        <dsp:cNvSpPr/>
      </dsp:nvSpPr>
      <dsp:spPr>
        <a:xfrm>
          <a:off x="1762795" y="2088233"/>
          <a:ext cx="1695562" cy="622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1" kern="1200" dirty="0"/>
            <a:t>Responsabiliser les employés</a:t>
          </a:r>
        </a:p>
      </dsp:txBody>
      <dsp:txXfrm>
        <a:off x="1762795" y="2088233"/>
        <a:ext cx="1695562" cy="622445"/>
      </dsp:txXfrm>
    </dsp:sp>
    <dsp:sp modelId="{A1E81377-B113-43EA-A59C-BB767BDA48AE}">
      <dsp:nvSpPr>
        <dsp:cNvPr id="0" name=""/>
        <dsp:cNvSpPr/>
      </dsp:nvSpPr>
      <dsp:spPr>
        <a:xfrm>
          <a:off x="2160649" y="2729544"/>
          <a:ext cx="1925226" cy="192599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ADD3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A4B0A5-F65F-4397-A0FE-ABAA6664571D}">
      <dsp:nvSpPr>
        <dsp:cNvPr id="0" name=""/>
        <dsp:cNvSpPr/>
      </dsp:nvSpPr>
      <dsp:spPr>
        <a:xfrm>
          <a:off x="4128949" y="3207977"/>
          <a:ext cx="3756122" cy="1080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80000" lvl="1" indent="-1800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dirty="0"/>
            <a:t>Assure le respect des normes.</a:t>
          </a:r>
        </a:p>
        <a:p>
          <a:pPr marL="180000" lvl="1" indent="-1800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dirty="0"/>
            <a:t>Assure une cohérence entre les unités de production et les différents rapports.</a:t>
          </a:r>
        </a:p>
        <a:p>
          <a:pPr marL="180000" lvl="1" indent="-1800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dirty="0"/>
            <a:t>Assure une meilleure communication avec les parties prenantes.</a:t>
          </a:r>
        </a:p>
      </dsp:txBody>
      <dsp:txXfrm>
        <a:off x="4128949" y="3207977"/>
        <a:ext cx="3756122" cy="1080095"/>
      </dsp:txXfrm>
    </dsp:sp>
    <dsp:sp modelId="{4517979B-CA19-405B-B08C-94DD21DCEF47}">
      <dsp:nvSpPr>
        <dsp:cNvPr id="0" name=""/>
        <dsp:cNvSpPr/>
      </dsp:nvSpPr>
      <dsp:spPr>
        <a:xfrm>
          <a:off x="2499405" y="3401338"/>
          <a:ext cx="1245189" cy="622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b="1" kern="1200" dirty="0"/>
            <a:t>Protéger l’organisation</a:t>
          </a:r>
        </a:p>
      </dsp:txBody>
      <dsp:txXfrm>
        <a:off x="2499405" y="3401338"/>
        <a:ext cx="1245189" cy="6224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F2E6A-90C4-4295-8A54-1B6C33EAB60E}">
      <dsp:nvSpPr>
        <dsp:cNvPr id="0" name=""/>
        <dsp:cNvSpPr/>
      </dsp:nvSpPr>
      <dsp:spPr>
        <a:xfrm>
          <a:off x="791740" y="1091877"/>
          <a:ext cx="3275632" cy="3275632"/>
        </a:xfrm>
        <a:prstGeom prst="ellipse">
          <a:avLst/>
        </a:prstGeom>
        <a:solidFill>
          <a:srgbClr val="EFC1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B45CB5-B470-45D8-A623-A4CF7F3C1600}">
      <dsp:nvSpPr>
        <dsp:cNvPr id="0" name=""/>
        <dsp:cNvSpPr/>
      </dsp:nvSpPr>
      <dsp:spPr>
        <a:xfrm>
          <a:off x="1883618" y="2183755"/>
          <a:ext cx="1091877" cy="1091877"/>
        </a:xfrm>
        <a:prstGeom prst="ellipse">
          <a:avLst/>
        </a:prstGeom>
        <a:solidFill>
          <a:srgbClr val="ECEA8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4E3EC-01E6-4DA9-BF0E-77E5BE85E280}">
      <dsp:nvSpPr>
        <dsp:cNvPr id="0" name=""/>
        <dsp:cNvSpPr/>
      </dsp:nvSpPr>
      <dsp:spPr>
        <a:xfrm>
          <a:off x="4613312" y="0"/>
          <a:ext cx="1637816" cy="1364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39370" bIns="3937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100" kern="1200" dirty="0">
              <a:solidFill>
                <a:srgbClr val="71999D"/>
              </a:solidFill>
            </a:rPr>
            <a:t>Interne</a:t>
          </a:r>
        </a:p>
      </dsp:txBody>
      <dsp:txXfrm>
        <a:off x="4613312" y="0"/>
        <a:ext cx="1637816" cy="1364846"/>
      </dsp:txXfrm>
    </dsp:sp>
    <dsp:sp modelId="{686A5B6C-0069-44D4-BB2D-A1EA5ACC59B1}">
      <dsp:nvSpPr>
        <dsp:cNvPr id="0" name=""/>
        <dsp:cNvSpPr/>
      </dsp:nvSpPr>
      <dsp:spPr>
        <a:xfrm>
          <a:off x="4203857" y="682423"/>
          <a:ext cx="40945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19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DACC94-C2A5-47A6-85AF-157D6EC92DA6}">
      <dsp:nvSpPr>
        <dsp:cNvPr id="0" name=""/>
        <dsp:cNvSpPr/>
      </dsp:nvSpPr>
      <dsp:spPr>
        <a:xfrm rot="5400000">
          <a:off x="2291843" y="819044"/>
          <a:ext cx="2048362" cy="1772936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19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8CFA5B-D2A0-4026-8895-0E837542E126}">
      <dsp:nvSpPr>
        <dsp:cNvPr id="0" name=""/>
        <dsp:cNvSpPr/>
      </dsp:nvSpPr>
      <dsp:spPr>
        <a:xfrm>
          <a:off x="4613312" y="1364846"/>
          <a:ext cx="1637816" cy="1364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39370" bIns="3937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100" kern="1200" dirty="0">
              <a:solidFill>
                <a:srgbClr val="71999D"/>
              </a:solidFill>
            </a:rPr>
            <a:t>Externe</a:t>
          </a:r>
        </a:p>
      </dsp:txBody>
      <dsp:txXfrm>
        <a:off x="4613312" y="1364846"/>
        <a:ext cx="1637816" cy="1364846"/>
      </dsp:txXfrm>
    </dsp:sp>
    <dsp:sp modelId="{3B94D790-72BE-4464-B510-1DF0ED09AC3A}">
      <dsp:nvSpPr>
        <dsp:cNvPr id="0" name=""/>
        <dsp:cNvSpPr/>
      </dsp:nvSpPr>
      <dsp:spPr>
        <a:xfrm>
          <a:off x="4203857" y="2047270"/>
          <a:ext cx="40945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19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0B398F-CAA0-4504-A4BF-20887C8EE621}">
      <dsp:nvSpPr>
        <dsp:cNvPr id="0" name=""/>
        <dsp:cNvSpPr/>
      </dsp:nvSpPr>
      <dsp:spPr>
        <a:xfrm rot="5400000">
          <a:off x="2990126" y="2270723"/>
          <a:ext cx="1433853" cy="990878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19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DEDE7-3DD2-5C49-B89C-84D555B38989}">
      <dsp:nvSpPr>
        <dsp:cNvPr id="0" name=""/>
        <dsp:cNvSpPr/>
      </dsp:nvSpPr>
      <dsp:spPr>
        <a:xfrm>
          <a:off x="0" y="0"/>
          <a:ext cx="4032448" cy="37444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b="1" kern="1200" dirty="0">
              <a:solidFill>
                <a:schemeClr val="tx1"/>
              </a:solidFill>
            </a:rPr>
            <a:t>Le contrôle externe</a:t>
          </a:r>
        </a:p>
      </dsp:txBody>
      <dsp:txXfrm>
        <a:off x="0" y="0"/>
        <a:ext cx="4032448" cy="1123324"/>
      </dsp:txXfrm>
    </dsp:sp>
    <dsp:sp modelId="{CDAECB58-E982-FE41-A4C0-AE5E34EB7356}">
      <dsp:nvSpPr>
        <dsp:cNvPr id="0" name=""/>
        <dsp:cNvSpPr/>
      </dsp:nvSpPr>
      <dsp:spPr>
        <a:xfrm>
          <a:off x="403244" y="1123324"/>
          <a:ext cx="3225958" cy="2433870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solidFill>
                <a:srgbClr val="71999D"/>
              </a:solidFill>
            </a:rPr>
            <a:t>Contrôle effectué par les parties prenantes (extérieures à l’organisation)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>
              <a:solidFill>
                <a:srgbClr val="71999D"/>
              </a:solidFill>
            </a:rPr>
            <a:t>Audit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>
              <a:solidFill>
                <a:srgbClr val="71999D"/>
              </a:solidFill>
            </a:rPr>
            <a:t>Consultation de rapports financiers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>
              <a:solidFill>
                <a:srgbClr val="71999D"/>
              </a:solidFill>
            </a:rPr>
            <a:t>Utilisation (consommation) des produits ou services</a:t>
          </a:r>
        </a:p>
      </dsp:txBody>
      <dsp:txXfrm>
        <a:off x="474530" y="1194610"/>
        <a:ext cx="3083386" cy="22912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760B5-A07D-404C-B8D5-4424C3A58F51}">
      <dsp:nvSpPr>
        <dsp:cNvPr id="0" name=""/>
        <dsp:cNvSpPr/>
      </dsp:nvSpPr>
      <dsp:spPr>
        <a:xfrm rot="5400000">
          <a:off x="4217049" y="-1529013"/>
          <a:ext cx="1163127" cy="4516341"/>
        </a:xfrm>
        <a:prstGeom prst="round2SameRect">
          <a:avLst/>
        </a:prstGeom>
        <a:solidFill>
          <a:srgbClr val="EAF4F5">
            <a:alpha val="90000"/>
          </a:srgbClr>
        </a:solidFill>
        <a:ln w="25400" cap="flat" cmpd="sng" algn="ctr">
          <a:solidFill>
            <a:srgbClr val="FFFFFF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900" kern="1200" dirty="0"/>
            <a:t>Les meilleures pratiques de l’industrie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900" kern="1200" dirty="0"/>
            <a:t>Les parts de marché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900" kern="1200" dirty="0"/>
            <a:t>La qualité des produits et services</a:t>
          </a:r>
        </a:p>
      </dsp:txBody>
      <dsp:txXfrm rot="-5400000">
        <a:off x="2540443" y="204372"/>
        <a:ext cx="4459562" cy="1049569"/>
      </dsp:txXfrm>
    </dsp:sp>
    <dsp:sp modelId="{F4BF1B8F-D1B2-42FD-B92A-14582E8A7662}">
      <dsp:nvSpPr>
        <dsp:cNvPr id="0" name=""/>
        <dsp:cNvSpPr/>
      </dsp:nvSpPr>
      <dsp:spPr>
        <a:xfrm>
          <a:off x="0" y="2202"/>
          <a:ext cx="2540442" cy="1453909"/>
        </a:xfrm>
        <a:prstGeom prst="roundRect">
          <a:avLst/>
        </a:prstGeom>
        <a:solidFill>
          <a:srgbClr val="EFC1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700" b="1" kern="1200" dirty="0">
              <a:solidFill>
                <a:srgbClr val="71999D"/>
              </a:solidFill>
            </a:rPr>
            <a:t>Contrôle de marché</a:t>
          </a:r>
        </a:p>
      </dsp:txBody>
      <dsp:txXfrm>
        <a:off x="70974" y="73176"/>
        <a:ext cx="2398494" cy="1311961"/>
      </dsp:txXfrm>
    </dsp:sp>
    <dsp:sp modelId="{116EA266-50F0-4A61-92EC-CF8E71F51500}">
      <dsp:nvSpPr>
        <dsp:cNvPr id="0" name=""/>
        <dsp:cNvSpPr/>
      </dsp:nvSpPr>
      <dsp:spPr>
        <a:xfrm rot="5400000">
          <a:off x="4217049" y="-2407"/>
          <a:ext cx="1163127" cy="4516341"/>
        </a:xfrm>
        <a:prstGeom prst="round2SameRect">
          <a:avLst/>
        </a:prstGeom>
        <a:solidFill>
          <a:srgbClr val="EAF4F5">
            <a:alpha val="90000"/>
          </a:srgbClr>
        </a:solidFill>
        <a:ln w="25400" cap="flat" cmpd="sng" algn="ctr">
          <a:solidFill>
            <a:srgbClr val="FFFFFF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900" kern="1200" dirty="0"/>
            <a:t>Procédures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900" kern="1200" dirty="0"/>
            <a:t>Règlements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900" kern="1200" dirty="0"/>
            <a:t>Budget</a:t>
          </a:r>
        </a:p>
      </dsp:txBody>
      <dsp:txXfrm rot="-5400000">
        <a:off x="2540443" y="1730979"/>
        <a:ext cx="4459562" cy="1049569"/>
      </dsp:txXfrm>
    </dsp:sp>
    <dsp:sp modelId="{36C93DCE-3703-43BB-AEF7-5465BBD817DD}">
      <dsp:nvSpPr>
        <dsp:cNvPr id="0" name=""/>
        <dsp:cNvSpPr/>
      </dsp:nvSpPr>
      <dsp:spPr>
        <a:xfrm>
          <a:off x="0" y="1528808"/>
          <a:ext cx="2540442" cy="1453909"/>
        </a:xfrm>
        <a:prstGeom prst="roundRect">
          <a:avLst/>
        </a:prstGeom>
        <a:solidFill>
          <a:srgbClr val="ADD3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700" b="1" kern="1200" dirty="0">
              <a:solidFill>
                <a:srgbClr val="71999D"/>
              </a:solidFill>
            </a:rPr>
            <a:t>Contrôle administratif</a:t>
          </a:r>
        </a:p>
      </dsp:txBody>
      <dsp:txXfrm>
        <a:off x="70974" y="1599782"/>
        <a:ext cx="2398494" cy="1311961"/>
      </dsp:txXfrm>
    </dsp:sp>
    <dsp:sp modelId="{502DAE97-F031-44B1-BBA3-F14F37C9D45B}">
      <dsp:nvSpPr>
        <dsp:cNvPr id="0" name=""/>
        <dsp:cNvSpPr/>
      </dsp:nvSpPr>
      <dsp:spPr>
        <a:xfrm rot="5400000">
          <a:off x="4217049" y="1524197"/>
          <a:ext cx="1163127" cy="4516341"/>
        </a:xfrm>
        <a:prstGeom prst="round2SameRect">
          <a:avLst/>
        </a:prstGeom>
        <a:solidFill>
          <a:srgbClr val="EAF4F5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900" kern="1200" dirty="0"/>
            <a:t>Valeurs et croyances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900" kern="1200" dirty="0"/>
            <a:t>Traditions et rituels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900" kern="1200" dirty="0"/>
            <a:t>Comportements et attitudes</a:t>
          </a:r>
        </a:p>
      </dsp:txBody>
      <dsp:txXfrm rot="-5400000">
        <a:off x="2540443" y="3257583"/>
        <a:ext cx="4459562" cy="1049569"/>
      </dsp:txXfrm>
    </dsp:sp>
    <dsp:sp modelId="{1FEEC092-8A73-4505-835E-AA271A9E39BF}">
      <dsp:nvSpPr>
        <dsp:cNvPr id="0" name=""/>
        <dsp:cNvSpPr/>
      </dsp:nvSpPr>
      <dsp:spPr>
        <a:xfrm>
          <a:off x="0" y="3055413"/>
          <a:ext cx="2540442" cy="1453909"/>
        </a:xfrm>
        <a:prstGeom prst="roundRect">
          <a:avLst/>
        </a:prstGeom>
        <a:solidFill>
          <a:srgbClr val="A3CAC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700" b="1" kern="1200" dirty="0">
              <a:solidFill>
                <a:srgbClr val="71999D"/>
              </a:solidFill>
            </a:rPr>
            <a:t>Contrôle par la culture</a:t>
          </a:r>
        </a:p>
      </dsp:txBody>
      <dsp:txXfrm>
        <a:off x="70974" y="3126387"/>
        <a:ext cx="2398494" cy="13119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C0C71-F657-A74C-8154-6914A91365DA}">
      <dsp:nvSpPr>
        <dsp:cNvPr id="0" name=""/>
        <dsp:cNvSpPr/>
      </dsp:nvSpPr>
      <dsp:spPr>
        <a:xfrm>
          <a:off x="0" y="0"/>
          <a:ext cx="4464496" cy="40324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/>
            <a:t>Les deux angles du contrôle de l’information </a:t>
          </a:r>
        </a:p>
      </dsp:txBody>
      <dsp:txXfrm>
        <a:off x="0" y="0"/>
        <a:ext cx="4464496" cy="1209734"/>
      </dsp:txXfrm>
    </dsp:sp>
    <dsp:sp modelId="{4F2E9127-D1CB-724A-AB9B-D35206D8A89B}">
      <dsp:nvSpPr>
        <dsp:cNvPr id="0" name=""/>
        <dsp:cNvSpPr/>
      </dsp:nvSpPr>
      <dsp:spPr>
        <a:xfrm>
          <a:off x="446449" y="1210915"/>
          <a:ext cx="3571596" cy="1215838"/>
        </a:xfrm>
        <a:prstGeom prst="roundRect">
          <a:avLst>
            <a:gd name="adj" fmla="val 10000"/>
          </a:avLst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rgbClr val="71999D"/>
              </a:solidFill>
            </a:rPr>
            <a:t>Comme un </a:t>
          </a:r>
          <a:r>
            <a:rPr lang="fr-FR" sz="2000" b="1" kern="1200" dirty="0">
              <a:solidFill>
                <a:srgbClr val="71999D"/>
              </a:solidFill>
            </a:rPr>
            <a:t>outil </a:t>
          </a:r>
          <a:r>
            <a:rPr lang="fr-FR" sz="2000" kern="1200" dirty="0">
              <a:solidFill>
                <a:srgbClr val="71999D"/>
              </a:solidFill>
            </a:rPr>
            <a:t>aidant les gestionnaires à contrôler les autres activités de l’organisation</a:t>
          </a:r>
        </a:p>
      </dsp:txBody>
      <dsp:txXfrm>
        <a:off x="482060" y="1246526"/>
        <a:ext cx="3500374" cy="1144616"/>
      </dsp:txXfrm>
    </dsp:sp>
    <dsp:sp modelId="{12016555-73AC-9340-8419-818D29B673DF}">
      <dsp:nvSpPr>
        <dsp:cNvPr id="0" name=""/>
        <dsp:cNvSpPr/>
      </dsp:nvSpPr>
      <dsp:spPr>
        <a:xfrm>
          <a:off x="446449" y="2613806"/>
          <a:ext cx="3571596" cy="1215838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rgbClr val="71999D"/>
              </a:solidFill>
            </a:rPr>
            <a:t>Comme un </a:t>
          </a:r>
          <a:r>
            <a:rPr lang="fr-FR" sz="2000" b="1" kern="1200" dirty="0">
              <a:solidFill>
                <a:srgbClr val="71999D"/>
              </a:solidFill>
            </a:rPr>
            <a:t>domaine</a:t>
          </a:r>
          <a:r>
            <a:rPr lang="fr-FR" sz="2000" kern="1200" dirty="0">
              <a:solidFill>
                <a:srgbClr val="71999D"/>
              </a:solidFill>
            </a:rPr>
            <a:t> de l’organisation que les gestionnaires doivent contrôler</a:t>
          </a:r>
        </a:p>
      </dsp:txBody>
      <dsp:txXfrm>
        <a:off x="482060" y="2649417"/>
        <a:ext cx="3500374" cy="11446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13B13-C3AC-3E4B-BDBF-AF9BFFEEEC0D}">
      <dsp:nvSpPr>
        <dsp:cNvPr id="0" name=""/>
        <dsp:cNvSpPr/>
      </dsp:nvSpPr>
      <dsp:spPr>
        <a:xfrm>
          <a:off x="220000" y="1956"/>
          <a:ext cx="2784932" cy="1670959"/>
        </a:xfrm>
        <a:prstGeom prst="rect">
          <a:avLst/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b="0" kern="1200" dirty="0">
              <a:solidFill>
                <a:srgbClr val="71999D"/>
              </a:solidFill>
            </a:rPr>
            <a:t>Adopter un tableau de bord de gestion...</a:t>
          </a:r>
          <a:endParaRPr lang="fr-FR" sz="2700" kern="1200" dirty="0">
            <a:solidFill>
              <a:srgbClr val="71999D"/>
            </a:solidFill>
          </a:endParaRPr>
        </a:p>
      </dsp:txBody>
      <dsp:txXfrm>
        <a:off x="220000" y="1956"/>
        <a:ext cx="2784932" cy="1670959"/>
      </dsp:txXfrm>
    </dsp:sp>
    <dsp:sp modelId="{61D7475F-B857-E84E-8552-6CC0FEDB73BA}">
      <dsp:nvSpPr>
        <dsp:cNvPr id="0" name=""/>
        <dsp:cNvSpPr/>
      </dsp:nvSpPr>
      <dsp:spPr>
        <a:xfrm>
          <a:off x="3283426" y="1956"/>
          <a:ext cx="2784932" cy="1670959"/>
        </a:xfrm>
        <a:prstGeom prst="rect">
          <a:avLst/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b="0" kern="1200" dirty="0">
              <a:solidFill>
                <a:srgbClr val="71999D"/>
              </a:solidFill>
            </a:rPr>
            <a:t>Adapter selon les différences interculturelles... </a:t>
          </a:r>
          <a:endParaRPr lang="fr-FR" sz="2700" kern="1200" dirty="0">
            <a:solidFill>
              <a:srgbClr val="71999D"/>
            </a:solidFill>
          </a:endParaRPr>
        </a:p>
      </dsp:txBody>
      <dsp:txXfrm>
        <a:off x="3283426" y="1956"/>
        <a:ext cx="2784932" cy="1670959"/>
      </dsp:txXfrm>
    </dsp:sp>
    <dsp:sp modelId="{004F5CD6-061A-CD4C-A9F8-4140E32D3788}">
      <dsp:nvSpPr>
        <dsp:cNvPr id="0" name=""/>
        <dsp:cNvSpPr/>
      </dsp:nvSpPr>
      <dsp:spPr>
        <a:xfrm>
          <a:off x="1751852" y="1953366"/>
          <a:ext cx="2784932" cy="1670959"/>
        </a:xfrm>
        <a:prstGeom prst="rect">
          <a:avLst/>
        </a:prstGeom>
        <a:solidFill>
          <a:srgbClr val="8DC1C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b="0" kern="1200" dirty="0">
              <a:solidFill>
                <a:srgbClr val="71999D"/>
              </a:solidFill>
            </a:rPr>
            <a:t>Jusqu’où dans le milieu de travail... </a:t>
          </a:r>
          <a:endParaRPr lang="fr-FR" sz="2700" kern="1200" dirty="0">
            <a:solidFill>
              <a:srgbClr val="71999D"/>
            </a:solidFill>
          </a:endParaRPr>
        </a:p>
      </dsp:txBody>
      <dsp:txXfrm>
        <a:off x="1751852" y="1953366"/>
        <a:ext cx="2784932" cy="16709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2D238-732A-1A44-BE38-F24F202B4FD0}">
      <dsp:nvSpPr>
        <dsp:cNvPr id="0" name=""/>
        <dsp:cNvSpPr/>
      </dsp:nvSpPr>
      <dsp:spPr>
        <a:xfrm>
          <a:off x="922" y="0"/>
          <a:ext cx="2399680" cy="424847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b="1" kern="1200" dirty="0"/>
            <a:t>Contrôle en amont </a:t>
          </a:r>
          <a:endParaRPr lang="fr-FR" sz="3500" kern="1200" dirty="0"/>
        </a:p>
      </dsp:txBody>
      <dsp:txXfrm>
        <a:off x="922" y="0"/>
        <a:ext cx="2399680" cy="1274541"/>
      </dsp:txXfrm>
    </dsp:sp>
    <dsp:sp modelId="{2EA5E6C3-61F1-1446-B225-71E01DC2EE30}">
      <dsp:nvSpPr>
        <dsp:cNvPr id="0" name=""/>
        <dsp:cNvSpPr/>
      </dsp:nvSpPr>
      <dsp:spPr>
        <a:xfrm>
          <a:off x="240891" y="1274664"/>
          <a:ext cx="1919744" cy="442272"/>
        </a:xfrm>
        <a:prstGeom prst="roundRect">
          <a:avLst>
            <a:gd name="adj" fmla="val 10000"/>
          </a:avLst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71999D"/>
              </a:solidFill>
            </a:rPr>
            <a:t>Sélection rigoureuse avant l’embauche</a:t>
          </a:r>
        </a:p>
      </dsp:txBody>
      <dsp:txXfrm>
        <a:off x="253845" y="1287618"/>
        <a:ext cx="1893836" cy="416364"/>
      </dsp:txXfrm>
    </dsp:sp>
    <dsp:sp modelId="{7CA9F1E8-0227-DB47-8831-C7507BFA858F}">
      <dsp:nvSpPr>
        <dsp:cNvPr id="0" name=""/>
        <dsp:cNvSpPr/>
      </dsp:nvSpPr>
      <dsp:spPr>
        <a:xfrm>
          <a:off x="241284" y="1784979"/>
          <a:ext cx="1918957" cy="720002"/>
        </a:xfrm>
        <a:prstGeom prst="roundRect">
          <a:avLst>
            <a:gd name="adj" fmla="val 10000"/>
          </a:avLst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71999D"/>
              </a:solidFill>
            </a:rPr>
            <a:t>Politiques claires en matière de vol, de fraude et les procédures disciplinaires </a:t>
          </a:r>
        </a:p>
      </dsp:txBody>
      <dsp:txXfrm>
        <a:off x="262372" y="1806067"/>
        <a:ext cx="1876781" cy="677826"/>
      </dsp:txXfrm>
    </dsp:sp>
    <dsp:sp modelId="{0F7570FC-7B5B-0E40-9926-6D106C974C35}">
      <dsp:nvSpPr>
        <dsp:cNvPr id="0" name=""/>
        <dsp:cNvSpPr/>
      </dsp:nvSpPr>
      <dsp:spPr>
        <a:xfrm>
          <a:off x="240891" y="2573023"/>
          <a:ext cx="1919744" cy="442272"/>
        </a:xfrm>
        <a:prstGeom prst="roundRect">
          <a:avLst>
            <a:gd name="adj" fmla="val 10000"/>
          </a:avLst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71999D"/>
              </a:solidFill>
            </a:rPr>
            <a:t>Participation active des employés aux politiques </a:t>
          </a:r>
        </a:p>
      </dsp:txBody>
      <dsp:txXfrm>
        <a:off x="253845" y="2585977"/>
        <a:ext cx="1893836" cy="416364"/>
      </dsp:txXfrm>
    </dsp:sp>
    <dsp:sp modelId="{CBC8DA3E-B162-0E43-BFCB-D4F2486D70DF}">
      <dsp:nvSpPr>
        <dsp:cNvPr id="0" name=""/>
        <dsp:cNvSpPr/>
      </dsp:nvSpPr>
      <dsp:spPr>
        <a:xfrm>
          <a:off x="240891" y="3083337"/>
          <a:ext cx="1919744" cy="442272"/>
        </a:xfrm>
        <a:prstGeom prst="roundRect">
          <a:avLst>
            <a:gd name="adj" fmla="val 10000"/>
          </a:avLst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71999D"/>
              </a:solidFill>
            </a:rPr>
            <a:t>Sensibiliser et former les employés aux politiques </a:t>
          </a:r>
        </a:p>
      </dsp:txBody>
      <dsp:txXfrm>
        <a:off x="253845" y="3096291"/>
        <a:ext cx="1893836" cy="416364"/>
      </dsp:txXfrm>
    </dsp:sp>
    <dsp:sp modelId="{4144CB64-4F17-E444-B64A-33FB00249DD2}">
      <dsp:nvSpPr>
        <dsp:cNvPr id="0" name=""/>
        <dsp:cNvSpPr/>
      </dsp:nvSpPr>
      <dsp:spPr>
        <a:xfrm>
          <a:off x="240891" y="3593652"/>
          <a:ext cx="1919744" cy="442272"/>
        </a:xfrm>
        <a:prstGeom prst="roundRect">
          <a:avLst>
            <a:gd name="adj" fmla="val 10000"/>
          </a:avLst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71999D"/>
              </a:solidFill>
            </a:rPr>
            <a:t>Faire vérifier la sécurité́ par des professionnels </a:t>
          </a:r>
        </a:p>
      </dsp:txBody>
      <dsp:txXfrm>
        <a:off x="253845" y="3606606"/>
        <a:ext cx="1893836" cy="416364"/>
      </dsp:txXfrm>
    </dsp:sp>
    <dsp:sp modelId="{B8447BE9-F130-2044-B9E0-E22C6A3EE07F}">
      <dsp:nvSpPr>
        <dsp:cNvPr id="0" name=""/>
        <dsp:cNvSpPr/>
      </dsp:nvSpPr>
      <dsp:spPr>
        <a:xfrm>
          <a:off x="2580579" y="0"/>
          <a:ext cx="2399680" cy="424847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b="1" kern="1200" dirty="0"/>
            <a:t>Contrôle simultané</a:t>
          </a:r>
          <a:endParaRPr lang="fr-FR" sz="3500" kern="1200" dirty="0"/>
        </a:p>
      </dsp:txBody>
      <dsp:txXfrm>
        <a:off x="2580579" y="0"/>
        <a:ext cx="2399680" cy="1274541"/>
      </dsp:txXfrm>
    </dsp:sp>
    <dsp:sp modelId="{0E5E1E21-7036-AA49-92CD-EF7B313C453F}">
      <dsp:nvSpPr>
        <dsp:cNvPr id="0" name=""/>
        <dsp:cNvSpPr/>
      </dsp:nvSpPr>
      <dsp:spPr>
        <a:xfrm>
          <a:off x="2820547" y="1277134"/>
          <a:ext cx="1919744" cy="347885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71999D"/>
              </a:solidFill>
            </a:rPr>
            <a:t>Traiter les employés avec respect et dignité́</a:t>
          </a:r>
        </a:p>
      </dsp:txBody>
      <dsp:txXfrm>
        <a:off x="2830736" y="1287323"/>
        <a:ext cx="1899366" cy="327507"/>
      </dsp:txXfrm>
    </dsp:sp>
    <dsp:sp modelId="{848DCCEB-D820-754A-B014-D4CFD2660D33}">
      <dsp:nvSpPr>
        <dsp:cNvPr id="0" name=""/>
        <dsp:cNvSpPr/>
      </dsp:nvSpPr>
      <dsp:spPr>
        <a:xfrm>
          <a:off x="2820547" y="1678540"/>
          <a:ext cx="1919744" cy="347885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71999D"/>
              </a:solidFill>
            </a:rPr>
            <a:t>Communiquer les coûts associés au vol</a:t>
          </a:r>
        </a:p>
      </dsp:txBody>
      <dsp:txXfrm>
        <a:off x="2830736" y="1688729"/>
        <a:ext cx="1899366" cy="327507"/>
      </dsp:txXfrm>
    </dsp:sp>
    <dsp:sp modelId="{FD04BE55-1058-6949-9C7C-2E78A1662ED4}">
      <dsp:nvSpPr>
        <dsp:cNvPr id="0" name=""/>
        <dsp:cNvSpPr/>
      </dsp:nvSpPr>
      <dsp:spPr>
        <a:xfrm>
          <a:off x="2820547" y="2079946"/>
          <a:ext cx="1919744" cy="347885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71999D"/>
              </a:solidFill>
            </a:rPr>
            <a:t>Diffuser les réussites en matière de prévention</a:t>
          </a:r>
        </a:p>
      </dsp:txBody>
      <dsp:txXfrm>
        <a:off x="2830736" y="2090135"/>
        <a:ext cx="1899366" cy="327507"/>
      </dsp:txXfrm>
    </dsp:sp>
    <dsp:sp modelId="{31E6EF0D-ADE1-5E4C-904B-A2838B1303EC}">
      <dsp:nvSpPr>
        <dsp:cNvPr id="0" name=""/>
        <dsp:cNvSpPr/>
      </dsp:nvSpPr>
      <dsp:spPr>
        <a:xfrm>
          <a:off x="2820547" y="2481352"/>
          <a:ext cx="1919744" cy="347885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71999D"/>
              </a:solidFill>
            </a:rPr>
            <a:t>Recourir à la vidéosurveillance</a:t>
          </a:r>
        </a:p>
      </dsp:txBody>
      <dsp:txXfrm>
        <a:off x="2830736" y="2491541"/>
        <a:ext cx="1899366" cy="327507"/>
      </dsp:txXfrm>
    </dsp:sp>
    <dsp:sp modelId="{6C7D3019-7090-7640-BA91-8B5CFE3FC983}">
      <dsp:nvSpPr>
        <dsp:cNvPr id="0" name=""/>
        <dsp:cNvSpPr/>
      </dsp:nvSpPr>
      <dsp:spPr>
        <a:xfrm>
          <a:off x="2820547" y="2882758"/>
          <a:ext cx="1919744" cy="347885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71999D"/>
              </a:solidFill>
            </a:rPr>
            <a:t>Installer des options de verrouillage</a:t>
          </a:r>
        </a:p>
      </dsp:txBody>
      <dsp:txXfrm>
        <a:off x="2830736" y="2892947"/>
        <a:ext cx="1899366" cy="327507"/>
      </dsp:txXfrm>
    </dsp:sp>
    <dsp:sp modelId="{0480757D-8636-964A-965A-734E1B279C49}">
      <dsp:nvSpPr>
        <dsp:cNvPr id="0" name=""/>
        <dsp:cNvSpPr/>
      </dsp:nvSpPr>
      <dsp:spPr>
        <a:xfrm>
          <a:off x="2820547" y="3284164"/>
          <a:ext cx="1919744" cy="347885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71999D"/>
              </a:solidFill>
            </a:rPr>
            <a:t>Mettre en place des lignes de dénonciation</a:t>
          </a:r>
        </a:p>
      </dsp:txBody>
      <dsp:txXfrm>
        <a:off x="2830736" y="3294353"/>
        <a:ext cx="1899366" cy="327507"/>
      </dsp:txXfrm>
    </dsp:sp>
    <dsp:sp modelId="{214D1D0F-4114-0B40-9C05-2F6526077448}">
      <dsp:nvSpPr>
        <dsp:cNvPr id="0" name=""/>
        <dsp:cNvSpPr/>
      </dsp:nvSpPr>
      <dsp:spPr>
        <a:xfrm>
          <a:off x="2820547" y="3685570"/>
          <a:ext cx="1919744" cy="347885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71999D"/>
              </a:solidFill>
            </a:rPr>
            <a:t>Montrer l’exemple. </a:t>
          </a:r>
        </a:p>
      </dsp:txBody>
      <dsp:txXfrm>
        <a:off x="2830736" y="3695759"/>
        <a:ext cx="1899366" cy="327507"/>
      </dsp:txXfrm>
    </dsp:sp>
    <dsp:sp modelId="{2100875F-EF34-B64A-A372-397B10B96EE6}">
      <dsp:nvSpPr>
        <dsp:cNvPr id="0" name=""/>
        <dsp:cNvSpPr/>
      </dsp:nvSpPr>
      <dsp:spPr>
        <a:xfrm>
          <a:off x="5160236" y="0"/>
          <a:ext cx="2399680" cy="424847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b="1" kern="1200" dirty="0"/>
            <a:t>Contrôle rétroactif </a:t>
          </a:r>
          <a:endParaRPr lang="fr-FR" sz="3500" kern="1200" dirty="0"/>
        </a:p>
      </dsp:txBody>
      <dsp:txXfrm>
        <a:off x="5160236" y="0"/>
        <a:ext cx="2399680" cy="1274541"/>
      </dsp:txXfrm>
    </dsp:sp>
    <dsp:sp modelId="{ABAAD995-8CA3-3145-B113-E295C91E8CDC}">
      <dsp:nvSpPr>
        <dsp:cNvPr id="0" name=""/>
        <dsp:cNvSpPr/>
      </dsp:nvSpPr>
      <dsp:spPr>
        <a:xfrm>
          <a:off x="5400204" y="1274645"/>
          <a:ext cx="1919744" cy="618911"/>
        </a:xfrm>
        <a:prstGeom prst="roundRect">
          <a:avLst>
            <a:gd name="adj" fmla="val 10000"/>
          </a:avLst>
        </a:prstGeom>
        <a:solidFill>
          <a:srgbClr val="8DC1C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71999D"/>
              </a:solidFill>
            </a:rPr>
            <a:t>Informer les employés des vols</a:t>
          </a:r>
          <a:br>
            <a:rPr lang="fr-FR" sz="1200" kern="1200" dirty="0">
              <a:solidFill>
                <a:srgbClr val="71999D"/>
              </a:solidFill>
            </a:rPr>
          </a:br>
          <a:r>
            <a:rPr lang="fr-FR" sz="1200" kern="1200" dirty="0">
              <a:solidFill>
                <a:srgbClr val="71999D"/>
              </a:solidFill>
            </a:rPr>
            <a:t>et des fraudes</a:t>
          </a:r>
        </a:p>
      </dsp:txBody>
      <dsp:txXfrm>
        <a:off x="5418331" y="1292772"/>
        <a:ext cx="1883490" cy="582657"/>
      </dsp:txXfrm>
    </dsp:sp>
    <dsp:sp modelId="{6DBEB9DC-E4FD-A44F-96AD-90367707153B}">
      <dsp:nvSpPr>
        <dsp:cNvPr id="0" name=""/>
        <dsp:cNvSpPr/>
      </dsp:nvSpPr>
      <dsp:spPr>
        <a:xfrm>
          <a:off x="5400204" y="1988774"/>
          <a:ext cx="1919744" cy="618911"/>
        </a:xfrm>
        <a:prstGeom prst="roundRect">
          <a:avLst>
            <a:gd name="adj" fmla="val 10000"/>
          </a:avLst>
        </a:prstGeom>
        <a:solidFill>
          <a:srgbClr val="8DC1C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71999D"/>
              </a:solidFill>
            </a:rPr>
            <a:t>Faire appel à des enquêteurs</a:t>
          </a:r>
        </a:p>
      </dsp:txBody>
      <dsp:txXfrm>
        <a:off x="5418331" y="2006901"/>
        <a:ext cx="1883490" cy="582657"/>
      </dsp:txXfrm>
    </dsp:sp>
    <dsp:sp modelId="{0081D592-51AD-C14C-83F7-5B121B7E27A9}">
      <dsp:nvSpPr>
        <dsp:cNvPr id="0" name=""/>
        <dsp:cNvSpPr/>
      </dsp:nvSpPr>
      <dsp:spPr>
        <a:xfrm>
          <a:off x="5400204" y="2702903"/>
          <a:ext cx="1919744" cy="618911"/>
        </a:xfrm>
        <a:prstGeom prst="roundRect">
          <a:avLst>
            <a:gd name="adj" fmla="val 10000"/>
          </a:avLst>
        </a:prstGeom>
        <a:solidFill>
          <a:srgbClr val="8DC1C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71999D"/>
              </a:solidFill>
            </a:rPr>
            <a:t>Revoir les mesures de contrôle </a:t>
          </a:r>
        </a:p>
      </dsp:txBody>
      <dsp:txXfrm>
        <a:off x="5418331" y="2721030"/>
        <a:ext cx="1883490" cy="582657"/>
      </dsp:txXfrm>
    </dsp:sp>
    <dsp:sp modelId="{4605E7C4-F0AA-B340-AA13-DD3CEA54106D}">
      <dsp:nvSpPr>
        <dsp:cNvPr id="0" name=""/>
        <dsp:cNvSpPr/>
      </dsp:nvSpPr>
      <dsp:spPr>
        <a:xfrm>
          <a:off x="5400204" y="3417032"/>
          <a:ext cx="1919744" cy="618911"/>
        </a:xfrm>
        <a:prstGeom prst="roundRect">
          <a:avLst>
            <a:gd name="adj" fmla="val 10000"/>
          </a:avLst>
        </a:prstGeom>
        <a:solidFill>
          <a:srgbClr val="8DC1C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71999D"/>
              </a:solidFill>
            </a:rPr>
            <a:t>Évaluer la culture de l’organisation et les relations entre gestionnaires et employés</a:t>
          </a:r>
        </a:p>
      </dsp:txBody>
      <dsp:txXfrm>
        <a:off x="5418331" y="3435159"/>
        <a:ext cx="1883490" cy="5826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97C58-5DE2-9943-B0A4-BF18AC5C9007}">
      <dsp:nvSpPr>
        <dsp:cNvPr id="0" name=""/>
        <dsp:cNvSpPr/>
      </dsp:nvSpPr>
      <dsp:spPr>
        <a:xfrm>
          <a:off x="650" y="187280"/>
          <a:ext cx="2536805" cy="1522083"/>
        </a:xfrm>
        <a:prstGeom prst="rect">
          <a:avLst/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i="0" kern="1200" dirty="0">
              <a:solidFill>
                <a:srgbClr val="71999D"/>
              </a:solidFill>
            </a:rPr>
            <a:t>Distorsion comportementale </a:t>
          </a:r>
        </a:p>
      </dsp:txBody>
      <dsp:txXfrm>
        <a:off x="650" y="187280"/>
        <a:ext cx="2536805" cy="1522083"/>
      </dsp:txXfrm>
    </dsp:sp>
    <dsp:sp modelId="{5A9C57F8-EFE0-4146-944F-B0D869DD9F9B}">
      <dsp:nvSpPr>
        <dsp:cNvPr id="0" name=""/>
        <dsp:cNvSpPr/>
      </dsp:nvSpPr>
      <dsp:spPr>
        <a:xfrm>
          <a:off x="2791136" y="187280"/>
          <a:ext cx="2536805" cy="1522083"/>
        </a:xfrm>
        <a:prstGeom prst="rect">
          <a:avLst/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i="0" kern="1200" dirty="0">
              <a:solidFill>
                <a:srgbClr val="71999D"/>
              </a:solidFill>
            </a:rPr>
            <a:t>Dilution tactique </a:t>
          </a:r>
        </a:p>
      </dsp:txBody>
      <dsp:txXfrm>
        <a:off x="2791136" y="187280"/>
        <a:ext cx="2536805" cy="1522083"/>
      </dsp:txXfrm>
    </dsp:sp>
    <dsp:sp modelId="{C974F31F-EE8B-DC45-9B48-EF2571C7B15D}">
      <dsp:nvSpPr>
        <dsp:cNvPr id="0" name=""/>
        <dsp:cNvSpPr/>
      </dsp:nvSpPr>
      <dsp:spPr>
        <a:xfrm>
          <a:off x="650" y="1963044"/>
          <a:ext cx="2536805" cy="1522083"/>
        </a:xfrm>
        <a:prstGeom prst="rect">
          <a:avLst/>
        </a:prstGeom>
        <a:solidFill>
          <a:srgbClr val="8DC1C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i="0" kern="1200" dirty="0">
              <a:solidFill>
                <a:srgbClr val="71999D"/>
              </a:solidFill>
            </a:rPr>
            <a:t>Retards opérationnels </a:t>
          </a:r>
        </a:p>
      </dsp:txBody>
      <dsp:txXfrm>
        <a:off x="650" y="1963044"/>
        <a:ext cx="2536805" cy="1522083"/>
      </dsp:txXfrm>
    </dsp:sp>
    <dsp:sp modelId="{1F5EC89C-C2C7-954D-B786-3034CF7FCF57}">
      <dsp:nvSpPr>
        <dsp:cNvPr id="0" name=""/>
        <dsp:cNvSpPr/>
      </dsp:nvSpPr>
      <dsp:spPr>
        <a:xfrm>
          <a:off x="2791136" y="1963044"/>
          <a:ext cx="2536805" cy="1522083"/>
        </a:xfrm>
        <a:prstGeom prst="rect">
          <a:avLst/>
        </a:prstGeom>
        <a:solidFill>
          <a:srgbClr val="ECEA8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i="0" kern="1200" dirty="0">
              <a:solidFill>
                <a:srgbClr val="71999D"/>
              </a:solidFill>
            </a:rPr>
            <a:t>Attitudes négatives </a:t>
          </a:r>
        </a:p>
      </dsp:txBody>
      <dsp:txXfrm>
        <a:off x="2791136" y="1963044"/>
        <a:ext cx="2536805" cy="1522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fr-CA" dirty="0"/>
              <a:t>©ERPI, tous droits réservés.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F2F7CF-B95D-D244-99B6-EEF9C32EAD28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561327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3076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fr-CA" dirty="0"/>
              <a:t>©ERPI, tous droits réservés.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F3A7B0-43F9-8D4C-A2B4-6CFD8DAF5683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6771395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pitchFamily="-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Placeholder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Cliquez et modifiez le titre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FAC552-DD6C-7B47-B5A5-B110CE98679C}" type="datetime1">
              <a:rPr lang="fr-CA"/>
              <a:pPr/>
              <a:t>2021-07-22</a:t>
            </a:fld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FE7DE-6158-FE4F-8A6E-B6EBDDCF9F70}" type="slidenum">
              <a:rPr lang="de-DE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4910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AB0C5D-353D-3245-98EA-41F84230FD55}" type="datetime1">
              <a:rPr lang="fr-CA"/>
              <a:pPr/>
              <a:t>2021-07-22</a:t>
            </a:fld>
            <a:endParaRPr lang="fr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7CA51A-C293-E644-9988-A1DECAB22A6B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51202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A3DF2-169E-2942-9915-BEDC0250FE20}" type="datetime1">
              <a:rPr lang="fr-CA"/>
              <a:pPr/>
              <a:t>2021-07-22</a:t>
            </a:fld>
            <a:endParaRPr lang="fr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712404-B0CB-F748-9249-692D8E2F1E37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0731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D19EE-3149-674A-97EF-F575B2942E6F}" type="datetime1">
              <a:rPr lang="fr-CA"/>
              <a:pPr/>
              <a:t>2021-07-22</a:t>
            </a:fld>
            <a:endParaRPr lang="fr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EB2E67-61B2-A04F-B554-4B5B431C2DD6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2244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43C016-3C62-DC43-BD2B-8A8D3088800B}" type="datetime1">
              <a:rPr lang="fr-CA"/>
              <a:pPr/>
              <a:t>2021-07-22</a:t>
            </a:fld>
            <a:endParaRPr lang="fr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44ECA-1FFB-9940-B930-986690C09549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36782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1BFC3-2A2F-7F49-AE0B-E4BE32E3E344}" type="datetime1">
              <a:rPr lang="fr-CA"/>
              <a:pPr/>
              <a:t>2021-07-22</a:t>
            </a:fld>
            <a:endParaRPr lang="fr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7E6B60-1420-6B43-9165-6396A3A372E4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10078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6F5273-DD63-5D41-BC2E-7749219B1114}" type="datetime1">
              <a:rPr lang="fr-CA"/>
              <a:pPr/>
              <a:t>2021-07-22</a:t>
            </a:fld>
            <a:endParaRPr lang="fr-CA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09688A-3718-724C-AFBD-D4AB5AC3420E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39900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5822B-26F5-4848-8F72-681254E69595}" type="datetime1">
              <a:rPr lang="fr-CA"/>
              <a:pPr/>
              <a:t>2021-07-22</a:t>
            </a:fld>
            <a:endParaRPr lang="fr-CA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AE7AE-C002-4E43-AF31-6D336D0421CD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7236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44B8E-292A-844E-91C3-C6309E2267EB}" type="datetime1">
              <a:rPr lang="fr-CA"/>
              <a:pPr/>
              <a:t>2021-07-22</a:t>
            </a:fld>
            <a:endParaRPr lang="fr-CA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65740-4038-1842-8357-5A0585DF0ABE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568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DC21C-B151-0D4A-8D75-D50686424B03}" type="datetime1">
              <a:rPr lang="fr-CA"/>
              <a:pPr/>
              <a:t>2021-07-22</a:t>
            </a:fld>
            <a:endParaRPr lang="fr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EBC58-5098-C141-B02E-EFDBE9F0AD8F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3258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C96EA-B201-F347-96EE-392D84BEBB86}" type="datetime1">
              <a:rPr lang="fr-CA"/>
              <a:pPr/>
              <a:t>2021-07-22</a:t>
            </a:fld>
            <a:endParaRPr lang="fr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52ED49-E24B-3249-88BB-196B28EFA5AB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1928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Osaka" charset="0"/>
                <a:cs typeface="Osaka" charset="0"/>
              </a:defRPr>
            </a:lvl1pPr>
          </a:lstStyle>
          <a:p>
            <a:fld id="{8411960A-6554-DD42-97CA-AD5DA64AC12D}" type="datetime1">
              <a:rPr lang="fr-CA"/>
              <a:pPr/>
              <a:t>2021-07-22</a:t>
            </a:fld>
            <a:endParaRPr lang="fr-CA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Osaka" charset="0"/>
                <a:cs typeface="Osaka" charset="0"/>
              </a:defRPr>
            </a:lvl1pPr>
          </a:lstStyle>
          <a:p>
            <a:fld id="{E5617B1A-049F-8B47-AB00-DC22A7235077}" type="slidenum">
              <a:rPr lang="fr-CA"/>
              <a:pPr/>
              <a:t>‹N°›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10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71800" y="64908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10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LES FONDEMENTS DU CONTRÔLE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Le processus de contrôle </a:t>
            </a: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556792"/>
            <a:ext cx="7272808" cy="480374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156176" y="5589240"/>
            <a:ext cx="1414351" cy="476071"/>
          </a:xfrm>
          <a:prstGeom prst="wedgeEllipseCallout">
            <a:avLst>
              <a:gd name="adj1" fmla="val -79288"/>
              <a:gd name="adj2" fmla="val -17796"/>
            </a:avLst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71999D"/>
                </a:solidFill>
              </a:rPr>
              <a:t>2 dans 1</a:t>
            </a:r>
          </a:p>
        </p:txBody>
      </p:sp>
    </p:spTree>
    <p:extLst>
      <p:ext uri="{BB962C8B-B14F-4D97-AF65-F5344CB8AC3E}">
        <p14:creationId xmlns:p14="http://schemas.microsoft.com/office/powerpoint/2010/main" val="259731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11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71800" y="64908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10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LES FONDEMENTS DU CONTRÔLE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Les méthodes de contrôle </a:t>
            </a: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  <a:p>
            <a:endParaRPr lang="fr-CA" sz="1600" dirty="0"/>
          </a:p>
        </p:txBody>
      </p:sp>
      <p:graphicFrame>
        <p:nvGraphicFramePr>
          <p:cNvPr id="6" name="Espace réservé du conten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8864114"/>
              </p:ext>
            </p:extLst>
          </p:nvPr>
        </p:nvGraphicFramePr>
        <p:xfrm>
          <a:off x="1043608" y="1700808"/>
          <a:ext cx="7056784" cy="4511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54002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12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71800" y="64908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10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LES FONDEMENTS DU CONTRÔLE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Le contrôle financier</a:t>
            </a:r>
            <a:endParaRPr lang="fr-CA" sz="1000" dirty="0">
              <a:solidFill>
                <a:schemeClr val="tx2"/>
              </a:solidFill>
            </a:endParaRPr>
          </a:p>
          <a:p>
            <a:endParaRPr lang="fr-CA" sz="1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1844824"/>
            <a:ext cx="1892300" cy="42545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844824"/>
            <a:ext cx="4491025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45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13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71800" y="64908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10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LES FONDEMENTS DU CONTRÔLE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Le contrôle de l’information </a:t>
            </a:r>
          </a:p>
          <a:p>
            <a:pPr algn="ctr"/>
            <a:endParaRPr lang="fr-CA" sz="1600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461160581"/>
              </p:ext>
            </p:extLst>
          </p:nvPr>
        </p:nvGraphicFramePr>
        <p:xfrm>
          <a:off x="2267744" y="1844824"/>
          <a:ext cx="446449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52679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14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71800" y="64908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10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LES FONDEMENTS DU CONTRÔLE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Les enjeux actuels du contrôle </a:t>
            </a: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  <a:p>
            <a:endParaRPr lang="fr-CA" sz="1600" dirty="0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789233697"/>
              </p:ext>
            </p:extLst>
          </p:nvPr>
        </p:nvGraphicFramePr>
        <p:xfrm>
          <a:off x="1536829" y="2154417"/>
          <a:ext cx="6288360" cy="362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00122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15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71800" y="64908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10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LES FONDEMENTS DU CONTRÔLE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Les enjeux actuels du contrôle</a:t>
            </a:r>
          </a:p>
          <a:p>
            <a:pPr algn="ctr"/>
            <a:endParaRPr lang="fr-FR" sz="1000" dirty="0"/>
          </a:p>
          <a:p>
            <a:pPr algn="ctr"/>
            <a:r>
              <a:rPr lang="fr-FR" sz="1600" dirty="0"/>
              <a:t>Dans le milieu de travail </a:t>
            </a: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  <a:p>
            <a:endParaRPr lang="fr-CA" sz="1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2132856"/>
            <a:ext cx="7848145" cy="358049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79512" y="4581128"/>
            <a:ext cx="2016224" cy="1644610"/>
          </a:xfrm>
          <a:prstGeom prst="wedgeEllipseCallout">
            <a:avLst>
              <a:gd name="adj1" fmla="val 47806"/>
              <a:gd name="adj2" fmla="val -64762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75 % des organisations déclarent avoir été victimes de vols ou de fraudes par leurs employés.</a:t>
            </a:r>
          </a:p>
          <a:p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708637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16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71800" y="64908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10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LES FONDEMENTS DU CONTRÔLE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Les enjeux actuels du contrôle</a:t>
            </a:r>
          </a:p>
          <a:p>
            <a:pPr algn="ctr"/>
            <a:endParaRPr lang="fr-FR" sz="1000" dirty="0"/>
          </a:p>
          <a:p>
            <a:pPr algn="ctr"/>
            <a:r>
              <a:rPr lang="fr-FR" sz="1600" dirty="0"/>
              <a:t>Les mesures de contrôle possibles pour les cas de fraudes ou de vols </a:t>
            </a: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  <a:p>
            <a:endParaRPr lang="fr-CA" sz="1600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52128758"/>
              </p:ext>
            </p:extLst>
          </p:nvPr>
        </p:nvGraphicFramePr>
        <p:xfrm>
          <a:off x="755576" y="1916832"/>
          <a:ext cx="756084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30480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17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71800" y="64908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10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LES FONDEMENTS DU CONTRÔLE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Les effets pervers du contrôle </a:t>
            </a: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  <a:p>
            <a:endParaRPr lang="fr-CA" sz="1600" dirty="0"/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531503562"/>
              </p:ext>
            </p:extLst>
          </p:nvPr>
        </p:nvGraphicFramePr>
        <p:xfrm>
          <a:off x="1835696" y="1988840"/>
          <a:ext cx="5328592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24969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6"/>
          <p:cNvSpPr txBox="1">
            <a:spLocks noGrp="1"/>
          </p:cNvSpPr>
          <p:nvPr/>
        </p:nvSpPr>
        <p:spPr bwMode="auto">
          <a:xfrm>
            <a:off x="6553200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A1E3A074-12F2-6E49-A83D-C1AA4334E3EC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2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6147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7" name="Placeholder 2"/>
          <p:cNvSpPr txBox="1">
            <a:spLocks noChangeArrowheads="1"/>
          </p:cNvSpPr>
          <p:nvPr/>
        </p:nvSpPr>
        <p:spPr bwMode="auto">
          <a:xfrm>
            <a:off x="1295400" y="1219200"/>
            <a:ext cx="7239000" cy="1219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pPr algn="l" eaLnBrk="1" hangingPunct="1">
              <a:defRPr/>
            </a:pPr>
            <a:r>
              <a:rPr lang="fr-CA" altLang="fr-FR" sz="3600" b="1" kern="0" dirty="0"/>
              <a:t>CHAPITRE 10</a:t>
            </a:r>
            <a:endParaRPr lang="en-US" altLang="fr-FR" sz="3600" b="1" kern="0" dirty="0"/>
          </a:p>
        </p:txBody>
      </p:sp>
      <p:sp>
        <p:nvSpPr>
          <p:cNvPr id="6149" name="Placeholder 3"/>
          <p:cNvSpPr txBox="1">
            <a:spLocks noChangeArrowheads="1"/>
          </p:cNvSpPr>
          <p:nvPr/>
        </p:nvSpPr>
        <p:spPr bwMode="auto">
          <a:xfrm>
            <a:off x="1295400" y="2667000"/>
            <a:ext cx="723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dirty="0"/>
              <a:t>LES FONDEMENTS DU CONTRÔLE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4C1FCA25-D2BB-0744-B5B9-58A8EF517BDF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3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8195" name="Placeholder 2"/>
          <p:cNvSpPr>
            <a:spLocks noChangeArrowheads="1"/>
          </p:cNvSpPr>
          <p:nvPr/>
        </p:nvSpPr>
        <p:spPr bwMode="auto">
          <a:xfrm>
            <a:off x="2555776" y="6453336"/>
            <a:ext cx="6083970" cy="26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10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LES FONDEMENTS DU CONTRÔLE </a:t>
            </a:r>
          </a:p>
        </p:txBody>
      </p:sp>
      <p:sp>
        <p:nvSpPr>
          <p:cNvPr id="8196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7" name="Placeholder 2"/>
          <p:cNvSpPr txBox="1">
            <a:spLocks noChangeArrowheads="1"/>
          </p:cNvSpPr>
          <p:nvPr/>
        </p:nvSpPr>
        <p:spPr bwMode="auto">
          <a:xfrm>
            <a:off x="1411288" y="1133475"/>
            <a:ext cx="7239000" cy="863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pPr algn="l" eaLnBrk="1" hangingPunct="1">
              <a:defRPr/>
            </a:pPr>
            <a:r>
              <a:rPr lang="en-US" altLang="fr-FR" sz="3600" b="1" kern="0" dirty="0"/>
              <a:t>Objectifs</a:t>
            </a:r>
          </a:p>
        </p:txBody>
      </p:sp>
      <p:sp>
        <p:nvSpPr>
          <p:cNvPr id="8198" name="Placeholder 3"/>
          <p:cNvSpPr txBox="1">
            <a:spLocks noChangeArrowheads="1"/>
          </p:cNvSpPr>
          <p:nvPr/>
        </p:nvSpPr>
        <p:spPr bwMode="auto">
          <a:xfrm>
            <a:off x="1411288" y="1997075"/>
            <a:ext cx="72390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fr-FR" sz="1400" dirty="0"/>
              <a:t>Définir le contrôle et expliquer son importance dans la gestion. 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fr-FR" sz="1400" dirty="0"/>
              <a:t>Nommer les niveaux d’exercice du contrôle. 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fr-FR" sz="1400" dirty="0"/>
              <a:t>Définir les trois types de contrôles. 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fr-FR" sz="1400" dirty="0"/>
              <a:t>Décrire les quatre étapes du processus de contrôle. 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fr-FR" sz="1400" dirty="0"/>
              <a:t>Décrire les trois grandes méthodes de contrôle. 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fr-FR" sz="1400" dirty="0"/>
              <a:t>Expliquer comment le contrôle financier et le contrôle de l’information aident les gestionnaires à faire le suivi de la performance organisationnelle. 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fr-FR" sz="1400" dirty="0"/>
              <a:t>Nommer les enjeux actuels du contrôle et ses possibles effets pervers. </a:t>
            </a:r>
            <a:endParaRPr lang="fr-FR" sz="1400" dirty="0"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4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71800" y="64908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10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LES FONDEMENTS DU CONTRÔLE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La définition du contrôle </a:t>
            </a: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graphicFrame>
        <p:nvGraphicFramePr>
          <p:cNvPr id="6" name="Espace réservé du conten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599590"/>
              </p:ext>
            </p:extLst>
          </p:nvPr>
        </p:nvGraphicFramePr>
        <p:xfrm>
          <a:off x="755576" y="1772816"/>
          <a:ext cx="7595443" cy="4583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5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71800" y="64908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10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LES FONDEMENTS DU CONTRÔLE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L’importance du contrôle </a:t>
            </a: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graphicFrame>
        <p:nvGraphicFramePr>
          <p:cNvPr id="6" name="Espace réservé du contenu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1059289"/>
              </p:ext>
            </p:extLst>
          </p:nvPr>
        </p:nvGraphicFramePr>
        <p:xfrm>
          <a:off x="288924" y="1700808"/>
          <a:ext cx="8171507" cy="4655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69525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6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71800" y="64908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10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LES FONDEMENTS DU CONTRÔLE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Les niveaux d’exercice du contrôle </a:t>
            </a: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1700808"/>
            <a:ext cx="4464496" cy="457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7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71800" y="64908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10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LES FONDEMENTS DU CONTRÔLE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Les types de contrôles </a:t>
            </a: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graphicFrame>
        <p:nvGraphicFramePr>
          <p:cNvPr id="6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5885937"/>
              </p:ext>
            </p:extLst>
          </p:nvPr>
        </p:nvGraphicFramePr>
        <p:xfrm>
          <a:off x="1475655" y="1757942"/>
          <a:ext cx="7042869" cy="4367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79060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8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71800" y="64908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10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LES FONDEMENTS DU CONTRÔLE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Les types de contrôles </a:t>
            </a: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844824"/>
            <a:ext cx="8312433" cy="362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04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9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71800" y="64908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10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LES FONDEMENTS DU CONTRÔLE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Les types de contrôles </a:t>
            </a: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829826252"/>
              </p:ext>
            </p:extLst>
          </p:nvPr>
        </p:nvGraphicFramePr>
        <p:xfrm>
          <a:off x="2555776" y="1844824"/>
          <a:ext cx="403244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78985511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_physique_xxi TOME_A">
  <a:themeElements>
    <a:clrScheme name="Nouvelle pré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é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Nouvelle pré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33D67E392C034093A49D8A1FE87569" ma:contentTypeVersion="12" ma:contentTypeDescription="Create a new document." ma:contentTypeScope="" ma:versionID="3327a54f1c5cdabcbba6511be7c3eecf">
  <xsd:schema xmlns:xsd="http://www.w3.org/2001/XMLSchema" xmlns:xs="http://www.w3.org/2001/XMLSchema" xmlns:p="http://schemas.microsoft.com/office/2006/metadata/properties" xmlns:ns3="864a3cf8-a64c-4a72-8c5f-827b906bcfa1" xmlns:ns4="4ce05ea9-0fe6-429c-9c8b-e66c60002957" targetNamespace="http://schemas.microsoft.com/office/2006/metadata/properties" ma:root="true" ma:fieldsID="71cabcdf2593f1ab1eaec32db973b6ba" ns3:_="" ns4:_="">
    <xsd:import namespace="864a3cf8-a64c-4a72-8c5f-827b906bcfa1"/>
    <xsd:import namespace="4ce05ea9-0fe6-429c-9c8b-e66c600029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a3cf8-a64c-4a72-8c5f-827b906bcf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05ea9-0fe6-429c-9c8b-e66c6000295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1BAD62-7C62-4E65-ABF0-BA83BFD5DC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9E5BC6-78BD-4C76-B77C-25213AADD6DE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4ce05ea9-0fe6-429c-9c8b-e66c60002957"/>
    <ds:schemaRef ds:uri="864a3cf8-a64c-4a72-8c5f-827b906bcfa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698AEDA-E3A2-4660-B74A-8F6BCC54FA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4a3cf8-a64c-4a72-8c5f-827b906bcfa1"/>
    <ds:schemaRef ds:uri="4ce05ea9-0fe6-429c-9c8b-e66c600029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Modele_physique_xxi TOME_A.pot</Template>
  <TotalTime>4427</TotalTime>
  <Words>1170</Words>
  <Application>Microsoft Office PowerPoint</Application>
  <PresentationFormat>Affichage à l'écran (4:3)</PresentationFormat>
  <Paragraphs>192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9" baseType="lpstr">
      <vt:lpstr>Arial</vt:lpstr>
      <vt:lpstr>Modele_physique_xxi TOME_A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•••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Martin Tremblay</dc:creator>
  <cp:lastModifiedBy>David Coulombe</cp:lastModifiedBy>
  <cp:revision>236</cp:revision>
  <cp:lastPrinted>2012-11-19T20:15:19Z</cp:lastPrinted>
  <dcterms:created xsi:type="dcterms:W3CDTF">2010-06-17T13:05:13Z</dcterms:created>
  <dcterms:modified xsi:type="dcterms:W3CDTF">2021-07-22T15:05:06Z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0x010100F633D67E392C034093A49D8A1FE87569</vt:lpwstr>
  </property>
</Properties>
</file>