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0" r:id="rId6"/>
    <p:sldId id="288" r:id="rId7"/>
    <p:sldId id="289" r:id="rId8"/>
    <p:sldId id="290" r:id="rId9"/>
    <p:sldId id="292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5" r:id="rId23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4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4"/>
    <a:srgbClr val="BCEAE3"/>
    <a:srgbClr val="A3CAC4"/>
    <a:srgbClr val="71999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/>
    <p:restoredTop sz="94723"/>
  </p:normalViewPr>
  <p:slideViewPr>
    <p:cSldViewPr>
      <p:cViewPr varScale="1">
        <p:scale>
          <a:sx n="108" d="100"/>
          <a:sy n="108" d="100"/>
        </p:scale>
        <p:origin x="9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03D9C-B832-7F4C-ACBE-533DEAB2E2D2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3733B7-FEAE-8F46-8B83-5B15E6503615}">
      <dgm:prSet phldrT="[Texte]"/>
      <dgm:spPr>
        <a:solidFill>
          <a:srgbClr val="EFC19F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Les produits de consommation proviennent de partout sur la planète</a:t>
          </a:r>
        </a:p>
      </dgm:t>
    </dgm:pt>
    <dgm:pt modelId="{A0A19E12-307D-1240-A7EA-F599CCC971EC}" type="parTrans" cxnId="{560ECBBA-4200-C54C-BA71-00154DBEBA59}">
      <dgm:prSet/>
      <dgm:spPr/>
      <dgm:t>
        <a:bodyPr/>
        <a:lstStyle/>
        <a:p>
          <a:endParaRPr lang="fr-FR"/>
        </a:p>
      </dgm:t>
    </dgm:pt>
    <dgm:pt modelId="{0B7D60F2-2AD9-554A-86A6-947E09616011}" type="sibTrans" cxnId="{560ECBBA-4200-C54C-BA71-00154DBEBA59}">
      <dgm:prSet/>
      <dgm:spPr/>
      <dgm:t>
        <a:bodyPr/>
        <a:lstStyle/>
        <a:p>
          <a:endParaRPr lang="fr-FR"/>
        </a:p>
      </dgm:t>
    </dgm:pt>
    <dgm:pt modelId="{9E40C666-40F8-0B4F-A39C-C8C7D8CE57FC}">
      <dgm:prSet phldrT="[Texte]"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Les pays signent de plus en plus d’entente commerciales</a:t>
          </a:r>
        </a:p>
      </dgm:t>
    </dgm:pt>
    <dgm:pt modelId="{8CB95E16-1CBF-9B42-9F25-D8AC49449354}" type="parTrans" cxnId="{67B216B8-F6EA-5644-8197-B5D292A018C0}">
      <dgm:prSet/>
      <dgm:spPr/>
      <dgm:t>
        <a:bodyPr/>
        <a:lstStyle/>
        <a:p>
          <a:endParaRPr lang="fr-FR"/>
        </a:p>
      </dgm:t>
    </dgm:pt>
    <dgm:pt modelId="{129F473F-6999-7F4A-A3DE-E9A5EC0E1354}" type="sibTrans" cxnId="{67B216B8-F6EA-5644-8197-B5D292A018C0}">
      <dgm:prSet/>
      <dgm:spPr/>
      <dgm:t>
        <a:bodyPr/>
        <a:lstStyle/>
        <a:p>
          <a:endParaRPr lang="fr-FR"/>
        </a:p>
      </dgm:t>
    </dgm:pt>
    <dgm:pt modelId="{CB3AAA09-B03E-EE4A-A07A-355EF6A47108}">
      <dgm:prSet phldrT="[Texte]"/>
      <dgm:spPr>
        <a:solidFill>
          <a:srgbClr val="71999D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Le tourisme est plus sûr qu’autrefois</a:t>
          </a:r>
        </a:p>
      </dgm:t>
    </dgm:pt>
    <dgm:pt modelId="{915689B5-1F79-D341-A928-15A6ADF949F1}" type="parTrans" cxnId="{60970102-6306-9B47-A965-EF0955741A9F}">
      <dgm:prSet/>
      <dgm:spPr/>
      <dgm:t>
        <a:bodyPr/>
        <a:lstStyle/>
        <a:p>
          <a:endParaRPr lang="fr-FR"/>
        </a:p>
      </dgm:t>
    </dgm:pt>
    <dgm:pt modelId="{B9959DFA-9606-9246-BF16-BA4054D537E9}" type="sibTrans" cxnId="{60970102-6306-9B47-A965-EF0955741A9F}">
      <dgm:prSet/>
      <dgm:spPr/>
      <dgm:t>
        <a:bodyPr/>
        <a:lstStyle/>
        <a:p>
          <a:endParaRPr lang="fr-FR"/>
        </a:p>
      </dgm:t>
    </dgm:pt>
    <dgm:pt modelId="{5CFF3233-5DE6-4940-A2E5-5DF73C61A855}">
      <dgm:prSet phldrT="[Texte]"/>
      <dgm:spPr>
        <a:solidFill>
          <a:srgbClr val="8DC1C5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Commerce extérieur au détriment du commerce intérieur</a:t>
          </a:r>
        </a:p>
      </dgm:t>
    </dgm:pt>
    <dgm:pt modelId="{5B7BCD9A-E4DD-7B4D-865D-95D6FD11D427}" type="parTrans" cxnId="{D5B1E861-EC12-3442-BA4E-42096F24E1F7}">
      <dgm:prSet/>
      <dgm:spPr/>
      <dgm:t>
        <a:bodyPr/>
        <a:lstStyle/>
        <a:p>
          <a:endParaRPr lang="fr-FR"/>
        </a:p>
      </dgm:t>
    </dgm:pt>
    <dgm:pt modelId="{852C42EE-E639-8948-9D33-AF5E4F0BC4FC}" type="sibTrans" cxnId="{D5B1E861-EC12-3442-BA4E-42096F24E1F7}">
      <dgm:prSet/>
      <dgm:spPr/>
      <dgm:t>
        <a:bodyPr/>
        <a:lstStyle/>
        <a:p>
          <a:endParaRPr lang="fr-FR"/>
        </a:p>
      </dgm:t>
    </dgm:pt>
    <dgm:pt modelId="{BA6BD06C-E084-8246-9EFE-CE37EAB190DD}">
      <dgm:prSet phldrT="[Texte]"/>
      <dgm:spPr>
        <a:solidFill>
          <a:srgbClr val="ECEA84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Montée du protectionnisme dans certains pays</a:t>
          </a:r>
        </a:p>
      </dgm:t>
    </dgm:pt>
    <dgm:pt modelId="{5142EAB0-7D1E-A646-9F36-CAB701480D38}" type="parTrans" cxnId="{65B233A2-D871-0E49-8125-A283A02A21F1}">
      <dgm:prSet/>
      <dgm:spPr/>
      <dgm:t>
        <a:bodyPr/>
        <a:lstStyle/>
        <a:p>
          <a:endParaRPr lang="fr-FR"/>
        </a:p>
      </dgm:t>
    </dgm:pt>
    <dgm:pt modelId="{9D14FA29-302E-5948-B133-B6C81DCA6239}" type="sibTrans" cxnId="{65B233A2-D871-0E49-8125-A283A02A21F1}">
      <dgm:prSet/>
      <dgm:spPr/>
      <dgm:t>
        <a:bodyPr/>
        <a:lstStyle/>
        <a:p>
          <a:endParaRPr lang="fr-FR"/>
        </a:p>
      </dgm:t>
    </dgm:pt>
    <dgm:pt modelId="{8C3A5EA7-C94C-244B-B753-ED5835929EC9}" type="pres">
      <dgm:prSet presAssocID="{3C203D9C-B832-7F4C-ACBE-533DEAB2E2D2}" presName="diagram" presStyleCnt="0">
        <dgm:presLayoutVars>
          <dgm:dir/>
          <dgm:resizeHandles val="exact"/>
        </dgm:presLayoutVars>
      </dgm:prSet>
      <dgm:spPr/>
    </dgm:pt>
    <dgm:pt modelId="{A37A425C-CB22-5D4D-8F68-E68C1953322F}" type="pres">
      <dgm:prSet presAssocID="{483733B7-FEAE-8F46-8B83-5B15E6503615}" presName="node" presStyleLbl="node1" presStyleIdx="0" presStyleCnt="5">
        <dgm:presLayoutVars>
          <dgm:bulletEnabled val="1"/>
        </dgm:presLayoutVars>
      </dgm:prSet>
      <dgm:spPr/>
    </dgm:pt>
    <dgm:pt modelId="{89982725-0C45-B94F-ABEE-91BA38D684F8}" type="pres">
      <dgm:prSet presAssocID="{0B7D60F2-2AD9-554A-86A6-947E09616011}" presName="sibTrans" presStyleCnt="0"/>
      <dgm:spPr/>
    </dgm:pt>
    <dgm:pt modelId="{EF729F7D-DA9E-8247-861B-8510EB608FD2}" type="pres">
      <dgm:prSet presAssocID="{9E40C666-40F8-0B4F-A39C-C8C7D8CE57FC}" presName="node" presStyleLbl="node1" presStyleIdx="1" presStyleCnt="5">
        <dgm:presLayoutVars>
          <dgm:bulletEnabled val="1"/>
        </dgm:presLayoutVars>
      </dgm:prSet>
      <dgm:spPr/>
    </dgm:pt>
    <dgm:pt modelId="{A073A771-A0E4-544C-87EB-22D16F64A029}" type="pres">
      <dgm:prSet presAssocID="{129F473F-6999-7F4A-A3DE-E9A5EC0E1354}" presName="sibTrans" presStyleCnt="0"/>
      <dgm:spPr/>
    </dgm:pt>
    <dgm:pt modelId="{036666C6-B411-0B49-BC89-1D22287BAF0F}" type="pres">
      <dgm:prSet presAssocID="{CB3AAA09-B03E-EE4A-A07A-355EF6A47108}" presName="node" presStyleLbl="node1" presStyleIdx="2" presStyleCnt="5">
        <dgm:presLayoutVars>
          <dgm:bulletEnabled val="1"/>
        </dgm:presLayoutVars>
      </dgm:prSet>
      <dgm:spPr/>
    </dgm:pt>
    <dgm:pt modelId="{531FEFD3-78C3-3846-BCEB-AAC7E87406F7}" type="pres">
      <dgm:prSet presAssocID="{B9959DFA-9606-9246-BF16-BA4054D537E9}" presName="sibTrans" presStyleCnt="0"/>
      <dgm:spPr/>
    </dgm:pt>
    <dgm:pt modelId="{1BE65C8B-34D0-5340-921A-52E9EE953F2C}" type="pres">
      <dgm:prSet presAssocID="{5CFF3233-5DE6-4940-A2E5-5DF73C61A855}" presName="node" presStyleLbl="node1" presStyleIdx="3" presStyleCnt="5">
        <dgm:presLayoutVars>
          <dgm:bulletEnabled val="1"/>
        </dgm:presLayoutVars>
      </dgm:prSet>
      <dgm:spPr/>
    </dgm:pt>
    <dgm:pt modelId="{59830146-7C06-2140-AD98-4AF10E35FAE7}" type="pres">
      <dgm:prSet presAssocID="{852C42EE-E639-8948-9D33-AF5E4F0BC4FC}" presName="sibTrans" presStyleCnt="0"/>
      <dgm:spPr/>
    </dgm:pt>
    <dgm:pt modelId="{5A72E95B-D129-8040-AF10-7ADD1D4DD2BE}" type="pres">
      <dgm:prSet presAssocID="{BA6BD06C-E084-8246-9EFE-CE37EAB190DD}" presName="node" presStyleLbl="node1" presStyleIdx="4" presStyleCnt="5">
        <dgm:presLayoutVars>
          <dgm:bulletEnabled val="1"/>
        </dgm:presLayoutVars>
      </dgm:prSet>
      <dgm:spPr/>
    </dgm:pt>
  </dgm:ptLst>
  <dgm:cxnLst>
    <dgm:cxn modelId="{60970102-6306-9B47-A965-EF0955741A9F}" srcId="{3C203D9C-B832-7F4C-ACBE-533DEAB2E2D2}" destId="{CB3AAA09-B03E-EE4A-A07A-355EF6A47108}" srcOrd="2" destOrd="0" parTransId="{915689B5-1F79-D341-A928-15A6ADF949F1}" sibTransId="{B9959DFA-9606-9246-BF16-BA4054D537E9}"/>
    <dgm:cxn modelId="{C9924E1A-76B9-5F4B-826A-E6CB67D7C394}" type="presOf" srcId="{CB3AAA09-B03E-EE4A-A07A-355EF6A47108}" destId="{036666C6-B411-0B49-BC89-1D22287BAF0F}" srcOrd="0" destOrd="0" presId="urn:microsoft.com/office/officeart/2005/8/layout/default"/>
    <dgm:cxn modelId="{45E1EA5D-AE95-7041-BEA5-5E2F4BADD691}" type="presOf" srcId="{483733B7-FEAE-8F46-8B83-5B15E6503615}" destId="{A37A425C-CB22-5D4D-8F68-E68C1953322F}" srcOrd="0" destOrd="0" presId="urn:microsoft.com/office/officeart/2005/8/layout/default"/>
    <dgm:cxn modelId="{60FBA261-90E5-5547-8617-F5B7178149F3}" type="presOf" srcId="{5CFF3233-5DE6-4940-A2E5-5DF73C61A855}" destId="{1BE65C8B-34D0-5340-921A-52E9EE953F2C}" srcOrd="0" destOrd="0" presId="urn:microsoft.com/office/officeart/2005/8/layout/default"/>
    <dgm:cxn modelId="{D5B1E861-EC12-3442-BA4E-42096F24E1F7}" srcId="{3C203D9C-B832-7F4C-ACBE-533DEAB2E2D2}" destId="{5CFF3233-5DE6-4940-A2E5-5DF73C61A855}" srcOrd="3" destOrd="0" parTransId="{5B7BCD9A-E4DD-7B4D-865D-95D6FD11D427}" sibTransId="{852C42EE-E639-8948-9D33-AF5E4F0BC4FC}"/>
    <dgm:cxn modelId="{10F5C26C-EC10-9F45-9703-A23D9F745CBF}" type="presOf" srcId="{3C203D9C-B832-7F4C-ACBE-533DEAB2E2D2}" destId="{8C3A5EA7-C94C-244B-B753-ED5835929EC9}" srcOrd="0" destOrd="0" presId="urn:microsoft.com/office/officeart/2005/8/layout/default"/>
    <dgm:cxn modelId="{82C97B97-8B4A-DE47-82BF-D56C0855442A}" type="presOf" srcId="{BA6BD06C-E084-8246-9EFE-CE37EAB190DD}" destId="{5A72E95B-D129-8040-AF10-7ADD1D4DD2BE}" srcOrd="0" destOrd="0" presId="urn:microsoft.com/office/officeart/2005/8/layout/default"/>
    <dgm:cxn modelId="{65B233A2-D871-0E49-8125-A283A02A21F1}" srcId="{3C203D9C-B832-7F4C-ACBE-533DEAB2E2D2}" destId="{BA6BD06C-E084-8246-9EFE-CE37EAB190DD}" srcOrd="4" destOrd="0" parTransId="{5142EAB0-7D1E-A646-9F36-CAB701480D38}" sibTransId="{9D14FA29-302E-5948-B133-B6C81DCA6239}"/>
    <dgm:cxn modelId="{67B216B8-F6EA-5644-8197-B5D292A018C0}" srcId="{3C203D9C-B832-7F4C-ACBE-533DEAB2E2D2}" destId="{9E40C666-40F8-0B4F-A39C-C8C7D8CE57FC}" srcOrd="1" destOrd="0" parTransId="{8CB95E16-1CBF-9B42-9F25-D8AC49449354}" sibTransId="{129F473F-6999-7F4A-A3DE-E9A5EC0E1354}"/>
    <dgm:cxn modelId="{560ECBBA-4200-C54C-BA71-00154DBEBA59}" srcId="{3C203D9C-B832-7F4C-ACBE-533DEAB2E2D2}" destId="{483733B7-FEAE-8F46-8B83-5B15E6503615}" srcOrd="0" destOrd="0" parTransId="{A0A19E12-307D-1240-A7EA-F599CCC971EC}" sibTransId="{0B7D60F2-2AD9-554A-86A6-947E09616011}"/>
    <dgm:cxn modelId="{7DCC27BE-47F9-BF4F-B703-A1257DD84383}" type="presOf" srcId="{9E40C666-40F8-0B4F-A39C-C8C7D8CE57FC}" destId="{EF729F7D-DA9E-8247-861B-8510EB608FD2}" srcOrd="0" destOrd="0" presId="urn:microsoft.com/office/officeart/2005/8/layout/default"/>
    <dgm:cxn modelId="{391D8078-FA64-8548-9A15-E6283E9FC9EB}" type="presParOf" srcId="{8C3A5EA7-C94C-244B-B753-ED5835929EC9}" destId="{A37A425C-CB22-5D4D-8F68-E68C1953322F}" srcOrd="0" destOrd="0" presId="urn:microsoft.com/office/officeart/2005/8/layout/default"/>
    <dgm:cxn modelId="{238AE0B5-39A3-2A46-AE1F-14530DA93C28}" type="presParOf" srcId="{8C3A5EA7-C94C-244B-B753-ED5835929EC9}" destId="{89982725-0C45-B94F-ABEE-91BA38D684F8}" srcOrd="1" destOrd="0" presId="urn:microsoft.com/office/officeart/2005/8/layout/default"/>
    <dgm:cxn modelId="{C694A206-CBB8-E348-B3AC-0166013CD076}" type="presParOf" srcId="{8C3A5EA7-C94C-244B-B753-ED5835929EC9}" destId="{EF729F7D-DA9E-8247-861B-8510EB608FD2}" srcOrd="2" destOrd="0" presId="urn:microsoft.com/office/officeart/2005/8/layout/default"/>
    <dgm:cxn modelId="{28368C37-B2B2-8345-A770-EA79531BC379}" type="presParOf" srcId="{8C3A5EA7-C94C-244B-B753-ED5835929EC9}" destId="{A073A771-A0E4-544C-87EB-22D16F64A029}" srcOrd="3" destOrd="0" presId="urn:microsoft.com/office/officeart/2005/8/layout/default"/>
    <dgm:cxn modelId="{2F728CB4-9D03-9A4D-A38F-FA994C5A348C}" type="presParOf" srcId="{8C3A5EA7-C94C-244B-B753-ED5835929EC9}" destId="{036666C6-B411-0B49-BC89-1D22287BAF0F}" srcOrd="4" destOrd="0" presId="urn:microsoft.com/office/officeart/2005/8/layout/default"/>
    <dgm:cxn modelId="{3C96A9F7-7222-7F41-908D-77BD522E22AF}" type="presParOf" srcId="{8C3A5EA7-C94C-244B-B753-ED5835929EC9}" destId="{531FEFD3-78C3-3846-BCEB-AAC7E87406F7}" srcOrd="5" destOrd="0" presId="urn:microsoft.com/office/officeart/2005/8/layout/default"/>
    <dgm:cxn modelId="{BCA7E7B2-C5DF-0246-AE0E-063BBD82D6C2}" type="presParOf" srcId="{8C3A5EA7-C94C-244B-B753-ED5835929EC9}" destId="{1BE65C8B-34D0-5340-921A-52E9EE953F2C}" srcOrd="6" destOrd="0" presId="urn:microsoft.com/office/officeart/2005/8/layout/default"/>
    <dgm:cxn modelId="{AA3B9F94-0D72-884D-86DB-E15F7DDB5733}" type="presParOf" srcId="{8C3A5EA7-C94C-244B-B753-ED5835929EC9}" destId="{59830146-7C06-2140-AD98-4AF10E35FAE7}" srcOrd="7" destOrd="0" presId="urn:microsoft.com/office/officeart/2005/8/layout/default"/>
    <dgm:cxn modelId="{A9B1CFD8-22A2-9A4E-98F7-97E99C65FF52}" type="presParOf" srcId="{8C3A5EA7-C94C-244B-B753-ED5835929EC9}" destId="{5A72E95B-D129-8040-AF10-7ADD1D4DD2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E67D14-3E02-4F48-A108-A6AB8CE4D9AE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64E668-8589-1F40-85D5-2DA2AC29FF83}">
      <dgm:prSet phldrT="[Texte]"/>
      <dgm:spPr/>
      <dgm:t>
        <a:bodyPr/>
        <a:lstStyle/>
        <a:p>
          <a:r>
            <a:rPr lang="fr-FR" b="0" dirty="0"/>
            <a:t>Attitude</a:t>
          </a:r>
          <a:r>
            <a:rPr lang="fr-FR" b="1" dirty="0"/>
            <a:t> ethnocentrique </a:t>
          </a:r>
          <a:endParaRPr lang="fr-FR" dirty="0"/>
        </a:p>
      </dgm:t>
    </dgm:pt>
    <dgm:pt modelId="{9CA4537F-A202-B144-A462-735FD928AF90}" type="parTrans" cxnId="{38E18D43-C201-E345-BE94-AB2B391945A7}">
      <dgm:prSet/>
      <dgm:spPr/>
      <dgm:t>
        <a:bodyPr/>
        <a:lstStyle/>
        <a:p>
          <a:endParaRPr lang="fr-FR"/>
        </a:p>
      </dgm:t>
    </dgm:pt>
    <dgm:pt modelId="{72DDB22D-86D3-1049-87F7-8BD1D271D1F0}" type="sibTrans" cxnId="{38E18D43-C201-E345-BE94-AB2B391945A7}">
      <dgm:prSet/>
      <dgm:spPr/>
      <dgm:t>
        <a:bodyPr/>
        <a:lstStyle/>
        <a:p>
          <a:endParaRPr lang="fr-FR"/>
        </a:p>
      </dgm:t>
    </dgm:pt>
    <dgm:pt modelId="{1EDAE692-7D08-2E4D-B4D2-B87DE5FCE23A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Gestionnaires doivent connaître les pratiques locales et mondiales </a:t>
          </a:r>
        </a:p>
      </dgm:t>
    </dgm:pt>
    <dgm:pt modelId="{6B1E7F65-3E53-4640-BBA9-EC4370888854}" type="parTrans" cxnId="{F058A953-1632-DB46-94E4-2CB06A114D9F}">
      <dgm:prSet/>
      <dgm:spPr/>
      <dgm:t>
        <a:bodyPr/>
        <a:lstStyle/>
        <a:p>
          <a:endParaRPr lang="fr-FR"/>
        </a:p>
      </dgm:t>
    </dgm:pt>
    <dgm:pt modelId="{10061898-2EE9-FA42-93EE-60E95BEDB8DD}" type="sibTrans" cxnId="{F058A953-1632-DB46-94E4-2CB06A114D9F}">
      <dgm:prSet/>
      <dgm:spPr/>
      <dgm:t>
        <a:bodyPr/>
        <a:lstStyle/>
        <a:p>
          <a:endParaRPr lang="fr-FR"/>
        </a:p>
      </dgm:t>
    </dgm:pt>
    <dgm:pt modelId="{3B8F782C-2D95-5948-9FB1-36457A9802D1}">
      <dgm:prSet/>
      <dgm:spPr>
        <a:solidFill>
          <a:srgbClr val="EFC19F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Valorisation du pays d’origine </a:t>
          </a:r>
        </a:p>
      </dgm:t>
    </dgm:pt>
    <dgm:pt modelId="{DAC5C8A8-F5A2-0742-92FA-D8CB7AC7F7E1}" type="parTrans" cxnId="{7AC23296-6C7D-9043-8BFD-950554E6852D}">
      <dgm:prSet/>
      <dgm:spPr/>
      <dgm:t>
        <a:bodyPr/>
        <a:lstStyle/>
        <a:p>
          <a:endParaRPr lang="fr-FR"/>
        </a:p>
      </dgm:t>
    </dgm:pt>
    <dgm:pt modelId="{CD1F74B9-E466-8645-AD7C-B945A746AACF}" type="sibTrans" cxnId="{7AC23296-6C7D-9043-8BFD-950554E6852D}">
      <dgm:prSet/>
      <dgm:spPr/>
      <dgm:t>
        <a:bodyPr/>
        <a:lstStyle/>
        <a:p>
          <a:endParaRPr lang="fr-FR"/>
        </a:p>
      </dgm:t>
    </dgm:pt>
    <dgm:pt modelId="{B7B53E75-1217-3C48-85B2-816F34B43651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Structure organisationnelle simple </a:t>
          </a:r>
        </a:p>
      </dgm:t>
    </dgm:pt>
    <dgm:pt modelId="{FF1BB745-5A70-334A-ACD0-014CA0600CD5}" type="parTrans" cxnId="{3A8CF79A-F5B7-864E-9233-101395BC0C6A}">
      <dgm:prSet/>
      <dgm:spPr/>
      <dgm:t>
        <a:bodyPr/>
        <a:lstStyle/>
        <a:p>
          <a:endParaRPr lang="fr-FR"/>
        </a:p>
      </dgm:t>
    </dgm:pt>
    <dgm:pt modelId="{12B554C1-E478-EB44-9D11-EB5B494C838E}" type="sibTrans" cxnId="{3A8CF79A-F5B7-864E-9233-101395BC0C6A}">
      <dgm:prSet/>
      <dgm:spPr/>
      <dgm:t>
        <a:bodyPr/>
        <a:lstStyle/>
        <a:p>
          <a:endParaRPr lang="fr-FR"/>
        </a:p>
      </dgm:t>
    </dgm:pt>
    <dgm:pt modelId="{DA1A4987-50AD-A143-A0C6-26DF51879FD1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Contrôle plus serré </a:t>
          </a:r>
        </a:p>
      </dgm:t>
    </dgm:pt>
    <dgm:pt modelId="{EF05E9A7-5CD3-DC44-8996-87C81369D8CB}" type="parTrans" cxnId="{7DB62A5B-0C5B-E245-AEB3-FAC1F793DEAB}">
      <dgm:prSet/>
      <dgm:spPr/>
      <dgm:t>
        <a:bodyPr/>
        <a:lstStyle/>
        <a:p>
          <a:endParaRPr lang="fr-FR"/>
        </a:p>
      </dgm:t>
    </dgm:pt>
    <dgm:pt modelId="{AC41E54D-3737-5B43-98DF-0B7643078BA8}" type="sibTrans" cxnId="{7DB62A5B-0C5B-E245-AEB3-FAC1F793DEAB}">
      <dgm:prSet/>
      <dgm:spPr/>
      <dgm:t>
        <a:bodyPr/>
        <a:lstStyle/>
        <a:p>
          <a:endParaRPr lang="fr-FR"/>
        </a:p>
      </dgm:t>
    </dgm:pt>
    <dgm:pt modelId="{E6BCF52C-5173-A64E-AFDB-13DF574727FE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Gestion peu efficace </a:t>
          </a:r>
        </a:p>
      </dgm:t>
    </dgm:pt>
    <dgm:pt modelId="{F6336EC8-B757-884A-A327-1B147602BA4D}" type="parTrans" cxnId="{7118F90E-D76C-F845-8180-20A8A0656EB2}">
      <dgm:prSet/>
      <dgm:spPr/>
      <dgm:t>
        <a:bodyPr/>
        <a:lstStyle/>
        <a:p>
          <a:endParaRPr lang="fr-FR"/>
        </a:p>
      </dgm:t>
    </dgm:pt>
    <dgm:pt modelId="{2BB76511-22A1-8F44-B7E0-8353B71C4DB6}" type="sibTrans" cxnId="{7118F90E-D76C-F845-8180-20A8A0656EB2}">
      <dgm:prSet/>
      <dgm:spPr/>
      <dgm:t>
        <a:bodyPr/>
        <a:lstStyle/>
        <a:p>
          <a:endParaRPr lang="fr-FR"/>
        </a:p>
      </dgm:t>
    </dgm:pt>
    <dgm:pt modelId="{C6609B80-168E-2C47-BD51-D6DFC1CF2E85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Rigidité́ </a:t>
          </a:r>
        </a:p>
      </dgm:t>
    </dgm:pt>
    <dgm:pt modelId="{DFD4F70A-77BD-2443-AD81-4F2EBE15D452}" type="parTrans" cxnId="{45D85783-E5C8-284A-82F3-E87176F4C990}">
      <dgm:prSet/>
      <dgm:spPr/>
      <dgm:t>
        <a:bodyPr/>
        <a:lstStyle/>
        <a:p>
          <a:endParaRPr lang="fr-FR"/>
        </a:p>
      </dgm:t>
    </dgm:pt>
    <dgm:pt modelId="{A9D18C22-7B3C-6B47-BED6-1BFB807EEC7F}" type="sibTrans" cxnId="{45D85783-E5C8-284A-82F3-E87176F4C990}">
      <dgm:prSet/>
      <dgm:spPr/>
      <dgm:t>
        <a:bodyPr/>
        <a:lstStyle/>
        <a:p>
          <a:endParaRPr lang="fr-FR"/>
        </a:p>
      </dgm:t>
    </dgm:pt>
    <dgm:pt modelId="{4EB90B5B-D137-904D-AD65-1B84EAC518F3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Réactions sociales / politiques locales défavorables</a:t>
          </a:r>
        </a:p>
      </dgm:t>
    </dgm:pt>
    <dgm:pt modelId="{0DE511BA-9610-0142-AF63-6585C66B37D1}" type="parTrans" cxnId="{E1E76416-5F72-994E-AE83-4156A3ACE35D}">
      <dgm:prSet/>
      <dgm:spPr/>
      <dgm:t>
        <a:bodyPr/>
        <a:lstStyle/>
        <a:p>
          <a:endParaRPr lang="fr-FR"/>
        </a:p>
      </dgm:t>
    </dgm:pt>
    <dgm:pt modelId="{D8CB09C8-4B23-7444-881A-24A25B52866A}" type="sibTrans" cxnId="{E1E76416-5F72-994E-AE83-4156A3ACE35D}">
      <dgm:prSet/>
      <dgm:spPr/>
      <dgm:t>
        <a:bodyPr/>
        <a:lstStyle/>
        <a:p>
          <a:endParaRPr lang="fr-FR"/>
        </a:p>
      </dgm:t>
    </dgm:pt>
    <dgm:pt modelId="{7239CA86-DED4-F44A-BD0A-FECB6525E0AF}">
      <dgm:prSet/>
      <dgm:spPr/>
      <dgm:t>
        <a:bodyPr/>
        <a:lstStyle/>
        <a:p>
          <a:r>
            <a:rPr lang="fr-FR" b="0" dirty="0"/>
            <a:t>Attitude</a:t>
          </a:r>
          <a:r>
            <a:rPr lang="fr-FR" b="1" dirty="0"/>
            <a:t> polycentrique</a:t>
          </a:r>
          <a:endParaRPr lang="fr-FR" dirty="0"/>
        </a:p>
      </dgm:t>
    </dgm:pt>
    <dgm:pt modelId="{FCFAB915-03E1-0B4C-983F-5784E1564C85}" type="parTrans" cxnId="{DB576506-35D2-CA44-9D6A-B9D743C6960A}">
      <dgm:prSet/>
      <dgm:spPr/>
      <dgm:t>
        <a:bodyPr/>
        <a:lstStyle/>
        <a:p>
          <a:endParaRPr lang="fr-FR"/>
        </a:p>
      </dgm:t>
    </dgm:pt>
    <dgm:pt modelId="{50C1A8CA-8FC9-0740-94BF-F8477B9D7168}" type="sibTrans" cxnId="{DB576506-35D2-CA44-9D6A-B9D743C6960A}">
      <dgm:prSet/>
      <dgm:spPr/>
      <dgm:t>
        <a:bodyPr/>
        <a:lstStyle/>
        <a:p>
          <a:endParaRPr lang="fr-FR"/>
        </a:p>
      </dgm:t>
    </dgm:pt>
    <dgm:pt modelId="{A2B28CCE-9C60-9B44-9F8B-4B7F813DAFB6}">
      <dgm:prSet/>
      <dgm:spPr>
        <a:solidFill>
          <a:srgbClr val="EFC19F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Valorisation du pays hôte </a:t>
          </a:r>
        </a:p>
      </dgm:t>
    </dgm:pt>
    <dgm:pt modelId="{02E75343-738E-5F49-AA98-18F8FD6C805C}" type="parTrans" cxnId="{FF201D1A-7EC8-3B4C-8AB9-1F6416844A1B}">
      <dgm:prSet/>
      <dgm:spPr/>
      <dgm:t>
        <a:bodyPr/>
        <a:lstStyle/>
        <a:p>
          <a:endParaRPr lang="fr-FR"/>
        </a:p>
      </dgm:t>
    </dgm:pt>
    <dgm:pt modelId="{92B26DC6-1156-A742-8CA2-359B115EB182}" type="sibTrans" cxnId="{FF201D1A-7EC8-3B4C-8AB9-1F6416844A1B}">
      <dgm:prSet/>
      <dgm:spPr/>
      <dgm:t>
        <a:bodyPr/>
        <a:lstStyle/>
        <a:p>
          <a:endParaRPr lang="fr-FR"/>
        </a:p>
      </dgm:t>
    </dgm:pt>
    <dgm:pt modelId="{3EA290C9-57ED-7643-B038-3F69A24F85A9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Connaissance du marché / milieu étrangers</a:t>
          </a:r>
        </a:p>
      </dgm:t>
    </dgm:pt>
    <dgm:pt modelId="{55ED0971-EA19-DA4F-971E-BFD19A93E779}" type="parTrans" cxnId="{35BED60D-5BE2-6A4C-96AC-53554AD313FC}">
      <dgm:prSet/>
      <dgm:spPr/>
      <dgm:t>
        <a:bodyPr/>
        <a:lstStyle/>
        <a:p>
          <a:endParaRPr lang="fr-FR"/>
        </a:p>
      </dgm:t>
    </dgm:pt>
    <dgm:pt modelId="{A1E40B96-BF13-A74D-839D-B285F104AC44}" type="sibTrans" cxnId="{35BED60D-5BE2-6A4C-96AC-53554AD313FC}">
      <dgm:prSet/>
      <dgm:spPr/>
      <dgm:t>
        <a:bodyPr/>
        <a:lstStyle/>
        <a:p>
          <a:endParaRPr lang="fr-FR"/>
        </a:p>
      </dgm:t>
    </dgm:pt>
    <dgm:pt modelId="{14750F07-11FF-CC4F-BD4B-2DF150A52A1C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Soutien du gouvernement hôte </a:t>
          </a:r>
        </a:p>
      </dgm:t>
    </dgm:pt>
    <dgm:pt modelId="{90763B54-8A92-C746-9EFA-528CC27131A8}" type="parTrans" cxnId="{31C985DA-B95E-2C47-9768-2D0E7FFB13B9}">
      <dgm:prSet/>
      <dgm:spPr/>
      <dgm:t>
        <a:bodyPr/>
        <a:lstStyle/>
        <a:p>
          <a:endParaRPr lang="fr-FR"/>
        </a:p>
      </dgm:t>
    </dgm:pt>
    <dgm:pt modelId="{760E5EE8-F4D4-3743-A3AA-4FE15884F5A9}" type="sibTrans" cxnId="{31C985DA-B95E-2C47-9768-2D0E7FFB13B9}">
      <dgm:prSet/>
      <dgm:spPr/>
      <dgm:t>
        <a:bodyPr/>
        <a:lstStyle/>
        <a:p>
          <a:endParaRPr lang="fr-FR"/>
        </a:p>
      </dgm:t>
    </dgm:pt>
    <dgm:pt modelId="{C9F591FC-2865-474D-B9E5-5AD512243C7B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Gestionnaires locaux engagés  </a:t>
          </a:r>
        </a:p>
      </dgm:t>
    </dgm:pt>
    <dgm:pt modelId="{F81E371D-8094-1C48-A035-5E40403896E8}" type="parTrans" cxnId="{0F55181E-1F16-BC4D-B614-A5CE2652D7E9}">
      <dgm:prSet/>
      <dgm:spPr/>
      <dgm:t>
        <a:bodyPr/>
        <a:lstStyle/>
        <a:p>
          <a:endParaRPr lang="fr-FR"/>
        </a:p>
      </dgm:t>
    </dgm:pt>
    <dgm:pt modelId="{7858B938-7CF9-8F4C-9F63-F241723BCE5A}" type="sibTrans" cxnId="{0F55181E-1F16-BC4D-B614-A5CE2652D7E9}">
      <dgm:prSet/>
      <dgm:spPr/>
      <dgm:t>
        <a:bodyPr/>
        <a:lstStyle/>
        <a:p>
          <a:endParaRPr lang="fr-FR"/>
        </a:p>
      </dgm:t>
    </dgm:pt>
    <dgm:pt modelId="{0BBAEC19-B2C1-214F-B458-D31D2B7EE48D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Chevauchement des tâches</a:t>
          </a:r>
        </a:p>
      </dgm:t>
    </dgm:pt>
    <dgm:pt modelId="{CF249499-AB27-0D49-BCB6-6D1EED07A519}" type="parTrans" cxnId="{BBECEB6E-C289-0543-B54F-CA08C19A0789}">
      <dgm:prSet/>
      <dgm:spPr/>
      <dgm:t>
        <a:bodyPr/>
        <a:lstStyle/>
        <a:p>
          <a:endParaRPr lang="fr-FR"/>
        </a:p>
      </dgm:t>
    </dgm:pt>
    <dgm:pt modelId="{F8A04296-A54C-E848-9BC5-527F6F54C99F}" type="sibTrans" cxnId="{BBECEB6E-C289-0543-B54F-CA08C19A0789}">
      <dgm:prSet/>
      <dgm:spPr/>
      <dgm:t>
        <a:bodyPr/>
        <a:lstStyle/>
        <a:p>
          <a:endParaRPr lang="fr-FR"/>
        </a:p>
      </dgm:t>
    </dgm:pt>
    <dgm:pt modelId="{4C884E65-FB2A-9247-83DB-1810372836B4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Efficacité́ réduite</a:t>
          </a:r>
        </a:p>
      </dgm:t>
    </dgm:pt>
    <dgm:pt modelId="{A1EE3329-CB3B-7F42-B0C5-1FA6A2B02C15}" type="parTrans" cxnId="{C3D2849F-6B62-9F40-A2BB-90ED4F8A53CD}">
      <dgm:prSet/>
      <dgm:spPr/>
      <dgm:t>
        <a:bodyPr/>
        <a:lstStyle/>
        <a:p>
          <a:endParaRPr lang="fr-FR"/>
        </a:p>
      </dgm:t>
    </dgm:pt>
    <dgm:pt modelId="{1F4F4288-AAF1-A945-BBDB-5DFF074AB52F}" type="sibTrans" cxnId="{C3D2849F-6B62-9F40-A2BB-90ED4F8A53CD}">
      <dgm:prSet/>
      <dgm:spPr/>
      <dgm:t>
        <a:bodyPr/>
        <a:lstStyle/>
        <a:p>
          <a:endParaRPr lang="fr-FR"/>
        </a:p>
      </dgm:t>
    </dgm:pt>
    <dgm:pt modelId="{50E2B052-26C6-E545-B787-272FB4421FE2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Difficulté́ à conserver des objectifs mondiaux</a:t>
          </a:r>
        </a:p>
      </dgm:t>
    </dgm:pt>
    <dgm:pt modelId="{7E8623CA-83B5-9C49-BD5F-5967DB1D8BC9}" type="parTrans" cxnId="{FD8ECB51-384F-1D49-A8CF-93CD1A284CDC}">
      <dgm:prSet/>
      <dgm:spPr/>
      <dgm:t>
        <a:bodyPr/>
        <a:lstStyle/>
        <a:p>
          <a:endParaRPr lang="fr-FR"/>
        </a:p>
      </dgm:t>
    </dgm:pt>
    <dgm:pt modelId="{A03BD728-1800-744E-A754-87609BC0B63C}" type="sibTrans" cxnId="{FD8ECB51-384F-1D49-A8CF-93CD1A284CDC}">
      <dgm:prSet/>
      <dgm:spPr/>
      <dgm:t>
        <a:bodyPr/>
        <a:lstStyle/>
        <a:p>
          <a:endParaRPr lang="fr-FR"/>
        </a:p>
      </dgm:t>
    </dgm:pt>
    <dgm:pt modelId="{69BD721E-B59C-6342-8871-BFC4A8413C5A}">
      <dgm:prSet/>
      <dgm:spPr/>
      <dgm:t>
        <a:bodyPr/>
        <a:lstStyle/>
        <a:p>
          <a:r>
            <a:rPr lang="fr-FR" b="0" dirty="0"/>
            <a:t>Attitude</a:t>
          </a:r>
          <a:r>
            <a:rPr lang="fr-FR" b="1" dirty="0"/>
            <a:t> géocentrique </a:t>
          </a:r>
          <a:endParaRPr lang="fr-FR" dirty="0"/>
        </a:p>
      </dgm:t>
    </dgm:pt>
    <dgm:pt modelId="{FBB050D8-9EA7-8540-94DD-4A57F7430AF3}" type="parTrans" cxnId="{403EE0E2-0B27-C44A-885F-FC27DCC9DFBC}">
      <dgm:prSet/>
      <dgm:spPr/>
      <dgm:t>
        <a:bodyPr/>
        <a:lstStyle/>
        <a:p>
          <a:endParaRPr lang="fr-FR"/>
        </a:p>
      </dgm:t>
    </dgm:pt>
    <dgm:pt modelId="{6243E2B8-90F6-2B45-94D9-83A7133DF0AE}" type="sibTrans" cxnId="{403EE0E2-0B27-C44A-885F-FC27DCC9DFBC}">
      <dgm:prSet/>
      <dgm:spPr/>
      <dgm:t>
        <a:bodyPr/>
        <a:lstStyle/>
        <a:p>
          <a:endParaRPr lang="fr-FR"/>
        </a:p>
      </dgm:t>
    </dgm:pt>
    <dgm:pt modelId="{63130C00-895E-C84A-9595-108E086A0C10}">
      <dgm:prSet/>
      <dgm:spPr>
        <a:solidFill>
          <a:srgbClr val="EFC19F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Choix des meilleures pratiques de la planète </a:t>
          </a:r>
        </a:p>
      </dgm:t>
    </dgm:pt>
    <dgm:pt modelId="{7537C080-F6B8-4748-ACB9-5EAB2C77E180}" type="parTrans" cxnId="{7397A1D6-A0AC-974B-A01E-6147BF07D9B1}">
      <dgm:prSet/>
      <dgm:spPr/>
      <dgm:t>
        <a:bodyPr/>
        <a:lstStyle/>
        <a:p>
          <a:endParaRPr lang="fr-FR"/>
        </a:p>
      </dgm:t>
    </dgm:pt>
    <dgm:pt modelId="{6A3A1D14-6A42-9340-A7CC-DE5E72232249}" type="sibTrans" cxnId="{7397A1D6-A0AC-974B-A01E-6147BF07D9B1}">
      <dgm:prSet/>
      <dgm:spPr/>
      <dgm:t>
        <a:bodyPr/>
        <a:lstStyle/>
        <a:p>
          <a:endParaRPr lang="fr-FR"/>
        </a:p>
      </dgm:t>
    </dgm:pt>
    <dgm:pt modelId="{390E4469-E3E2-C843-B27A-F7224AA59767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Équilibre entre les objectifs locaux et mondiaux </a:t>
          </a:r>
        </a:p>
      </dgm:t>
    </dgm:pt>
    <dgm:pt modelId="{091B880B-2B73-054E-835B-27B87EF4C0CC}" type="parTrans" cxnId="{BAC3F150-F0BD-EE4B-B9A3-F68632BAB76F}">
      <dgm:prSet/>
      <dgm:spPr/>
      <dgm:t>
        <a:bodyPr/>
        <a:lstStyle/>
        <a:p>
          <a:endParaRPr lang="fr-FR"/>
        </a:p>
      </dgm:t>
    </dgm:pt>
    <dgm:pt modelId="{E49A2E88-3C7B-3C42-9E47-2C3AB23E9447}" type="sibTrans" cxnId="{BAC3F150-F0BD-EE4B-B9A3-F68632BAB76F}">
      <dgm:prSet/>
      <dgm:spPr/>
      <dgm:t>
        <a:bodyPr/>
        <a:lstStyle/>
        <a:p>
          <a:endParaRPr lang="fr-FR"/>
        </a:p>
      </dgm:t>
    </dgm:pt>
    <dgm:pt modelId="{8B0ED590-DD0F-8B40-B664-DA8328BBAF7F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Adoption de la meilleure approche de main-d’œuvre et de travail</a:t>
          </a:r>
        </a:p>
      </dgm:t>
    </dgm:pt>
    <dgm:pt modelId="{7B022BF5-5D50-2043-8D53-9DB6E43E474E}" type="parTrans" cxnId="{360BA18D-05B6-7B42-B8D6-9A4BD51BE422}">
      <dgm:prSet/>
      <dgm:spPr/>
      <dgm:t>
        <a:bodyPr/>
        <a:lstStyle/>
        <a:p>
          <a:endParaRPr lang="fr-FR"/>
        </a:p>
      </dgm:t>
    </dgm:pt>
    <dgm:pt modelId="{8C7DEA21-24DB-1045-8466-6919A383A0E5}" type="sibTrans" cxnId="{360BA18D-05B6-7B42-B8D6-9A4BD51BE422}">
      <dgm:prSet/>
      <dgm:spPr/>
      <dgm:t>
        <a:bodyPr/>
        <a:lstStyle/>
        <a:p>
          <a:endParaRPr lang="fr-FR"/>
        </a:p>
      </dgm:t>
    </dgm:pt>
    <dgm:pt modelId="{9E8B56D0-0010-FA49-AA16-8F4CA81173FB}">
      <dgm:prSet/>
      <dgm:spPr>
        <a:solidFill>
          <a:srgbClr val="A3CAC4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Difficulté́ à atteindre les objectifs </a:t>
          </a:r>
        </a:p>
      </dgm:t>
    </dgm:pt>
    <dgm:pt modelId="{42C57F4F-27FF-2740-8811-0B08754736D4}" type="parTrans" cxnId="{95ABB596-6732-9840-A6F7-89DA1EDC8A13}">
      <dgm:prSet/>
      <dgm:spPr/>
      <dgm:t>
        <a:bodyPr/>
        <a:lstStyle/>
        <a:p>
          <a:endParaRPr lang="fr-FR"/>
        </a:p>
      </dgm:t>
    </dgm:pt>
    <dgm:pt modelId="{4098F013-CA6F-6E42-8E0C-8A32AC11264D}" type="sibTrans" cxnId="{95ABB596-6732-9840-A6F7-89DA1EDC8A13}">
      <dgm:prSet/>
      <dgm:spPr/>
      <dgm:t>
        <a:bodyPr/>
        <a:lstStyle/>
        <a:p>
          <a:endParaRPr lang="fr-FR"/>
        </a:p>
      </dgm:t>
    </dgm:pt>
    <dgm:pt modelId="{74C279EE-D13D-204C-83DB-7CFE9AB059AF}">
      <dgm:prSet/>
      <dgm:spPr>
        <a:solidFill>
          <a:srgbClr val="ADD387"/>
        </a:solidFill>
      </dgm:spPr>
      <dgm:t>
        <a:bodyPr/>
        <a:lstStyle/>
        <a:p>
          <a:r>
            <a:rPr lang="fr-FR" b="1" dirty="0">
              <a:solidFill>
                <a:srgbClr val="000000"/>
              </a:solidFill>
            </a:rPr>
            <a:t>Compréhension des enjeux mondiaux </a:t>
          </a:r>
        </a:p>
      </dgm:t>
    </dgm:pt>
    <dgm:pt modelId="{E2C8F8FA-0139-854D-95D5-136F94DBC29B}" type="sibTrans" cxnId="{70AEDA5F-40D4-2E44-BF2F-54EA16B45EA0}">
      <dgm:prSet/>
      <dgm:spPr/>
      <dgm:t>
        <a:bodyPr/>
        <a:lstStyle/>
        <a:p>
          <a:endParaRPr lang="fr-FR"/>
        </a:p>
      </dgm:t>
    </dgm:pt>
    <dgm:pt modelId="{11CCC7B9-E2AD-D94E-8DE2-17B9309B2A53}" type="parTrans" cxnId="{70AEDA5F-40D4-2E44-BF2F-54EA16B45EA0}">
      <dgm:prSet/>
      <dgm:spPr/>
      <dgm:t>
        <a:bodyPr/>
        <a:lstStyle/>
        <a:p>
          <a:endParaRPr lang="fr-FR"/>
        </a:p>
      </dgm:t>
    </dgm:pt>
    <dgm:pt modelId="{E0D8EF2A-E3AD-7B41-ABFD-40AE1BC12726}" type="pres">
      <dgm:prSet presAssocID="{E9E67D14-3E02-4F48-A108-A6AB8CE4D9AE}" presName="theList" presStyleCnt="0">
        <dgm:presLayoutVars>
          <dgm:dir/>
          <dgm:animLvl val="lvl"/>
          <dgm:resizeHandles val="exact"/>
        </dgm:presLayoutVars>
      </dgm:prSet>
      <dgm:spPr/>
    </dgm:pt>
    <dgm:pt modelId="{D923B95C-1B0C-3F42-BBDD-7DC16A60836C}" type="pres">
      <dgm:prSet presAssocID="{8A64E668-8589-1F40-85D5-2DA2AC29FF83}" presName="compNode" presStyleCnt="0"/>
      <dgm:spPr/>
    </dgm:pt>
    <dgm:pt modelId="{DB659DCC-D527-914B-824E-5C1EBB0CA4A3}" type="pres">
      <dgm:prSet presAssocID="{8A64E668-8589-1F40-85D5-2DA2AC29FF83}" presName="aNode" presStyleLbl="bgShp" presStyleIdx="0" presStyleCnt="3"/>
      <dgm:spPr/>
    </dgm:pt>
    <dgm:pt modelId="{402D8FB2-F38D-C34F-8EE9-5AE4707B7946}" type="pres">
      <dgm:prSet presAssocID="{8A64E668-8589-1F40-85D5-2DA2AC29FF83}" presName="textNode" presStyleLbl="bgShp" presStyleIdx="0" presStyleCnt="3"/>
      <dgm:spPr/>
    </dgm:pt>
    <dgm:pt modelId="{6A3FE565-64E8-F04F-ACC8-CB5FF68EE3BF}" type="pres">
      <dgm:prSet presAssocID="{8A64E668-8589-1F40-85D5-2DA2AC29FF83}" presName="compChildNode" presStyleCnt="0"/>
      <dgm:spPr/>
    </dgm:pt>
    <dgm:pt modelId="{26C6032D-19C2-7E48-9594-399E994EAE21}" type="pres">
      <dgm:prSet presAssocID="{8A64E668-8589-1F40-85D5-2DA2AC29FF83}" presName="theInnerList" presStyleCnt="0"/>
      <dgm:spPr/>
    </dgm:pt>
    <dgm:pt modelId="{337E36EB-FF99-4F46-8DA7-09B6C16E2FAA}" type="pres">
      <dgm:prSet presAssocID="{3B8F782C-2D95-5948-9FB1-36457A9802D1}" presName="childNode" presStyleLbl="node1" presStyleIdx="0" presStyleCnt="19">
        <dgm:presLayoutVars>
          <dgm:bulletEnabled val="1"/>
        </dgm:presLayoutVars>
      </dgm:prSet>
      <dgm:spPr/>
    </dgm:pt>
    <dgm:pt modelId="{39D0E500-24A9-B643-911D-FFF55FD34377}" type="pres">
      <dgm:prSet presAssocID="{3B8F782C-2D95-5948-9FB1-36457A9802D1}" presName="aSpace2" presStyleCnt="0"/>
      <dgm:spPr/>
    </dgm:pt>
    <dgm:pt modelId="{05322FBE-8BF7-3B49-81E1-B99ED4617862}" type="pres">
      <dgm:prSet presAssocID="{B7B53E75-1217-3C48-85B2-816F34B43651}" presName="childNode" presStyleLbl="node1" presStyleIdx="1" presStyleCnt="19">
        <dgm:presLayoutVars>
          <dgm:bulletEnabled val="1"/>
        </dgm:presLayoutVars>
      </dgm:prSet>
      <dgm:spPr/>
    </dgm:pt>
    <dgm:pt modelId="{7B18693B-85D0-EC4F-BE47-CAD556F5F230}" type="pres">
      <dgm:prSet presAssocID="{B7B53E75-1217-3C48-85B2-816F34B43651}" presName="aSpace2" presStyleCnt="0"/>
      <dgm:spPr/>
    </dgm:pt>
    <dgm:pt modelId="{5D9ADBB5-C726-B74F-A9E7-D667CB145A21}" type="pres">
      <dgm:prSet presAssocID="{DA1A4987-50AD-A143-A0C6-26DF51879FD1}" presName="childNode" presStyleLbl="node1" presStyleIdx="2" presStyleCnt="19">
        <dgm:presLayoutVars>
          <dgm:bulletEnabled val="1"/>
        </dgm:presLayoutVars>
      </dgm:prSet>
      <dgm:spPr/>
    </dgm:pt>
    <dgm:pt modelId="{917FA53F-A69F-1646-8538-07810095122A}" type="pres">
      <dgm:prSet presAssocID="{DA1A4987-50AD-A143-A0C6-26DF51879FD1}" presName="aSpace2" presStyleCnt="0"/>
      <dgm:spPr/>
    </dgm:pt>
    <dgm:pt modelId="{8B57657A-227D-DA41-9DFD-194EE84A8DCA}" type="pres">
      <dgm:prSet presAssocID="{E6BCF52C-5173-A64E-AFDB-13DF574727FE}" presName="childNode" presStyleLbl="node1" presStyleIdx="3" presStyleCnt="19">
        <dgm:presLayoutVars>
          <dgm:bulletEnabled val="1"/>
        </dgm:presLayoutVars>
      </dgm:prSet>
      <dgm:spPr/>
    </dgm:pt>
    <dgm:pt modelId="{7B6EA9F8-5EC6-CC4D-AA05-4E0329FCA24F}" type="pres">
      <dgm:prSet presAssocID="{E6BCF52C-5173-A64E-AFDB-13DF574727FE}" presName="aSpace2" presStyleCnt="0"/>
      <dgm:spPr/>
    </dgm:pt>
    <dgm:pt modelId="{10CAFE93-8CAA-F841-93F8-8EF9FDD58D1B}" type="pres">
      <dgm:prSet presAssocID="{C6609B80-168E-2C47-BD51-D6DFC1CF2E85}" presName="childNode" presStyleLbl="node1" presStyleIdx="4" presStyleCnt="19">
        <dgm:presLayoutVars>
          <dgm:bulletEnabled val="1"/>
        </dgm:presLayoutVars>
      </dgm:prSet>
      <dgm:spPr/>
    </dgm:pt>
    <dgm:pt modelId="{086E5B2D-E46A-0B46-9633-A601CEC05C30}" type="pres">
      <dgm:prSet presAssocID="{C6609B80-168E-2C47-BD51-D6DFC1CF2E85}" presName="aSpace2" presStyleCnt="0"/>
      <dgm:spPr/>
    </dgm:pt>
    <dgm:pt modelId="{6EC61F29-961A-794E-B147-CF35D1D00A5A}" type="pres">
      <dgm:prSet presAssocID="{4EB90B5B-D137-904D-AD65-1B84EAC518F3}" presName="childNode" presStyleLbl="node1" presStyleIdx="5" presStyleCnt="19">
        <dgm:presLayoutVars>
          <dgm:bulletEnabled val="1"/>
        </dgm:presLayoutVars>
      </dgm:prSet>
      <dgm:spPr/>
    </dgm:pt>
    <dgm:pt modelId="{8BE1CA5E-C85E-F34F-A143-8DB687E97562}" type="pres">
      <dgm:prSet presAssocID="{8A64E668-8589-1F40-85D5-2DA2AC29FF83}" presName="aSpace" presStyleCnt="0"/>
      <dgm:spPr/>
    </dgm:pt>
    <dgm:pt modelId="{3DD0D692-923D-D147-AA04-2FC5C36DDC72}" type="pres">
      <dgm:prSet presAssocID="{7239CA86-DED4-F44A-BD0A-FECB6525E0AF}" presName="compNode" presStyleCnt="0"/>
      <dgm:spPr/>
    </dgm:pt>
    <dgm:pt modelId="{5D87FB83-1DD0-8144-B115-C3D1F71E345B}" type="pres">
      <dgm:prSet presAssocID="{7239CA86-DED4-F44A-BD0A-FECB6525E0AF}" presName="aNode" presStyleLbl="bgShp" presStyleIdx="1" presStyleCnt="3"/>
      <dgm:spPr/>
    </dgm:pt>
    <dgm:pt modelId="{0D09D38C-2DE2-834D-A336-8243A2D18143}" type="pres">
      <dgm:prSet presAssocID="{7239CA86-DED4-F44A-BD0A-FECB6525E0AF}" presName="textNode" presStyleLbl="bgShp" presStyleIdx="1" presStyleCnt="3"/>
      <dgm:spPr/>
    </dgm:pt>
    <dgm:pt modelId="{F0270496-E129-D449-9DC5-8245E138EF94}" type="pres">
      <dgm:prSet presAssocID="{7239CA86-DED4-F44A-BD0A-FECB6525E0AF}" presName="compChildNode" presStyleCnt="0"/>
      <dgm:spPr/>
    </dgm:pt>
    <dgm:pt modelId="{2C927208-415C-BB46-BAF2-9AFB1BAC4D53}" type="pres">
      <dgm:prSet presAssocID="{7239CA86-DED4-F44A-BD0A-FECB6525E0AF}" presName="theInnerList" presStyleCnt="0"/>
      <dgm:spPr/>
    </dgm:pt>
    <dgm:pt modelId="{C2B9B6A4-CA54-D340-A793-B81EBFD49F6C}" type="pres">
      <dgm:prSet presAssocID="{A2B28CCE-9C60-9B44-9F8B-4B7F813DAFB6}" presName="childNode" presStyleLbl="node1" presStyleIdx="6" presStyleCnt="19">
        <dgm:presLayoutVars>
          <dgm:bulletEnabled val="1"/>
        </dgm:presLayoutVars>
      </dgm:prSet>
      <dgm:spPr/>
    </dgm:pt>
    <dgm:pt modelId="{0DAD9108-65D6-C649-B389-8D307A7ED198}" type="pres">
      <dgm:prSet presAssocID="{A2B28CCE-9C60-9B44-9F8B-4B7F813DAFB6}" presName="aSpace2" presStyleCnt="0"/>
      <dgm:spPr/>
    </dgm:pt>
    <dgm:pt modelId="{F742934E-468F-214E-90B9-A823D7CFFD64}" type="pres">
      <dgm:prSet presAssocID="{3EA290C9-57ED-7643-B038-3F69A24F85A9}" presName="childNode" presStyleLbl="node1" presStyleIdx="7" presStyleCnt="19">
        <dgm:presLayoutVars>
          <dgm:bulletEnabled val="1"/>
        </dgm:presLayoutVars>
      </dgm:prSet>
      <dgm:spPr/>
    </dgm:pt>
    <dgm:pt modelId="{B5D488D0-3291-7C44-94FE-4688062C76BD}" type="pres">
      <dgm:prSet presAssocID="{3EA290C9-57ED-7643-B038-3F69A24F85A9}" presName="aSpace2" presStyleCnt="0"/>
      <dgm:spPr/>
    </dgm:pt>
    <dgm:pt modelId="{77FEB8B4-2C63-8343-9324-FEEF0CDA8B26}" type="pres">
      <dgm:prSet presAssocID="{14750F07-11FF-CC4F-BD4B-2DF150A52A1C}" presName="childNode" presStyleLbl="node1" presStyleIdx="8" presStyleCnt="19">
        <dgm:presLayoutVars>
          <dgm:bulletEnabled val="1"/>
        </dgm:presLayoutVars>
      </dgm:prSet>
      <dgm:spPr/>
    </dgm:pt>
    <dgm:pt modelId="{0A6C5D0B-4FA7-7547-B821-734F70FFAB0A}" type="pres">
      <dgm:prSet presAssocID="{14750F07-11FF-CC4F-BD4B-2DF150A52A1C}" presName="aSpace2" presStyleCnt="0"/>
      <dgm:spPr/>
    </dgm:pt>
    <dgm:pt modelId="{3FFA3E50-9CE8-114C-B5B7-AAB612F8556E}" type="pres">
      <dgm:prSet presAssocID="{C9F591FC-2865-474D-B9E5-5AD512243C7B}" presName="childNode" presStyleLbl="node1" presStyleIdx="9" presStyleCnt="19">
        <dgm:presLayoutVars>
          <dgm:bulletEnabled val="1"/>
        </dgm:presLayoutVars>
      </dgm:prSet>
      <dgm:spPr/>
    </dgm:pt>
    <dgm:pt modelId="{12E05BD6-2FBF-FE4C-B4C6-BA5A680A13D0}" type="pres">
      <dgm:prSet presAssocID="{C9F591FC-2865-474D-B9E5-5AD512243C7B}" presName="aSpace2" presStyleCnt="0"/>
      <dgm:spPr/>
    </dgm:pt>
    <dgm:pt modelId="{C80CCD15-357C-8C46-AC11-81EA4CB300A8}" type="pres">
      <dgm:prSet presAssocID="{0BBAEC19-B2C1-214F-B458-D31D2B7EE48D}" presName="childNode" presStyleLbl="node1" presStyleIdx="10" presStyleCnt="19">
        <dgm:presLayoutVars>
          <dgm:bulletEnabled val="1"/>
        </dgm:presLayoutVars>
      </dgm:prSet>
      <dgm:spPr/>
    </dgm:pt>
    <dgm:pt modelId="{C881AD68-FE99-0C46-A13B-67C7A2C1DF60}" type="pres">
      <dgm:prSet presAssocID="{0BBAEC19-B2C1-214F-B458-D31D2B7EE48D}" presName="aSpace2" presStyleCnt="0"/>
      <dgm:spPr/>
    </dgm:pt>
    <dgm:pt modelId="{AD307009-8C13-7147-914C-6C27BCDCE3AE}" type="pres">
      <dgm:prSet presAssocID="{4C884E65-FB2A-9247-83DB-1810372836B4}" presName="childNode" presStyleLbl="node1" presStyleIdx="11" presStyleCnt="19">
        <dgm:presLayoutVars>
          <dgm:bulletEnabled val="1"/>
        </dgm:presLayoutVars>
      </dgm:prSet>
      <dgm:spPr/>
    </dgm:pt>
    <dgm:pt modelId="{7236D25D-C2C0-A143-B7F4-F19098ED5B1C}" type="pres">
      <dgm:prSet presAssocID="{4C884E65-FB2A-9247-83DB-1810372836B4}" presName="aSpace2" presStyleCnt="0"/>
      <dgm:spPr/>
    </dgm:pt>
    <dgm:pt modelId="{BE6F15D8-3C14-CF47-AE3C-308D6EFDA594}" type="pres">
      <dgm:prSet presAssocID="{50E2B052-26C6-E545-B787-272FB4421FE2}" presName="childNode" presStyleLbl="node1" presStyleIdx="12" presStyleCnt="19">
        <dgm:presLayoutVars>
          <dgm:bulletEnabled val="1"/>
        </dgm:presLayoutVars>
      </dgm:prSet>
      <dgm:spPr/>
    </dgm:pt>
    <dgm:pt modelId="{9B9F9543-922C-D64E-A2F6-4BCC560FCD1B}" type="pres">
      <dgm:prSet presAssocID="{7239CA86-DED4-F44A-BD0A-FECB6525E0AF}" presName="aSpace" presStyleCnt="0"/>
      <dgm:spPr/>
    </dgm:pt>
    <dgm:pt modelId="{491CDD2D-5E2D-C046-88F2-A9B170DF06F3}" type="pres">
      <dgm:prSet presAssocID="{69BD721E-B59C-6342-8871-BFC4A8413C5A}" presName="compNode" presStyleCnt="0"/>
      <dgm:spPr/>
    </dgm:pt>
    <dgm:pt modelId="{424E37CF-EBE4-604A-B789-A1FED57FAE71}" type="pres">
      <dgm:prSet presAssocID="{69BD721E-B59C-6342-8871-BFC4A8413C5A}" presName="aNode" presStyleLbl="bgShp" presStyleIdx="2" presStyleCnt="3"/>
      <dgm:spPr/>
    </dgm:pt>
    <dgm:pt modelId="{C83888ED-3B65-5A44-9B26-FF75C9143C34}" type="pres">
      <dgm:prSet presAssocID="{69BD721E-B59C-6342-8871-BFC4A8413C5A}" presName="textNode" presStyleLbl="bgShp" presStyleIdx="2" presStyleCnt="3"/>
      <dgm:spPr/>
    </dgm:pt>
    <dgm:pt modelId="{7D575CEE-4309-FB44-AE87-CE660A62DE83}" type="pres">
      <dgm:prSet presAssocID="{69BD721E-B59C-6342-8871-BFC4A8413C5A}" presName="compChildNode" presStyleCnt="0"/>
      <dgm:spPr/>
    </dgm:pt>
    <dgm:pt modelId="{E3CB6816-2DEA-E648-BE50-AD6FBECFD995}" type="pres">
      <dgm:prSet presAssocID="{69BD721E-B59C-6342-8871-BFC4A8413C5A}" presName="theInnerList" presStyleCnt="0"/>
      <dgm:spPr/>
    </dgm:pt>
    <dgm:pt modelId="{1A51C827-6F5B-9F44-B101-67EC6AB0FC60}" type="pres">
      <dgm:prSet presAssocID="{63130C00-895E-C84A-9595-108E086A0C10}" presName="childNode" presStyleLbl="node1" presStyleIdx="13" presStyleCnt="19">
        <dgm:presLayoutVars>
          <dgm:bulletEnabled val="1"/>
        </dgm:presLayoutVars>
      </dgm:prSet>
      <dgm:spPr/>
    </dgm:pt>
    <dgm:pt modelId="{2A923C97-919C-FB4A-AE52-6D353115717F}" type="pres">
      <dgm:prSet presAssocID="{63130C00-895E-C84A-9595-108E086A0C10}" presName="aSpace2" presStyleCnt="0"/>
      <dgm:spPr/>
    </dgm:pt>
    <dgm:pt modelId="{F72AE9CB-492A-BD4B-ACA6-3490DD6B6812}" type="pres">
      <dgm:prSet presAssocID="{74C279EE-D13D-204C-83DB-7CFE9AB059AF}" presName="childNode" presStyleLbl="node1" presStyleIdx="14" presStyleCnt="19">
        <dgm:presLayoutVars>
          <dgm:bulletEnabled val="1"/>
        </dgm:presLayoutVars>
      </dgm:prSet>
      <dgm:spPr/>
    </dgm:pt>
    <dgm:pt modelId="{38380141-CB1A-B345-ADE2-C5519A10E9E1}" type="pres">
      <dgm:prSet presAssocID="{74C279EE-D13D-204C-83DB-7CFE9AB059AF}" presName="aSpace2" presStyleCnt="0"/>
      <dgm:spPr/>
    </dgm:pt>
    <dgm:pt modelId="{2A9079EB-49AF-D94A-BC50-11F0FDA47BD5}" type="pres">
      <dgm:prSet presAssocID="{390E4469-E3E2-C843-B27A-F7224AA59767}" presName="childNode" presStyleLbl="node1" presStyleIdx="15" presStyleCnt="19">
        <dgm:presLayoutVars>
          <dgm:bulletEnabled val="1"/>
        </dgm:presLayoutVars>
      </dgm:prSet>
      <dgm:spPr/>
    </dgm:pt>
    <dgm:pt modelId="{40897027-19A7-F744-81ED-887E7B8DB3A1}" type="pres">
      <dgm:prSet presAssocID="{390E4469-E3E2-C843-B27A-F7224AA59767}" presName="aSpace2" presStyleCnt="0"/>
      <dgm:spPr/>
    </dgm:pt>
    <dgm:pt modelId="{D1EB059D-31BE-AC4B-93A9-C4FC732A098B}" type="pres">
      <dgm:prSet presAssocID="{8B0ED590-DD0F-8B40-B664-DA8328BBAF7F}" presName="childNode" presStyleLbl="node1" presStyleIdx="16" presStyleCnt="19">
        <dgm:presLayoutVars>
          <dgm:bulletEnabled val="1"/>
        </dgm:presLayoutVars>
      </dgm:prSet>
      <dgm:spPr/>
    </dgm:pt>
    <dgm:pt modelId="{43E166B9-402B-7C47-9C0D-D172F1FD64F3}" type="pres">
      <dgm:prSet presAssocID="{8B0ED590-DD0F-8B40-B664-DA8328BBAF7F}" presName="aSpace2" presStyleCnt="0"/>
      <dgm:spPr/>
    </dgm:pt>
    <dgm:pt modelId="{D87BEE4A-649B-A945-9649-D01172AD3136}" type="pres">
      <dgm:prSet presAssocID="{9E8B56D0-0010-FA49-AA16-8F4CA81173FB}" presName="childNode" presStyleLbl="node1" presStyleIdx="17" presStyleCnt="19">
        <dgm:presLayoutVars>
          <dgm:bulletEnabled val="1"/>
        </dgm:presLayoutVars>
      </dgm:prSet>
      <dgm:spPr/>
    </dgm:pt>
    <dgm:pt modelId="{E148217C-02E2-9247-921B-05347DB41BDA}" type="pres">
      <dgm:prSet presAssocID="{9E8B56D0-0010-FA49-AA16-8F4CA81173FB}" presName="aSpace2" presStyleCnt="0"/>
      <dgm:spPr/>
    </dgm:pt>
    <dgm:pt modelId="{1AEB5692-D6CE-BB41-8222-C0C928A99CD6}" type="pres">
      <dgm:prSet presAssocID="{1EDAE692-7D08-2E4D-B4D2-B87DE5FCE23A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DB576506-35D2-CA44-9D6A-B9D743C6960A}" srcId="{E9E67D14-3E02-4F48-A108-A6AB8CE4D9AE}" destId="{7239CA86-DED4-F44A-BD0A-FECB6525E0AF}" srcOrd="1" destOrd="0" parTransId="{FCFAB915-03E1-0B4C-983F-5784E1564C85}" sibTransId="{50C1A8CA-8FC9-0740-94BF-F8477B9D7168}"/>
    <dgm:cxn modelId="{35BED60D-5BE2-6A4C-96AC-53554AD313FC}" srcId="{7239CA86-DED4-F44A-BD0A-FECB6525E0AF}" destId="{3EA290C9-57ED-7643-B038-3F69A24F85A9}" srcOrd="1" destOrd="0" parTransId="{55ED0971-EA19-DA4F-971E-BFD19A93E779}" sibTransId="{A1E40B96-BF13-A74D-839D-B285F104AC44}"/>
    <dgm:cxn modelId="{7118F90E-D76C-F845-8180-20A8A0656EB2}" srcId="{8A64E668-8589-1F40-85D5-2DA2AC29FF83}" destId="{E6BCF52C-5173-A64E-AFDB-13DF574727FE}" srcOrd="3" destOrd="0" parTransId="{F6336EC8-B757-884A-A327-1B147602BA4D}" sibTransId="{2BB76511-22A1-8F44-B7E0-8353B71C4DB6}"/>
    <dgm:cxn modelId="{DC0E320F-9944-584D-A6B0-F5EFF544BC1D}" type="presOf" srcId="{3EA290C9-57ED-7643-B038-3F69A24F85A9}" destId="{F742934E-468F-214E-90B9-A823D7CFFD64}" srcOrd="0" destOrd="0" presId="urn:microsoft.com/office/officeart/2005/8/layout/lProcess2"/>
    <dgm:cxn modelId="{E1E76416-5F72-994E-AE83-4156A3ACE35D}" srcId="{8A64E668-8589-1F40-85D5-2DA2AC29FF83}" destId="{4EB90B5B-D137-904D-AD65-1B84EAC518F3}" srcOrd="5" destOrd="0" parTransId="{0DE511BA-9610-0142-AF63-6585C66B37D1}" sibTransId="{D8CB09C8-4B23-7444-881A-24A25B52866A}"/>
    <dgm:cxn modelId="{642DD618-4E80-8747-9E2C-BFAF3B5F2CA5}" type="presOf" srcId="{C6609B80-168E-2C47-BD51-D6DFC1CF2E85}" destId="{10CAFE93-8CAA-F841-93F8-8EF9FDD58D1B}" srcOrd="0" destOrd="0" presId="urn:microsoft.com/office/officeart/2005/8/layout/lProcess2"/>
    <dgm:cxn modelId="{FF201D1A-7EC8-3B4C-8AB9-1F6416844A1B}" srcId="{7239CA86-DED4-F44A-BD0A-FECB6525E0AF}" destId="{A2B28CCE-9C60-9B44-9F8B-4B7F813DAFB6}" srcOrd="0" destOrd="0" parTransId="{02E75343-738E-5F49-AA98-18F8FD6C805C}" sibTransId="{92B26DC6-1156-A742-8CA2-359B115EB182}"/>
    <dgm:cxn modelId="{0F55181E-1F16-BC4D-B614-A5CE2652D7E9}" srcId="{7239CA86-DED4-F44A-BD0A-FECB6525E0AF}" destId="{C9F591FC-2865-474D-B9E5-5AD512243C7B}" srcOrd="3" destOrd="0" parTransId="{F81E371D-8094-1C48-A035-5E40403896E8}" sibTransId="{7858B938-7CF9-8F4C-9F63-F241723BCE5A}"/>
    <dgm:cxn modelId="{665A8A1E-52C4-2641-BD89-4B7C8FFA1FE7}" type="presOf" srcId="{DA1A4987-50AD-A143-A0C6-26DF51879FD1}" destId="{5D9ADBB5-C726-B74F-A9E7-D667CB145A21}" srcOrd="0" destOrd="0" presId="urn:microsoft.com/office/officeart/2005/8/layout/lProcess2"/>
    <dgm:cxn modelId="{25687F31-9BB1-884C-A8D9-DA4AF993F30F}" type="presOf" srcId="{E9E67D14-3E02-4F48-A108-A6AB8CE4D9AE}" destId="{E0D8EF2A-E3AD-7B41-ABFD-40AE1BC12726}" srcOrd="0" destOrd="0" presId="urn:microsoft.com/office/officeart/2005/8/layout/lProcess2"/>
    <dgm:cxn modelId="{16C34933-B774-1D4E-890C-3CA63AB94C0C}" type="presOf" srcId="{0BBAEC19-B2C1-214F-B458-D31D2B7EE48D}" destId="{C80CCD15-357C-8C46-AC11-81EA4CB300A8}" srcOrd="0" destOrd="0" presId="urn:microsoft.com/office/officeart/2005/8/layout/lProcess2"/>
    <dgm:cxn modelId="{AA2AA640-4B5A-6340-BA21-AF3E7E0CEFE5}" type="presOf" srcId="{14750F07-11FF-CC4F-BD4B-2DF150A52A1C}" destId="{77FEB8B4-2C63-8343-9324-FEEF0CDA8B26}" srcOrd="0" destOrd="0" presId="urn:microsoft.com/office/officeart/2005/8/layout/lProcess2"/>
    <dgm:cxn modelId="{7DB62A5B-0C5B-E245-AEB3-FAC1F793DEAB}" srcId="{8A64E668-8589-1F40-85D5-2DA2AC29FF83}" destId="{DA1A4987-50AD-A143-A0C6-26DF51879FD1}" srcOrd="2" destOrd="0" parTransId="{EF05E9A7-5CD3-DC44-8996-87C81369D8CB}" sibTransId="{AC41E54D-3737-5B43-98DF-0B7643078BA8}"/>
    <dgm:cxn modelId="{4701615D-5BBB-D945-AA3C-F8F76F5FDF86}" type="presOf" srcId="{63130C00-895E-C84A-9595-108E086A0C10}" destId="{1A51C827-6F5B-9F44-B101-67EC6AB0FC60}" srcOrd="0" destOrd="0" presId="urn:microsoft.com/office/officeart/2005/8/layout/lProcess2"/>
    <dgm:cxn modelId="{70AEDA5F-40D4-2E44-BF2F-54EA16B45EA0}" srcId="{69BD721E-B59C-6342-8871-BFC4A8413C5A}" destId="{74C279EE-D13D-204C-83DB-7CFE9AB059AF}" srcOrd="1" destOrd="0" parTransId="{11CCC7B9-E2AD-D94E-8DE2-17B9309B2A53}" sibTransId="{E2C8F8FA-0139-854D-95D5-136F94DBC29B}"/>
    <dgm:cxn modelId="{29D24660-39A4-8246-8E32-E021090EF38F}" type="presOf" srcId="{74C279EE-D13D-204C-83DB-7CFE9AB059AF}" destId="{F72AE9CB-492A-BD4B-ACA6-3490DD6B6812}" srcOrd="0" destOrd="0" presId="urn:microsoft.com/office/officeart/2005/8/layout/lProcess2"/>
    <dgm:cxn modelId="{03A9AC61-D7A6-024A-ACBE-8BA96CA31C42}" type="presOf" srcId="{9E8B56D0-0010-FA49-AA16-8F4CA81173FB}" destId="{D87BEE4A-649B-A945-9649-D01172AD3136}" srcOrd="0" destOrd="0" presId="urn:microsoft.com/office/officeart/2005/8/layout/lProcess2"/>
    <dgm:cxn modelId="{38E18D43-C201-E345-BE94-AB2B391945A7}" srcId="{E9E67D14-3E02-4F48-A108-A6AB8CE4D9AE}" destId="{8A64E668-8589-1F40-85D5-2DA2AC29FF83}" srcOrd="0" destOrd="0" parTransId="{9CA4537F-A202-B144-A462-735FD928AF90}" sibTransId="{72DDB22D-86D3-1049-87F7-8BD1D271D1F0}"/>
    <dgm:cxn modelId="{0109E546-C460-694F-B651-D00DB19ED706}" type="presOf" srcId="{1EDAE692-7D08-2E4D-B4D2-B87DE5FCE23A}" destId="{1AEB5692-D6CE-BB41-8222-C0C928A99CD6}" srcOrd="0" destOrd="0" presId="urn:microsoft.com/office/officeart/2005/8/layout/lProcess2"/>
    <dgm:cxn modelId="{0458616B-5363-5043-806F-979C192D2DF1}" type="presOf" srcId="{4EB90B5B-D137-904D-AD65-1B84EAC518F3}" destId="{6EC61F29-961A-794E-B147-CF35D1D00A5A}" srcOrd="0" destOrd="0" presId="urn:microsoft.com/office/officeart/2005/8/layout/lProcess2"/>
    <dgm:cxn modelId="{7B5DBE4B-5A21-6040-A58B-236A139E6565}" type="presOf" srcId="{8A64E668-8589-1F40-85D5-2DA2AC29FF83}" destId="{DB659DCC-D527-914B-824E-5C1EBB0CA4A3}" srcOrd="0" destOrd="0" presId="urn:microsoft.com/office/officeart/2005/8/layout/lProcess2"/>
    <dgm:cxn modelId="{BBECEB6E-C289-0543-B54F-CA08C19A0789}" srcId="{7239CA86-DED4-F44A-BD0A-FECB6525E0AF}" destId="{0BBAEC19-B2C1-214F-B458-D31D2B7EE48D}" srcOrd="4" destOrd="0" parTransId="{CF249499-AB27-0D49-BCB6-6D1EED07A519}" sibTransId="{F8A04296-A54C-E848-9BC5-527F6F54C99F}"/>
    <dgm:cxn modelId="{BAC3F150-F0BD-EE4B-B9A3-F68632BAB76F}" srcId="{69BD721E-B59C-6342-8871-BFC4A8413C5A}" destId="{390E4469-E3E2-C843-B27A-F7224AA59767}" srcOrd="2" destOrd="0" parTransId="{091B880B-2B73-054E-835B-27B87EF4C0CC}" sibTransId="{E49A2E88-3C7B-3C42-9E47-2C3AB23E9447}"/>
    <dgm:cxn modelId="{FD8ECB51-384F-1D49-A8CF-93CD1A284CDC}" srcId="{7239CA86-DED4-F44A-BD0A-FECB6525E0AF}" destId="{50E2B052-26C6-E545-B787-272FB4421FE2}" srcOrd="6" destOrd="0" parTransId="{7E8623CA-83B5-9C49-BD5F-5967DB1D8BC9}" sibTransId="{A03BD728-1800-744E-A754-87609BC0B63C}"/>
    <dgm:cxn modelId="{F058A953-1632-DB46-94E4-2CB06A114D9F}" srcId="{69BD721E-B59C-6342-8871-BFC4A8413C5A}" destId="{1EDAE692-7D08-2E4D-B4D2-B87DE5FCE23A}" srcOrd="5" destOrd="0" parTransId="{6B1E7F65-3E53-4640-BBA9-EC4370888854}" sibTransId="{10061898-2EE9-FA42-93EE-60E95BEDB8DD}"/>
    <dgm:cxn modelId="{A9517A7C-3FA3-E542-B2D0-BBA0BDCA1642}" type="presOf" srcId="{7239CA86-DED4-F44A-BD0A-FECB6525E0AF}" destId="{5D87FB83-1DD0-8144-B115-C3D1F71E345B}" srcOrd="0" destOrd="0" presId="urn:microsoft.com/office/officeart/2005/8/layout/lProcess2"/>
    <dgm:cxn modelId="{83D1667E-C281-0445-9F06-C8B4E8C708F0}" type="presOf" srcId="{3B8F782C-2D95-5948-9FB1-36457A9802D1}" destId="{337E36EB-FF99-4F46-8DA7-09B6C16E2FAA}" srcOrd="0" destOrd="0" presId="urn:microsoft.com/office/officeart/2005/8/layout/lProcess2"/>
    <dgm:cxn modelId="{E3114D7E-9F44-884B-A811-48E2DEE3B740}" type="presOf" srcId="{69BD721E-B59C-6342-8871-BFC4A8413C5A}" destId="{C83888ED-3B65-5A44-9B26-FF75C9143C34}" srcOrd="1" destOrd="0" presId="urn:microsoft.com/office/officeart/2005/8/layout/lProcess2"/>
    <dgm:cxn modelId="{F17EC47E-A8BE-0149-9188-7ED2BC29BC6D}" type="presOf" srcId="{50E2B052-26C6-E545-B787-272FB4421FE2}" destId="{BE6F15D8-3C14-CF47-AE3C-308D6EFDA594}" srcOrd="0" destOrd="0" presId="urn:microsoft.com/office/officeart/2005/8/layout/lProcess2"/>
    <dgm:cxn modelId="{45D85783-E5C8-284A-82F3-E87176F4C990}" srcId="{8A64E668-8589-1F40-85D5-2DA2AC29FF83}" destId="{C6609B80-168E-2C47-BD51-D6DFC1CF2E85}" srcOrd="4" destOrd="0" parTransId="{DFD4F70A-77BD-2443-AD81-4F2EBE15D452}" sibTransId="{A9D18C22-7B3C-6B47-BED6-1BFB807EEC7F}"/>
    <dgm:cxn modelId="{6CF65688-E410-AB4F-8D1D-D052FC0EEBF3}" type="presOf" srcId="{8B0ED590-DD0F-8B40-B664-DA8328BBAF7F}" destId="{D1EB059D-31BE-AC4B-93A9-C4FC732A098B}" srcOrd="0" destOrd="0" presId="urn:microsoft.com/office/officeart/2005/8/layout/lProcess2"/>
    <dgm:cxn modelId="{55B9448A-062D-1A41-B3E4-7F554BBA2790}" type="presOf" srcId="{C9F591FC-2865-474D-B9E5-5AD512243C7B}" destId="{3FFA3E50-9CE8-114C-B5B7-AAB612F8556E}" srcOrd="0" destOrd="0" presId="urn:microsoft.com/office/officeart/2005/8/layout/lProcess2"/>
    <dgm:cxn modelId="{360BA18D-05B6-7B42-B8D6-9A4BD51BE422}" srcId="{69BD721E-B59C-6342-8871-BFC4A8413C5A}" destId="{8B0ED590-DD0F-8B40-B664-DA8328BBAF7F}" srcOrd="3" destOrd="0" parTransId="{7B022BF5-5D50-2043-8D53-9DB6E43E474E}" sibTransId="{8C7DEA21-24DB-1045-8466-6919A383A0E5}"/>
    <dgm:cxn modelId="{7AC23296-6C7D-9043-8BFD-950554E6852D}" srcId="{8A64E668-8589-1F40-85D5-2DA2AC29FF83}" destId="{3B8F782C-2D95-5948-9FB1-36457A9802D1}" srcOrd="0" destOrd="0" parTransId="{DAC5C8A8-F5A2-0742-92FA-D8CB7AC7F7E1}" sibTransId="{CD1F74B9-E466-8645-AD7C-B945A746AACF}"/>
    <dgm:cxn modelId="{95ABB596-6732-9840-A6F7-89DA1EDC8A13}" srcId="{69BD721E-B59C-6342-8871-BFC4A8413C5A}" destId="{9E8B56D0-0010-FA49-AA16-8F4CA81173FB}" srcOrd="4" destOrd="0" parTransId="{42C57F4F-27FF-2740-8811-0B08754736D4}" sibTransId="{4098F013-CA6F-6E42-8E0C-8A32AC11264D}"/>
    <dgm:cxn modelId="{3A8CF79A-F5B7-864E-9233-101395BC0C6A}" srcId="{8A64E668-8589-1F40-85D5-2DA2AC29FF83}" destId="{B7B53E75-1217-3C48-85B2-816F34B43651}" srcOrd="1" destOrd="0" parTransId="{FF1BB745-5A70-334A-ACD0-014CA0600CD5}" sibTransId="{12B554C1-E478-EB44-9D11-EB5B494C838E}"/>
    <dgm:cxn modelId="{C3D2849F-6B62-9F40-A2BB-90ED4F8A53CD}" srcId="{7239CA86-DED4-F44A-BD0A-FECB6525E0AF}" destId="{4C884E65-FB2A-9247-83DB-1810372836B4}" srcOrd="5" destOrd="0" parTransId="{A1EE3329-CB3B-7F42-B0C5-1FA6A2B02C15}" sibTransId="{1F4F4288-AAF1-A945-BBDB-5DFF074AB52F}"/>
    <dgm:cxn modelId="{41C945BA-987C-3F44-82AE-F913AFCE9050}" type="presOf" srcId="{4C884E65-FB2A-9247-83DB-1810372836B4}" destId="{AD307009-8C13-7147-914C-6C27BCDCE3AE}" srcOrd="0" destOrd="0" presId="urn:microsoft.com/office/officeart/2005/8/layout/lProcess2"/>
    <dgm:cxn modelId="{537565BB-9C55-0E47-A015-694E7FB0AEA8}" type="presOf" srcId="{E6BCF52C-5173-A64E-AFDB-13DF574727FE}" destId="{8B57657A-227D-DA41-9DFD-194EE84A8DCA}" srcOrd="0" destOrd="0" presId="urn:microsoft.com/office/officeart/2005/8/layout/lProcess2"/>
    <dgm:cxn modelId="{6EDC09C0-DD78-4A41-B63F-78EDADC70760}" type="presOf" srcId="{7239CA86-DED4-F44A-BD0A-FECB6525E0AF}" destId="{0D09D38C-2DE2-834D-A336-8243A2D18143}" srcOrd="1" destOrd="0" presId="urn:microsoft.com/office/officeart/2005/8/layout/lProcess2"/>
    <dgm:cxn modelId="{8C3506C1-D7BE-234F-A960-7F9AF11C637D}" type="presOf" srcId="{390E4469-E3E2-C843-B27A-F7224AA59767}" destId="{2A9079EB-49AF-D94A-BC50-11F0FDA47BD5}" srcOrd="0" destOrd="0" presId="urn:microsoft.com/office/officeart/2005/8/layout/lProcess2"/>
    <dgm:cxn modelId="{7397A1D6-A0AC-974B-A01E-6147BF07D9B1}" srcId="{69BD721E-B59C-6342-8871-BFC4A8413C5A}" destId="{63130C00-895E-C84A-9595-108E086A0C10}" srcOrd="0" destOrd="0" parTransId="{7537C080-F6B8-4748-ACB9-5EAB2C77E180}" sibTransId="{6A3A1D14-6A42-9340-A7CC-DE5E72232249}"/>
    <dgm:cxn modelId="{31C985DA-B95E-2C47-9768-2D0E7FFB13B9}" srcId="{7239CA86-DED4-F44A-BD0A-FECB6525E0AF}" destId="{14750F07-11FF-CC4F-BD4B-2DF150A52A1C}" srcOrd="2" destOrd="0" parTransId="{90763B54-8A92-C746-9EFA-528CC27131A8}" sibTransId="{760E5EE8-F4D4-3743-A3AA-4FE15884F5A9}"/>
    <dgm:cxn modelId="{106889DB-B692-C548-9E58-40FDCEE57D9A}" type="presOf" srcId="{8A64E668-8589-1F40-85D5-2DA2AC29FF83}" destId="{402D8FB2-F38D-C34F-8EE9-5AE4707B7946}" srcOrd="1" destOrd="0" presId="urn:microsoft.com/office/officeart/2005/8/layout/lProcess2"/>
    <dgm:cxn modelId="{B11048DE-B189-AB42-BA5A-0C319A3F2E6C}" type="presOf" srcId="{B7B53E75-1217-3C48-85B2-816F34B43651}" destId="{05322FBE-8BF7-3B49-81E1-B99ED4617862}" srcOrd="0" destOrd="0" presId="urn:microsoft.com/office/officeart/2005/8/layout/lProcess2"/>
    <dgm:cxn modelId="{403EE0E2-0B27-C44A-885F-FC27DCC9DFBC}" srcId="{E9E67D14-3E02-4F48-A108-A6AB8CE4D9AE}" destId="{69BD721E-B59C-6342-8871-BFC4A8413C5A}" srcOrd="2" destOrd="0" parTransId="{FBB050D8-9EA7-8540-94DD-4A57F7430AF3}" sibTransId="{6243E2B8-90F6-2B45-94D9-83A7133DF0AE}"/>
    <dgm:cxn modelId="{1674D1E3-322B-AE4A-BF07-EFB805F334AF}" type="presOf" srcId="{A2B28CCE-9C60-9B44-9F8B-4B7F813DAFB6}" destId="{C2B9B6A4-CA54-D340-A793-B81EBFD49F6C}" srcOrd="0" destOrd="0" presId="urn:microsoft.com/office/officeart/2005/8/layout/lProcess2"/>
    <dgm:cxn modelId="{8755FAEE-973A-754B-B2A7-7C4DBFF470FE}" type="presOf" srcId="{69BD721E-B59C-6342-8871-BFC4A8413C5A}" destId="{424E37CF-EBE4-604A-B789-A1FED57FAE71}" srcOrd="0" destOrd="0" presId="urn:microsoft.com/office/officeart/2005/8/layout/lProcess2"/>
    <dgm:cxn modelId="{628EDF3F-3C93-2E47-9951-1130EA34C900}" type="presParOf" srcId="{E0D8EF2A-E3AD-7B41-ABFD-40AE1BC12726}" destId="{D923B95C-1B0C-3F42-BBDD-7DC16A60836C}" srcOrd="0" destOrd="0" presId="urn:microsoft.com/office/officeart/2005/8/layout/lProcess2"/>
    <dgm:cxn modelId="{F8159962-82C1-CC4B-A86E-C050AC7E7703}" type="presParOf" srcId="{D923B95C-1B0C-3F42-BBDD-7DC16A60836C}" destId="{DB659DCC-D527-914B-824E-5C1EBB0CA4A3}" srcOrd="0" destOrd="0" presId="urn:microsoft.com/office/officeart/2005/8/layout/lProcess2"/>
    <dgm:cxn modelId="{15AD881F-9525-E146-8AEC-BAB193E93FAA}" type="presParOf" srcId="{D923B95C-1B0C-3F42-BBDD-7DC16A60836C}" destId="{402D8FB2-F38D-C34F-8EE9-5AE4707B7946}" srcOrd="1" destOrd="0" presId="urn:microsoft.com/office/officeart/2005/8/layout/lProcess2"/>
    <dgm:cxn modelId="{5D1DCA40-AC9C-6342-A4A3-30613F2EE5B0}" type="presParOf" srcId="{D923B95C-1B0C-3F42-BBDD-7DC16A60836C}" destId="{6A3FE565-64E8-F04F-ACC8-CB5FF68EE3BF}" srcOrd="2" destOrd="0" presId="urn:microsoft.com/office/officeart/2005/8/layout/lProcess2"/>
    <dgm:cxn modelId="{23F7D651-461F-8D4B-B5BF-6028896F3531}" type="presParOf" srcId="{6A3FE565-64E8-F04F-ACC8-CB5FF68EE3BF}" destId="{26C6032D-19C2-7E48-9594-399E994EAE21}" srcOrd="0" destOrd="0" presId="urn:microsoft.com/office/officeart/2005/8/layout/lProcess2"/>
    <dgm:cxn modelId="{7B7C9A7D-4463-4548-B6FC-C4E41CA88D02}" type="presParOf" srcId="{26C6032D-19C2-7E48-9594-399E994EAE21}" destId="{337E36EB-FF99-4F46-8DA7-09B6C16E2FAA}" srcOrd="0" destOrd="0" presId="urn:microsoft.com/office/officeart/2005/8/layout/lProcess2"/>
    <dgm:cxn modelId="{4326F8D0-2E00-1D49-8823-1F7B8B09B67D}" type="presParOf" srcId="{26C6032D-19C2-7E48-9594-399E994EAE21}" destId="{39D0E500-24A9-B643-911D-FFF55FD34377}" srcOrd="1" destOrd="0" presId="urn:microsoft.com/office/officeart/2005/8/layout/lProcess2"/>
    <dgm:cxn modelId="{90623656-0562-134D-BFBC-1EF55BF4972B}" type="presParOf" srcId="{26C6032D-19C2-7E48-9594-399E994EAE21}" destId="{05322FBE-8BF7-3B49-81E1-B99ED4617862}" srcOrd="2" destOrd="0" presId="urn:microsoft.com/office/officeart/2005/8/layout/lProcess2"/>
    <dgm:cxn modelId="{64C42B68-F094-1D4B-A0D8-073845350827}" type="presParOf" srcId="{26C6032D-19C2-7E48-9594-399E994EAE21}" destId="{7B18693B-85D0-EC4F-BE47-CAD556F5F230}" srcOrd="3" destOrd="0" presId="urn:microsoft.com/office/officeart/2005/8/layout/lProcess2"/>
    <dgm:cxn modelId="{73510EE1-0305-D34E-87DB-65098922F5E7}" type="presParOf" srcId="{26C6032D-19C2-7E48-9594-399E994EAE21}" destId="{5D9ADBB5-C726-B74F-A9E7-D667CB145A21}" srcOrd="4" destOrd="0" presId="urn:microsoft.com/office/officeart/2005/8/layout/lProcess2"/>
    <dgm:cxn modelId="{1FAAC20C-25EA-9C45-A702-513C3EE3D36D}" type="presParOf" srcId="{26C6032D-19C2-7E48-9594-399E994EAE21}" destId="{917FA53F-A69F-1646-8538-07810095122A}" srcOrd="5" destOrd="0" presId="urn:microsoft.com/office/officeart/2005/8/layout/lProcess2"/>
    <dgm:cxn modelId="{B63DC9F0-519D-6741-8A4C-B3F82E332A78}" type="presParOf" srcId="{26C6032D-19C2-7E48-9594-399E994EAE21}" destId="{8B57657A-227D-DA41-9DFD-194EE84A8DCA}" srcOrd="6" destOrd="0" presId="urn:microsoft.com/office/officeart/2005/8/layout/lProcess2"/>
    <dgm:cxn modelId="{AE3CC365-C498-CE4B-9246-F408ECA6DFD8}" type="presParOf" srcId="{26C6032D-19C2-7E48-9594-399E994EAE21}" destId="{7B6EA9F8-5EC6-CC4D-AA05-4E0329FCA24F}" srcOrd="7" destOrd="0" presId="urn:microsoft.com/office/officeart/2005/8/layout/lProcess2"/>
    <dgm:cxn modelId="{370F9668-E197-6541-A4FC-4784F3588438}" type="presParOf" srcId="{26C6032D-19C2-7E48-9594-399E994EAE21}" destId="{10CAFE93-8CAA-F841-93F8-8EF9FDD58D1B}" srcOrd="8" destOrd="0" presId="urn:microsoft.com/office/officeart/2005/8/layout/lProcess2"/>
    <dgm:cxn modelId="{8D7B0769-C26B-2C4F-9982-F46C37B7C94A}" type="presParOf" srcId="{26C6032D-19C2-7E48-9594-399E994EAE21}" destId="{086E5B2D-E46A-0B46-9633-A601CEC05C30}" srcOrd="9" destOrd="0" presId="urn:microsoft.com/office/officeart/2005/8/layout/lProcess2"/>
    <dgm:cxn modelId="{18FA5445-CB88-9547-8A79-67358A75A576}" type="presParOf" srcId="{26C6032D-19C2-7E48-9594-399E994EAE21}" destId="{6EC61F29-961A-794E-B147-CF35D1D00A5A}" srcOrd="10" destOrd="0" presId="urn:microsoft.com/office/officeart/2005/8/layout/lProcess2"/>
    <dgm:cxn modelId="{C9B2FAB9-69B1-A341-ACCC-BEF39A921D02}" type="presParOf" srcId="{E0D8EF2A-E3AD-7B41-ABFD-40AE1BC12726}" destId="{8BE1CA5E-C85E-F34F-A143-8DB687E97562}" srcOrd="1" destOrd="0" presId="urn:microsoft.com/office/officeart/2005/8/layout/lProcess2"/>
    <dgm:cxn modelId="{5416F610-53EE-AD45-98F7-7CABBFE9455F}" type="presParOf" srcId="{E0D8EF2A-E3AD-7B41-ABFD-40AE1BC12726}" destId="{3DD0D692-923D-D147-AA04-2FC5C36DDC72}" srcOrd="2" destOrd="0" presId="urn:microsoft.com/office/officeart/2005/8/layout/lProcess2"/>
    <dgm:cxn modelId="{6F05998E-C341-064E-914E-E6361962B976}" type="presParOf" srcId="{3DD0D692-923D-D147-AA04-2FC5C36DDC72}" destId="{5D87FB83-1DD0-8144-B115-C3D1F71E345B}" srcOrd="0" destOrd="0" presId="urn:microsoft.com/office/officeart/2005/8/layout/lProcess2"/>
    <dgm:cxn modelId="{E41480C0-D72D-2447-BB38-157C673EB3A8}" type="presParOf" srcId="{3DD0D692-923D-D147-AA04-2FC5C36DDC72}" destId="{0D09D38C-2DE2-834D-A336-8243A2D18143}" srcOrd="1" destOrd="0" presId="urn:microsoft.com/office/officeart/2005/8/layout/lProcess2"/>
    <dgm:cxn modelId="{F0B592BD-950F-F044-8571-23A5A019308F}" type="presParOf" srcId="{3DD0D692-923D-D147-AA04-2FC5C36DDC72}" destId="{F0270496-E129-D449-9DC5-8245E138EF94}" srcOrd="2" destOrd="0" presId="urn:microsoft.com/office/officeart/2005/8/layout/lProcess2"/>
    <dgm:cxn modelId="{4A3CC949-E7F3-D94B-84FF-059639624776}" type="presParOf" srcId="{F0270496-E129-D449-9DC5-8245E138EF94}" destId="{2C927208-415C-BB46-BAF2-9AFB1BAC4D53}" srcOrd="0" destOrd="0" presId="urn:microsoft.com/office/officeart/2005/8/layout/lProcess2"/>
    <dgm:cxn modelId="{51A5E7BA-3B5A-BA42-8017-CF2EDEC6202B}" type="presParOf" srcId="{2C927208-415C-BB46-BAF2-9AFB1BAC4D53}" destId="{C2B9B6A4-CA54-D340-A793-B81EBFD49F6C}" srcOrd="0" destOrd="0" presId="urn:microsoft.com/office/officeart/2005/8/layout/lProcess2"/>
    <dgm:cxn modelId="{90EEA104-4254-CF49-ADD1-81CC0A7816F6}" type="presParOf" srcId="{2C927208-415C-BB46-BAF2-9AFB1BAC4D53}" destId="{0DAD9108-65D6-C649-B389-8D307A7ED198}" srcOrd="1" destOrd="0" presId="urn:microsoft.com/office/officeart/2005/8/layout/lProcess2"/>
    <dgm:cxn modelId="{18399FFA-E05F-2B41-ABBB-9EB9E1261156}" type="presParOf" srcId="{2C927208-415C-BB46-BAF2-9AFB1BAC4D53}" destId="{F742934E-468F-214E-90B9-A823D7CFFD64}" srcOrd="2" destOrd="0" presId="urn:microsoft.com/office/officeart/2005/8/layout/lProcess2"/>
    <dgm:cxn modelId="{34913BA6-214F-FF42-B89D-0997DE5E0BB3}" type="presParOf" srcId="{2C927208-415C-BB46-BAF2-9AFB1BAC4D53}" destId="{B5D488D0-3291-7C44-94FE-4688062C76BD}" srcOrd="3" destOrd="0" presId="urn:microsoft.com/office/officeart/2005/8/layout/lProcess2"/>
    <dgm:cxn modelId="{3C861B13-632F-B244-A093-45DC0749FEE1}" type="presParOf" srcId="{2C927208-415C-BB46-BAF2-9AFB1BAC4D53}" destId="{77FEB8B4-2C63-8343-9324-FEEF0CDA8B26}" srcOrd="4" destOrd="0" presId="urn:microsoft.com/office/officeart/2005/8/layout/lProcess2"/>
    <dgm:cxn modelId="{7145E2DF-CED3-A749-A0F0-03A5FB6F0C17}" type="presParOf" srcId="{2C927208-415C-BB46-BAF2-9AFB1BAC4D53}" destId="{0A6C5D0B-4FA7-7547-B821-734F70FFAB0A}" srcOrd="5" destOrd="0" presId="urn:microsoft.com/office/officeart/2005/8/layout/lProcess2"/>
    <dgm:cxn modelId="{B37FA5DD-2571-194F-A81C-5D4F68281860}" type="presParOf" srcId="{2C927208-415C-BB46-BAF2-9AFB1BAC4D53}" destId="{3FFA3E50-9CE8-114C-B5B7-AAB612F8556E}" srcOrd="6" destOrd="0" presId="urn:microsoft.com/office/officeart/2005/8/layout/lProcess2"/>
    <dgm:cxn modelId="{15DDD067-7729-C14D-9956-FA05E241B228}" type="presParOf" srcId="{2C927208-415C-BB46-BAF2-9AFB1BAC4D53}" destId="{12E05BD6-2FBF-FE4C-B4C6-BA5A680A13D0}" srcOrd="7" destOrd="0" presId="urn:microsoft.com/office/officeart/2005/8/layout/lProcess2"/>
    <dgm:cxn modelId="{7D232A8C-88E1-E44D-9FEC-582EFB4544E1}" type="presParOf" srcId="{2C927208-415C-BB46-BAF2-9AFB1BAC4D53}" destId="{C80CCD15-357C-8C46-AC11-81EA4CB300A8}" srcOrd="8" destOrd="0" presId="urn:microsoft.com/office/officeart/2005/8/layout/lProcess2"/>
    <dgm:cxn modelId="{8BEBCA21-5538-494A-ABE6-E4344446F0DB}" type="presParOf" srcId="{2C927208-415C-BB46-BAF2-9AFB1BAC4D53}" destId="{C881AD68-FE99-0C46-A13B-67C7A2C1DF60}" srcOrd="9" destOrd="0" presId="urn:microsoft.com/office/officeart/2005/8/layout/lProcess2"/>
    <dgm:cxn modelId="{C792A1DF-1E1C-7348-887D-8D00ADA8F487}" type="presParOf" srcId="{2C927208-415C-BB46-BAF2-9AFB1BAC4D53}" destId="{AD307009-8C13-7147-914C-6C27BCDCE3AE}" srcOrd="10" destOrd="0" presId="urn:microsoft.com/office/officeart/2005/8/layout/lProcess2"/>
    <dgm:cxn modelId="{752708A4-ADD4-3A44-8CDD-2CBA40F2A47A}" type="presParOf" srcId="{2C927208-415C-BB46-BAF2-9AFB1BAC4D53}" destId="{7236D25D-C2C0-A143-B7F4-F19098ED5B1C}" srcOrd="11" destOrd="0" presId="urn:microsoft.com/office/officeart/2005/8/layout/lProcess2"/>
    <dgm:cxn modelId="{9C91A9F2-7C08-5C4D-8914-F8AEFD978317}" type="presParOf" srcId="{2C927208-415C-BB46-BAF2-9AFB1BAC4D53}" destId="{BE6F15D8-3C14-CF47-AE3C-308D6EFDA594}" srcOrd="12" destOrd="0" presId="urn:microsoft.com/office/officeart/2005/8/layout/lProcess2"/>
    <dgm:cxn modelId="{99D074DD-74D6-4346-B1CA-6DA22F2C3C21}" type="presParOf" srcId="{E0D8EF2A-E3AD-7B41-ABFD-40AE1BC12726}" destId="{9B9F9543-922C-D64E-A2F6-4BCC560FCD1B}" srcOrd="3" destOrd="0" presId="urn:microsoft.com/office/officeart/2005/8/layout/lProcess2"/>
    <dgm:cxn modelId="{4C49AD6D-2B7F-574F-8C0B-D7C551F159F3}" type="presParOf" srcId="{E0D8EF2A-E3AD-7B41-ABFD-40AE1BC12726}" destId="{491CDD2D-5E2D-C046-88F2-A9B170DF06F3}" srcOrd="4" destOrd="0" presId="urn:microsoft.com/office/officeart/2005/8/layout/lProcess2"/>
    <dgm:cxn modelId="{6932EDA1-A6DE-A14C-B221-FD148DF080EB}" type="presParOf" srcId="{491CDD2D-5E2D-C046-88F2-A9B170DF06F3}" destId="{424E37CF-EBE4-604A-B789-A1FED57FAE71}" srcOrd="0" destOrd="0" presId="urn:microsoft.com/office/officeart/2005/8/layout/lProcess2"/>
    <dgm:cxn modelId="{57CB2067-8776-9843-84D6-1ECA6BF1A589}" type="presParOf" srcId="{491CDD2D-5E2D-C046-88F2-A9B170DF06F3}" destId="{C83888ED-3B65-5A44-9B26-FF75C9143C34}" srcOrd="1" destOrd="0" presId="urn:microsoft.com/office/officeart/2005/8/layout/lProcess2"/>
    <dgm:cxn modelId="{CDFE6633-72A1-2E48-8E6F-02610F93FFC8}" type="presParOf" srcId="{491CDD2D-5E2D-C046-88F2-A9B170DF06F3}" destId="{7D575CEE-4309-FB44-AE87-CE660A62DE83}" srcOrd="2" destOrd="0" presId="urn:microsoft.com/office/officeart/2005/8/layout/lProcess2"/>
    <dgm:cxn modelId="{A3D46712-03BF-5843-9E45-ECE3D8575DB8}" type="presParOf" srcId="{7D575CEE-4309-FB44-AE87-CE660A62DE83}" destId="{E3CB6816-2DEA-E648-BE50-AD6FBECFD995}" srcOrd="0" destOrd="0" presId="urn:microsoft.com/office/officeart/2005/8/layout/lProcess2"/>
    <dgm:cxn modelId="{CB5B8478-C9F7-A24C-83FB-F53EE99EB228}" type="presParOf" srcId="{E3CB6816-2DEA-E648-BE50-AD6FBECFD995}" destId="{1A51C827-6F5B-9F44-B101-67EC6AB0FC60}" srcOrd="0" destOrd="0" presId="urn:microsoft.com/office/officeart/2005/8/layout/lProcess2"/>
    <dgm:cxn modelId="{557C76DF-D601-D94D-B562-DB3C1C0E781B}" type="presParOf" srcId="{E3CB6816-2DEA-E648-BE50-AD6FBECFD995}" destId="{2A923C97-919C-FB4A-AE52-6D353115717F}" srcOrd="1" destOrd="0" presId="urn:microsoft.com/office/officeart/2005/8/layout/lProcess2"/>
    <dgm:cxn modelId="{ECF89432-323C-2248-AD39-8AB1733982BB}" type="presParOf" srcId="{E3CB6816-2DEA-E648-BE50-AD6FBECFD995}" destId="{F72AE9CB-492A-BD4B-ACA6-3490DD6B6812}" srcOrd="2" destOrd="0" presId="urn:microsoft.com/office/officeart/2005/8/layout/lProcess2"/>
    <dgm:cxn modelId="{FDFB5A87-1C03-264F-8932-6BB4A0C9415A}" type="presParOf" srcId="{E3CB6816-2DEA-E648-BE50-AD6FBECFD995}" destId="{38380141-CB1A-B345-ADE2-C5519A10E9E1}" srcOrd="3" destOrd="0" presId="urn:microsoft.com/office/officeart/2005/8/layout/lProcess2"/>
    <dgm:cxn modelId="{ED11789C-3AF4-C748-A031-64C459A5A8EC}" type="presParOf" srcId="{E3CB6816-2DEA-E648-BE50-AD6FBECFD995}" destId="{2A9079EB-49AF-D94A-BC50-11F0FDA47BD5}" srcOrd="4" destOrd="0" presId="urn:microsoft.com/office/officeart/2005/8/layout/lProcess2"/>
    <dgm:cxn modelId="{0FDFD3D4-1719-DB40-B108-61C112C6E484}" type="presParOf" srcId="{E3CB6816-2DEA-E648-BE50-AD6FBECFD995}" destId="{40897027-19A7-F744-81ED-887E7B8DB3A1}" srcOrd="5" destOrd="0" presId="urn:microsoft.com/office/officeart/2005/8/layout/lProcess2"/>
    <dgm:cxn modelId="{75B0DBB3-EA1D-1748-9263-E746B002CBA6}" type="presParOf" srcId="{E3CB6816-2DEA-E648-BE50-AD6FBECFD995}" destId="{D1EB059D-31BE-AC4B-93A9-C4FC732A098B}" srcOrd="6" destOrd="0" presId="urn:microsoft.com/office/officeart/2005/8/layout/lProcess2"/>
    <dgm:cxn modelId="{69709FE7-C764-D041-8262-6419563F7372}" type="presParOf" srcId="{E3CB6816-2DEA-E648-BE50-AD6FBECFD995}" destId="{43E166B9-402B-7C47-9C0D-D172F1FD64F3}" srcOrd="7" destOrd="0" presId="urn:microsoft.com/office/officeart/2005/8/layout/lProcess2"/>
    <dgm:cxn modelId="{B1E1F232-506F-9042-949E-426385EDC1FB}" type="presParOf" srcId="{E3CB6816-2DEA-E648-BE50-AD6FBECFD995}" destId="{D87BEE4A-649B-A945-9649-D01172AD3136}" srcOrd="8" destOrd="0" presId="urn:microsoft.com/office/officeart/2005/8/layout/lProcess2"/>
    <dgm:cxn modelId="{479D9706-A182-BA41-BAB4-75B936CE7EE0}" type="presParOf" srcId="{E3CB6816-2DEA-E648-BE50-AD6FBECFD995}" destId="{E148217C-02E2-9247-921B-05347DB41BDA}" srcOrd="9" destOrd="0" presId="urn:microsoft.com/office/officeart/2005/8/layout/lProcess2"/>
    <dgm:cxn modelId="{1A7D17B9-9F4E-AA4D-BDC4-FDA078B92B2E}" type="presParOf" srcId="{E3CB6816-2DEA-E648-BE50-AD6FBECFD995}" destId="{1AEB5692-D6CE-BB41-8222-C0C928A99CD6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E9DDC-1006-4775-BD41-1001BB637A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D518203-B10E-4807-990E-7E2180067DC1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2800" b="1" dirty="0">
              <a:solidFill>
                <a:srgbClr val="71999D"/>
              </a:solidFill>
            </a:rPr>
            <a:t>Stabilité</a:t>
          </a:r>
          <a:r>
            <a:rPr lang="fr-CA" sz="2800" b="1" dirty="0"/>
            <a:t> </a:t>
          </a:r>
          <a:r>
            <a:rPr lang="fr-CA" sz="2800" b="1" dirty="0">
              <a:solidFill>
                <a:srgbClr val="71999D"/>
              </a:solidFill>
            </a:rPr>
            <a:t>juridique</a:t>
          </a:r>
        </a:p>
      </dgm:t>
    </dgm:pt>
    <dgm:pt modelId="{47F983D0-F587-43C0-9455-DF4FEB51A329}" type="parTrans" cxnId="{DEF58895-AFE9-421A-BF10-C2A84F3689B5}">
      <dgm:prSet/>
      <dgm:spPr/>
      <dgm:t>
        <a:bodyPr/>
        <a:lstStyle/>
        <a:p>
          <a:endParaRPr lang="fr-CA"/>
        </a:p>
      </dgm:t>
    </dgm:pt>
    <dgm:pt modelId="{8B0B150E-B678-4A1C-89C4-A60347FE0074}" type="sibTrans" cxnId="{DEF58895-AFE9-421A-BF10-C2A84F3689B5}">
      <dgm:prSet/>
      <dgm:spPr/>
      <dgm:t>
        <a:bodyPr/>
        <a:lstStyle/>
        <a:p>
          <a:endParaRPr lang="fr-CA"/>
        </a:p>
      </dgm:t>
    </dgm:pt>
    <dgm:pt modelId="{BCDCA237-42BA-406E-90BB-7153EB2409FF}">
      <dgm:prSet phldrT="[Texte]" custT="1"/>
      <dgm:spPr/>
      <dgm:t>
        <a:bodyPr/>
        <a:lstStyle/>
        <a:p>
          <a:r>
            <a:rPr lang="fr-CA" sz="2000" dirty="0"/>
            <a:t>Lois en vigueur permettant d’anticiper les résultats suite aux décisions prises</a:t>
          </a:r>
        </a:p>
      </dgm:t>
    </dgm:pt>
    <dgm:pt modelId="{36F03C8D-A7DF-4A31-BA33-766322417854}" type="parTrans" cxnId="{9F858FFB-6752-4F44-BCBD-5509EF984131}">
      <dgm:prSet/>
      <dgm:spPr/>
      <dgm:t>
        <a:bodyPr/>
        <a:lstStyle/>
        <a:p>
          <a:endParaRPr lang="fr-CA"/>
        </a:p>
      </dgm:t>
    </dgm:pt>
    <dgm:pt modelId="{9A1A161E-D0F0-4B9C-84F6-B37BCFA96144}" type="sibTrans" cxnId="{9F858FFB-6752-4F44-BCBD-5509EF984131}">
      <dgm:prSet/>
      <dgm:spPr/>
      <dgm:t>
        <a:bodyPr/>
        <a:lstStyle/>
        <a:p>
          <a:endParaRPr lang="fr-CA"/>
        </a:p>
      </dgm:t>
    </dgm:pt>
    <dgm:pt modelId="{C715605D-CC41-404D-B170-1E1B465E51AE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2800" b="1" dirty="0">
              <a:solidFill>
                <a:srgbClr val="71999D"/>
              </a:solidFill>
            </a:rPr>
            <a:t>Stabilité politique</a:t>
          </a:r>
        </a:p>
      </dgm:t>
    </dgm:pt>
    <dgm:pt modelId="{DAD69B13-48BA-40F7-A831-196E8EF4FAB9}" type="parTrans" cxnId="{695CD19C-08D2-40CD-B32E-5516A7F8814B}">
      <dgm:prSet/>
      <dgm:spPr/>
      <dgm:t>
        <a:bodyPr/>
        <a:lstStyle/>
        <a:p>
          <a:endParaRPr lang="fr-CA"/>
        </a:p>
      </dgm:t>
    </dgm:pt>
    <dgm:pt modelId="{5D5710A8-AD0D-48B3-BC71-6D2C8DB97CC5}" type="sibTrans" cxnId="{695CD19C-08D2-40CD-B32E-5516A7F8814B}">
      <dgm:prSet/>
      <dgm:spPr/>
      <dgm:t>
        <a:bodyPr/>
        <a:lstStyle/>
        <a:p>
          <a:endParaRPr lang="fr-CA"/>
        </a:p>
      </dgm:t>
    </dgm:pt>
    <dgm:pt modelId="{FBEF6F85-4F11-4971-B186-E4F309A3C831}">
      <dgm:prSet phldrT="[Texte]" custT="1"/>
      <dgm:spPr/>
      <dgm:t>
        <a:bodyPr/>
        <a:lstStyle/>
        <a:p>
          <a:r>
            <a:rPr lang="fr-CA" sz="2000" dirty="0"/>
            <a:t>Niveau d’ingérence du gouvernement au niveau de la gestion des organisations</a:t>
          </a:r>
        </a:p>
      </dgm:t>
    </dgm:pt>
    <dgm:pt modelId="{00B81BF3-1A13-4403-8C44-AE7FCC8600A9}" type="parTrans" cxnId="{6A789975-1267-4AFC-B6E2-18F73D773E89}">
      <dgm:prSet/>
      <dgm:spPr/>
      <dgm:t>
        <a:bodyPr/>
        <a:lstStyle/>
        <a:p>
          <a:endParaRPr lang="fr-CA"/>
        </a:p>
      </dgm:t>
    </dgm:pt>
    <dgm:pt modelId="{7161F318-0BD7-4133-8FFF-1347F4948DDA}" type="sibTrans" cxnId="{6A789975-1267-4AFC-B6E2-18F73D773E89}">
      <dgm:prSet/>
      <dgm:spPr/>
      <dgm:t>
        <a:bodyPr/>
        <a:lstStyle/>
        <a:p>
          <a:endParaRPr lang="fr-CA"/>
        </a:p>
      </dgm:t>
    </dgm:pt>
    <dgm:pt modelId="{9CD7F787-A9CB-43EC-9623-FEF4629C2B6C}" type="pres">
      <dgm:prSet presAssocID="{49CE9DDC-1006-4775-BD41-1001BB637AA7}" presName="Name0" presStyleCnt="0">
        <dgm:presLayoutVars>
          <dgm:dir/>
          <dgm:animLvl val="lvl"/>
          <dgm:resizeHandles val="exact"/>
        </dgm:presLayoutVars>
      </dgm:prSet>
      <dgm:spPr/>
    </dgm:pt>
    <dgm:pt modelId="{54392288-FF64-47C0-9270-C247BD8A7C3A}" type="pres">
      <dgm:prSet presAssocID="{0D518203-B10E-4807-990E-7E2180067DC1}" presName="linNode" presStyleCnt="0"/>
      <dgm:spPr/>
    </dgm:pt>
    <dgm:pt modelId="{9B180D76-FC4A-46D1-A864-024A32446FD0}" type="pres">
      <dgm:prSet presAssocID="{0D518203-B10E-4807-990E-7E2180067DC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E437D41-2FA7-454E-A250-AE6BBAD8C2B0}" type="pres">
      <dgm:prSet presAssocID="{0D518203-B10E-4807-990E-7E2180067DC1}" presName="descendantText" presStyleLbl="alignAccFollowNode1" presStyleIdx="0" presStyleCnt="2">
        <dgm:presLayoutVars>
          <dgm:bulletEnabled val="1"/>
        </dgm:presLayoutVars>
      </dgm:prSet>
      <dgm:spPr/>
    </dgm:pt>
    <dgm:pt modelId="{23BC5C37-7D05-4D9A-9DDB-FC1FC0553DDF}" type="pres">
      <dgm:prSet presAssocID="{8B0B150E-B678-4A1C-89C4-A60347FE0074}" presName="sp" presStyleCnt="0"/>
      <dgm:spPr/>
    </dgm:pt>
    <dgm:pt modelId="{0861F4BF-871D-4C4B-B5EB-5420027BAC12}" type="pres">
      <dgm:prSet presAssocID="{C715605D-CC41-404D-B170-1E1B465E51AE}" presName="linNode" presStyleCnt="0"/>
      <dgm:spPr/>
    </dgm:pt>
    <dgm:pt modelId="{F7690614-9428-47D9-B51F-30D0E8F10652}" type="pres">
      <dgm:prSet presAssocID="{C715605D-CC41-404D-B170-1E1B465E51A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828D8BC-9A14-4A83-8839-2066ED5330D9}" type="pres">
      <dgm:prSet presAssocID="{C715605D-CC41-404D-B170-1E1B465E51A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7B0081D-A24E-CB42-BBE6-24C43BB14217}" type="presOf" srcId="{C715605D-CC41-404D-B170-1E1B465E51AE}" destId="{F7690614-9428-47D9-B51F-30D0E8F10652}" srcOrd="0" destOrd="0" presId="urn:microsoft.com/office/officeart/2005/8/layout/vList5"/>
    <dgm:cxn modelId="{6A789975-1267-4AFC-B6E2-18F73D773E89}" srcId="{C715605D-CC41-404D-B170-1E1B465E51AE}" destId="{FBEF6F85-4F11-4971-B186-E4F309A3C831}" srcOrd="0" destOrd="0" parTransId="{00B81BF3-1A13-4403-8C44-AE7FCC8600A9}" sibTransId="{7161F318-0BD7-4133-8FFF-1347F4948DDA}"/>
    <dgm:cxn modelId="{DEF58895-AFE9-421A-BF10-C2A84F3689B5}" srcId="{49CE9DDC-1006-4775-BD41-1001BB637AA7}" destId="{0D518203-B10E-4807-990E-7E2180067DC1}" srcOrd="0" destOrd="0" parTransId="{47F983D0-F587-43C0-9455-DF4FEB51A329}" sibTransId="{8B0B150E-B678-4A1C-89C4-A60347FE0074}"/>
    <dgm:cxn modelId="{695CD19C-08D2-40CD-B32E-5516A7F8814B}" srcId="{49CE9DDC-1006-4775-BD41-1001BB637AA7}" destId="{C715605D-CC41-404D-B170-1E1B465E51AE}" srcOrd="1" destOrd="0" parTransId="{DAD69B13-48BA-40F7-A831-196E8EF4FAB9}" sibTransId="{5D5710A8-AD0D-48B3-BC71-6D2C8DB97CC5}"/>
    <dgm:cxn modelId="{DFD670B0-3029-164B-9428-EE6BB547A87E}" type="presOf" srcId="{49CE9DDC-1006-4775-BD41-1001BB637AA7}" destId="{9CD7F787-A9CB-43EC-9623-FEF4629C2B6C}" srcOrd="0" destOrd="0" presId="urn:microsoft.com/office/officeart/2005/8/layout/vList5"/>
    <dgm:cxn modelId="{6E3A41B6-881E-8E40-9B8A-8D9E048DC966}" type="presOf" srcId="{0D518203-B10E-4807-990E-7E2180067DC1}" destId="{9B180D76-FC4A-46D1-A864-024A32446FD0}" srcOrd="0" destOrd="0" presId="urn:microsoft.com/office/officeart/2005/8/layout/vList5"/>
    <dgm:cxn modelId="{DEE817BA-3E34-C043-B21D-076935249990}" type="presOf" srcId="{FBEF6F85-4F11-4971-B186-E4F309A3C831}" destId="{D828D8BC-9A14-4A83-8839-2066ED5330D9}" srcOrd="0" destOrd="0" presId="urn:microsoft.com/office/officeart/2005/8/layout/vList5"/>
    <dgm:cxn modelId="{9F858FFB-6752-4F44-BCBD-5509EF984131}" srcId="{0D518203-B10E-4807-990E-7E2180067DC1}" destId="{BCDCA237-42BA-406E-90BB-7153EB2409FF}" srcOrd="0" destOrd="0" parTransId="{36F03C8D-A7DF-4A31-BA33-766322417854}" sibTransId="{9A1A161E-D0F0-4B9C-84F6-B37BCFA96144}"/>
    <dgm:cxn modelId="{6DDE95FE-9D4E-DA4D-8A9D-D44B9314619B}" type="presOf" srcId="{BCDCA237-42BA-406E-90BB-7153EB2409FF}" destId="{AE437D41-2FA7-454E-A250-AE6BBAD8C2B0}" srcOrd="0" destOrd="0" presId="urn:microsoft.com/office/officeart/2005/8/layout/vList5"/>
    <dgm:cxn modelId="{D1238A0C-3A44-BE43-A09A-A47BB9FCBFD4}" type="presParOf" srcId="{9CD7F787-A9CB-43EC-9623-FEF4629C2B6C}" destId="{54392288-FF64-47C0-9270-C247BD8A7C3A}" srcOrd="0" destOrd="0" presId="urn:microsoft.com/office/officeart/2005/8/layout/vList5"/>
    <dgm:cxn modelId="{6CCEE450-095C-3C47-94B3-7565D8936E06}" type="presParOf" srcId="{54392288-FF64-47C0-9270-C247BD8A7C3A}" destId="{9B180D76-FC4A-46D1-A864-024A32446FD0}" srcOrd="0" destOrd="0" presId="urn:microsoft.com/office/officeart/2005/8/layout/vList5"/>
    <dgm:cxn modelId="{8173898C-4613-F74C-9851-4FC867ECBC8B}" type="presParOf" srcId="{54392288-FF64-47C0-9270-C247BD8A7C3A}" destId="{AE437D41-2FA7-454E-A250-AE6BBAD8C2B0}" srcOrd="1" destOrd="0" presId="urn:microsoft.com/office/officeart/2005/8/layout/vList5"/>
    <dgm:cxn modelId="{D38F7815-BCFD-F043-9114-BC224D29F117}" type="presParOf" srcId="{9CD7F787-A9CB-43EC-9623-FEF4629C2B6C}" destId="{23BC5C37-7D05-4D9A-9DDB-FC1FC0553DDF}" srcOrd="1" destOrd="0" presId="urn:microsoft.com/office/officeart/2005/8/layout/vList5"/>
    <dgm:cxn modelId="{6699B874-8EA7-FE41-A33C-338045D07904}" type="presParOf" srcId="{9CD7F787-A9CB-43EC-9623-FEF4629C2B6C}" destId="{0861F4BF-871D-4C4B-B5EB-5420027BAC12}" srcOrd="2" destOrd="0" presId="urn:microsoft.com/office/officeart/2005/8/layout/vList5"/>
    <dgm:cxn modelId="{FE875308-BAF4-5747-8876-30DDA148E6F0}" type="presParOf" srcId="{0861F4BF-871D-4C4B-B5EB-5420027BAC12}" destId="{F7690614-9428-47D9-B51F-30D0E8F10652}" srcOrd="0" destOrd="0" presId="urn:microsoft.com/office/officeart/2005/8/layout/vList5"/>
    <dgm:cxn modelId="{9E5E8646-204C-B44F-8B79-D1C28E82DA93}" type="presParOf" srcId="{0861F4BF-871D-4C4B-B5EB-5420027BAC12}" destId="{D828D8BC-9A14-4A83-8839-2066ED533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7B19C4-258E-4951-A492-976C71E3D1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EB54665-8E60-4E04-88FA-AFA6F963BF25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3200" b="1" dirty="0">
              <a:solidFill>
                <a:srgbClr val="71999D"/>
              </a:solidFill>
            </a:rPr>
            <a:t>OMC</a:t>
          </a:r>
        </a:p>
      </dgm:t>
    </dgm:pt>
    <dgm:pt modelId="{CB615C8B-A8DD-4384-BE9D-E9D1BA234DAF}" type="parTrans" cxnId="{BE9D61B2-B9B7-4A3E-B3C3-650A7967677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99B9F8B-59A1-4437-A1B3-A80F6A6C30B3}" type="sibTrans" cxnId="{BE9D61B2-B9B7-4A3E-B3C3-650A7967677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1773D7A-09D8-4154-855C-5D942C7A2A58}">
      <dgm:prSet phldrT="[Texte]"/>
      <dgm:spPr/>
      <dgm:t>
        <a:bodyPr/>
        <a:lstStyle/>
        <a:p>
          <a:pPr marL="365125" indent="-188913"/>
          <a:r>
            <a:rPr lang="fr-CA" dirty="0">
              <a:solidFill>
                <a:schemeClr val="tx1"/>
              </a:solidFill>
            </a:rPr>
            <a:t>Regroupe 164 pays</a:t>
          </a:r>
        </a:p>
      </dgm:t>
    </dgm:pt>
    <dgm:pt modelId="{A9934DBB-44BD-4324-817B-67C633CDF335}" type="parTrans" cxnId="{40EADFC1-9AB7-499A-8E44-669D56889D1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C179FC6-D4D8-4067-9099-D8868261D7AF}" type="sibTrans" cxnId="{40EADFC1-9AB7-499A-8E44-669D56889D1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29FD764-8B3A-41C9-A5B4-91DD90F38CD9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3200" b="1" dirty="0">
              <a:solidFill>
                <a:srgbClr val="71999D"/>
              </a:solidFill>
            </a:rPr>
            <a:t>FMI</a:t>
          </a:r>
        </a:p>
      </dgm:t>
    </dgm:pt>
    <dgm:pt modelId="{9D297A92-CF06-411D-8ADE-AA3F86FBED36}" type="parTrans" cxnId="{DADCF4EA-BA69-476A-ADBD-1A7A02C61BC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17572DF-627D-4EAE-B170-DEFE1FC73A8E}" type="sibTrans" cxnId="{DADCF4EA-BA69-476A-ADBD-1A7A02C61BC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2C04604-D658-4D8D-A458-936753915A6A}">
      <dgm:prSet phldrT="[Texte]"/>
      <dgm:spPr/>
      <dgm:t>
        <a:bodyPr/>
        <a:lstStyle/>
        <a:p>
          <a:pPr marL="361950" indent="-185738"/>
          <a:r>
            <a:rPr lang="fr-CA" dirty="0">
              <a:solidFill>
                <a:schemeClr val="tx1"/>
              </a:solidFill>
            </a:rPr>
            <a:t>Regroupe 188 pays</a:t>
          </a:r>
        </a:p>
      </dgm:t>
    </dgm:pt>
    <dgm:pt modelId="{7A4C38E5-5906-4A64-A94F-7BE8722C0872}" type="parTrans" cxnId="{187AF0EC-D961-4160-98FA-E018AC71B97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A78DDE7-FAEF-4ED5-9F4B-16392D72CAC3}" type="sibTrans" cxnId="{187AF0EC-D961-4160-98FA-E018AC71B97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569A6BD-81EE-4BBB-9B99-37053DCD1586}">
      <dgm:prSet phldrT="[Texte]"/>
      <dgm:spPr/>
      <dgm:t>
        <a:bodyPr/>
        <a:lstStyle/>
        <a:p>
          <a:pPr marL="623888" indent="-177800"/>
          <a:r>
            <a:rPr lang="fr-CA" dirty="0">
              <a:solidFill>
                <a:schemeClr val="tx1"/>
              </a:solidFill>
            </a:rPr>
            <a:t>Stabilité de l’économie mondiale</a:t>
          </a:r>
        </a:p>
      </dgm:t>
    </dgm:pt>
    <dgm:pt modelId="{6491F342-2048-4850-AD80-D8C68DA8C9DF}" type="parTrans" cxnId="{8F17C019-16BE-4102-A2FD-A118B4567F5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2AD7C71-C5A4-4DED-A670-2ACF2807B6C7}" type="sibTrans" cxnId="{8F17C019-16BE-4102-A2FD-A118B4567F5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7820E94-B17D-4C4E-95E3-C73989C84EBA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CA" sz="3200" b="1" dirty="0">
              <a:solidFill>
                <a:srgbClr val="71999D"/>
              </a:solidFill>
            </a:rPr>
            <a:t>Banque mondiale</a:t>
          </a:r>
        </a:p>
      </dgm:t>
    </dgm:pt>
    <dgm:pt modelId="{69BFF2B0-6A1D-4D42-A756-3F5B86E9CCEE}" type="parTrans" cxnId="{4D1A6F65-5241-4238-B020-FF7FBCF1100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0735CE4-73DC-4AA8-A1ED-59EE46956EE0}" type="sibTrans" cxnId="{4D1A6F65-5241-4238-B020-FF7FBCF1100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4B4090C-84A3-4F85-AF29-C18797FE077F}">
      <dgm:prSet phldrT="[Texte]"/>
      <dgm:spPr/>
      <dgm:t>
        <a:bodyPr/>
        <a:lstStyle/>
        <a:p>
          <a:pPr marL="623888" indent="-177800"/>
          <a:r>
            <a:rPr lang="fr-CA" dirty="0">
              <a:solidFill>
                <a:schemeClr val="tx1"/>
              </a:solidFill>
            </a:rPr>
            <a:t>Réduire la pauvreté</a:t>
          </a:r>
        </a:p>
      </dgm:t>
    </dgm:pt>
    <dgm:pt modelId="{B6917892-9DC9-45DD-A524-F367C0EC1A10}" type="parTrans" cxnId="{1356FA49-0400-4243-B168-A6D3FE7C99B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6E6017D-6C4D-4708-A82E-3A0A5DF7EC10}" type="sibTrans" cxnId="{1356FA49-0400-4243-B168-A6D3FE7C99B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29703D8-4E96-4CF6-BD34-13BDA33C0C82}">
      <dgm:prSet phldrT="[Texte]"/>
      <dgm:spPr/>
      <dgm:t>
        <a:bodyPr/>
        <a:lstStyle/>
        <a:p>
          <a:pPr marL="623888" indent="-177800"/>
          <a:r>
            <a:rPr lang="fr-CA" dirty="0">
              <a:solidFill>
                <a:schemeClr val="tx1"/>
              </a:solidFill>
            </a:rPr>
            <a:t>Règles du commerce entre les pays</a:t>
          </a:r>
        </a:p>
      </dgm:t>
    </dgm:pt>
    <dgm:pt modelId="{6117DA3F-F1B2-4989-BD87-15253FD60AC1}" type="parTrans" cxnId="{EB21E789-659F-4676-82A1-457979D1369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A1C53C5-DEC5-4F18-9E2A-E843A716CBF9}" type="sibTrans" cxnId="{EB21E789-659F-4676-82A1-457979D1369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83A4F5F-2CEF-47B9-9D71-5CFF3C1433C3}">
      <dgm:prSet phldrT="[Texte]"/>
      <dgm:spPr/>
      <dgm:t>
        <a:bodyPr/>
        <a:lstStyle/>
        <a:p>
          <a:pPr marL="623888" indent="-177800"/>
          <a:r>
            <a:rPr lang="fr-CA" dirty="0">
              <a:solidFill>
                <a:schemeClr val="tx1"/>
              </a:solidFill>
            </a:rPr>
            <a:t>Système monétaire international</a:t>
          </a:r>
        </a:p>
      </dgm:t>
    </dgm:pt>
    <dgm:pt modelId="{675FF183-B5B7-4D35-B2B8-AA01BEDB65B4}" type="parTrans" cxnId="{B9871127-D306-45D5-9228-F4B38E0B0AB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325A27D-E4B3-4DD4-B634-4314B85112FD}" type="sibTrans" cxnId="{B9871127-D306-45D5-9228-F4B38E0B0AB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C75BCA4-E51A-48B9-ABFA-F9EDDEAA4BB5}">
      <dgm:prSet phldrT="[Texte]"/>
      <dgm:spPr/>
      <dgm:t>
        <a:bodyPr/>
        <a:lstStyle/>
        <a:p>
          <a:pPr marL="623888" indent="-177800"/>
          <a:r>
            <a:rPr lang="fr-CA" dirty="0">
              <a:solidFill>
                <a:schemeClr val="tx1"/>
              </a:solidFill>
            </a:rPr>
            <a:t>Promouvoir une prospérité partagée</a:t>
          </a:r>
        </a:p>
      </dgm:t>
    </dgm:pt>
    <dgm:pt modelId="{14AF8E92-1F49-49B8-975B-217C6F49ECFC}" type="parTrans" cxnId="{ECEC1E36-6205-4413-9F35-643F58ACDE0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503E92E-97FD-4BD2-926A-967E8B77EE32}" type="sibTrans" cxnId="{ECEC1E36-6205-4413-9F35-643F58ACDE0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8C33F54-3D07-4927-B9DE-2F76C3350839}" type="pres">
      <dgm:prSet presAssocID="{8E7B19C4-258E-4951-A492-976C71E3D133}" presName="Name0" presStyleCnt="0">
        <dgm:presLayoutVars>
          <dgm:dir/>
          <dgm:animLvl val="lvl"/>
          <dgm:resizeHandles val="exact"/>
        </dgm:presLayoutVars>
      </dgm:prSet>
      <dgm:spPr/>
    </dgm:pt>
    <dgm:pt modelId="{570A7F70-5AE8-4CEF-AAF6-EB41D2857E3F}" type="pres">
      <dgm:prSet presAssocID="{0EB54665-8E60-4E04-88FA-AFA6F963BF25}" presName="linNode" presStyleCnt="0"/>
      <dgm:spPr/>
    </dgm:pt>
    <dgm:pt modelId="{BAF0ACD7-4434-4C85-AD19-44280A446CCE}" type="pres">
      <dgm:prSet presAssocID="{0EB54665-8E60-4E04-88FA-AFA6F963BF25}" presName="parentText" presStyleLbl="node1" presStyleIdx="0" presStyleCnt="3" custLinFactNeighborX="980" custLinFactNeighborY="425">
        <dgm:presLayoutVars>
          <dgm:chMax val="1"/>
          <dgm:bulletEnabled val="1"/>
        </dgm:presLayoutVars>
      </dgm:prSet>
      <dgm:spPr/>
    </dgm:pt>
    <dgm:pt modelId="{51E45905-D506-4B66-AF02-8D78D69B9FAB}" type="pres">
      <dgm:prSet presAssocID="{0EB54665-8E60-4E04-88FA-AFA6F963BF25}" presName="descendantText" presStyleLbl="alignAccFollowNode1" presStyleIdx="0" presStyleCnt="3">
        <dgm:presLayoutVars>
          <dgm:bulletEnabled val="1"/>
        </dgm:presLayoutVars>
      </dgm:prSet>
      <dgm:spPr/>
    </dgm:pt>
    <dgm:pt modelId="{51C0616E-AFD5-4EEA-AB7E-7656DB37CC5A}" type="pres">
      <dgm:prSet presAssocID="{399B9F8B-59A1-4437-A1B3-A80F6A6C30B3}" presName="sp" presStyleCnt="0"/>
      <dgm:spPr/>
    </dgm:pt>
    <dgm:pt modelId="{F8B5ABC0-FF55-4714-A946-998BB6132ECB}" type="pres">
      <dgm:prSet presAssocID="{629FD764-8B3A-41C9-A5B4-91DD90F38CD9}" presName="linNode" presStyleCnt="0"/>
      <dgm:spPr/>
    </dgm:pt>
    <dgm:pt modelId="{4A10E560-73B4-4594-A871-6D1DC57D4978}" type="pres">
      <dgm:prSet presAssocID="{629FD764-8B3A-41C9-A5B4-91DD90F38CD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1B6631-7113-4557-B56B-0C75104E43AB}" type="pres">
      <dgm:prSet presAssocID="{629FD764-8B3A-41C9-A5B4-91DD90F38CD9}" presName="descendantText" presStyleLbl="alignAccFollowNode1" presStyleIdx="1" presStyleCnt="3">
        <dgm:presLayoutVars>
          <dgm:bulletEnabled val="1"/>
        </dgm:presLayoutVars>
      </dgm:prSet>
      <dgm:spPr/>
    </dgm:pt>
    <dgm:pt modelId="{775F661D-2265-427A-A225-3E5346CBE9EC}" type="pres">
      <dgm:prSet presAssocID="{317572DF-627D-4EAE-B170-DEFE1FC73A8E}" presName="sp" presStyleCnt="0"/>
      <dgm:spPr/>
    </dgm:pt>
    <dgm:pt modelId="{BB4519B2-D835-4FBC-B6FA-9F29D8F90A73}" type="pres">
      <dgm:prSet presAssocID="{E7820E94-B17D-4C4E-95E3-C73989C84EBA}" presName="linNode" presStyleCnt="0"/>
      <dgm:spPr/>
    </dgm:pt>
    <dgm:pt modelId="{B2C8332B-DECE-4638-AD38-B50D6765F74D}" type="pres">
      <dgm:prSet presAssocID="{E7820E94-B17D-4C4E-95E3-C73989C84EBA}" presName="parentText" presStyleLbl="node1" presStyleIdx="2" presStyleCnt="3" custLinFactNeighborY="152">
        <dgm:presLayoutVars>
          <dgm:chMax val="1"/>
          <dgm:bulletEnabled val="1"/>
        </dgm:presLayoutVars>
      </dgm:prSet>
      <dgm:spPr/>
    </dgm:pt>
    <dgm:pt modelId="{BA962B1F-8DD3-41D6-9426-FD2AC4914A9D}" type="pres">
      <dgm:prSet presAssocID="{E7820E94-B17D-4C4E-95E3-C73989C84EB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A9E8700-3762-8D4B-97B8-9D5A0B7D70A8}" type="presOf" srcId="{21773D7A-09D8-4154-855C-5D942C7A2A58}" destId="{51E45905-D506-4B66-AF02-8D78D69B9FAB}" srcOrd="0" destOrd="0" presId="urn:microsoft.com/office/officeart/2005/8/layout/vList5"/>
    <dgm:cxn modelId="{370BCB09-7DDD-674C-BFF1-32E4E8CD1C5E}" type="presOf" srcId="{C29703D8-4E96-4CF6-BD34-13BDA33C0C82}" destId="{51E45905-D506-4B66-AF02-8D78D69B9FAB}" srcOrd="0" destOrd="1" presId="urn:microsoft.com/office/officeart/2005/8/layout/vList5"/>
    <dgm:cxn modelId="{8F17C019-16BE-4102-A2FD-A118B4567F5B}" srcId="{62C04604-D658-4D8D-A458-936753915A6A}" destId="{0569A6BD-81EE-4BBB-9B99-37053DCD1586}" srcOrd="0" destOrd="0" parTransId="{6491F342-2048-4850-AD80-D8C68DA8C9DF}" sibTransId="{42AD7C71-C5A4-4DED-A670-2ACF2807B6C7}"/>
    <dgm:cxn modelId="{99A57923-BE55-EE45-92D7-6056268CA3B1}" type="presOf" srcId="{383A4F5F-2CEF-47B9-9D71-5CFF3C1433C3}" destId="{D81B6631-7113-4557-B56B-0C75104E43AB}" srcOrd="0" destOrd="2" presId="urn:microsoft.com/office/officeart/2005/8/layout/vList5"/>
    <dgm:cxn modelId="{B9871127-D306-45D5-9228-F4B38E0B0ABE}" srcId="{62C04604-D658-4D8D-A458-936753915A6A}" destId="{383A4F5F-2CEF-47B9-9D71-5CFF3C1433C3}" srcOrd="1" destOrd="0" parTransId="{675FF183-B5B7-4D35-B2B8-AA01BEDB65B4}" sibTransId="{7325A27D-E4B3-4DD4-B634-4314B85112FD}"/>
    <dgm:cxn modelId="{E72F6F33-4DFA-C14B-B04A-28B560D1F16A}" type="presOf" srcId="{CC75BCA4-E51A-48B9-ABFA-F9EDDEAA4BB5}" destId="{BA962B1F-8DD3-41D6-9426-FD2AC4914A9D}" srcOrd="0" destOrd="1" presId="urn:microsoft.com/office/officeart/2005/8/layout/vList5"/>
    <dgm:cxn modelId="{ECEC1E36-6205-4413-9F35-643F58ACDE05}" srcId="{E7820E94-B17D-4C4E-95E3-C73989C84EBA}" destId="{CC75BCA4-E51A-48B9-ABFA-F9EDDEAA4BB5}" srcOrd="1" destOrd="0" parTransId="{14AF8E92-1F49-49B8-975B-217C6F49ECFC}" sibTransId="{4503E92E-97FD-4BD2-926A-967E8B77EE32}"/>
    <dgm:cxn modelId="{4D1A6F65-5241-4238-B020-FF7FBCF11008}" srcId="{8E7B19C4-258E-4951-A492-976C71E3D133}" destId="{E7820E94-B17D-4C4E-95E3-C73989C84EBA}" srcOrd="2" destOrd="0" parTransId="{69BFF2B0-6A1D-4D42-A756-3F5B86E9CCEE}" sibTransId="{40735CE4-73DC-4AA8-A1ED-59EE46956EE0}"/>
    <dgm:cxn modelId="{1356FA49-0400-4243-B168-A6D3FE7C99B1}" srcId="{E7820E94-B17D-4C4E-95E3-C73989C84EBA}" destId="{44B4090C-84A3-4F85-AF29-C18797FE077F}" srcOrd="0" destOrd="0" parTransId="{B6917892-9DC9-45DD-A524-F367C0EC1A10}" sibTransId="{76E6017D-6C4D-4708-A82E-3A0A5DF7EC10}"/>
    <dgm:cxn modelId="{8F9D234D-3B58-8E4E-B41E-2538A8E584DE}" type="presOf" srcId="{629FD764-8B3A-41C9-A5B4-91DD90F38CD9}" destId="{4A10E560-73B4-4594-A871-6D1DC57D4978}" srcOrd="0" destOrd="0" presId="urn:microsoft.com/office/officeart/2005/8/layout/vList5"/>
    <dgm:cxn modelId="{29C5C072-6840-C14E-B837-1263E64A3216}" type="presOf" srcId="{0569A6BD-81EE-4BBB-9B99-37053DCD1586}" destId="{D81B6631-7113-4557-B56B-0C75104E43AB}" srcOrd="0" destOrd="1" presId="urn:microsoft.com/office/officeart/2005/8/layout/vList5"/>
    <dgm:cxn modelId="{88D6B274-DD57-6141-8725-E06E947E045D}" type="presOf" srcId="{0EB54665-8E60-4E04-88FA-AFA6F963BF25}" destId="{BAF0ACD7-4434-4C85-AD19-44280A446CCE}" srcOrd="0" destOrd="0" presId="urn:microsoft.com/office/officeart/2005/8/layout/vList5"/>
    <dgm:cxn modelId="{E84DDB85-7424-E349-B40B-D51AB2F70BAD}" type="presOf" srcId="{8E7B19C4-258E-4951-A492-976C71E3D133}" destId="{68C33F54-3D07-4927-B9DE-2F76C3350839}" srcOrd="0" destOrd="0" presId="urn:microsoft.com/office/officeart/2005/8/layout/vList5"/>
    <dgm:cxn modelId="{EB21E789-659F-4676-82A1-457979D13698}" srcId="{21773D7A-09D8-4154-855C-5D942C7A2A58}" destId="{C29703D8-4E96-4CF6-BD34-13BDA33C0C82}" srcOrd="0" destOrd="0" parTransId="{6117DA3F-F1B2-4989-BD87-15253FD60AC1}" sibTransId="{AA1C53C5-DEC5-4F18-9E2A-E843A716CBF9}"/>
    <dgm:cxn modelId="{B5C9E2A0-B2C3-424F-B20C-FAC203A992A0}" type="presOf" srcId="{E7820E94-B17D-4C4E-95E3-C73989C84EBA}" destId="{B2C8332B-DECE-4638-AD38-B50D6765F74D}" srcOrd="0" destOrd="0" presId="urn:microsoft.com/office/officeart/2005/8/layout/vList5"/>
    <dgm:cxn modelId="{BE9D61B2-B9B7-4A3E-B3C3-650A7967677A}" srcId="{8E7B19C4-258E-4951-A492-976C71E3D133}" destId="{0EB54665-8E60-4E04-88FA-AFA6F963BF25}" srcOrd="0" destOrd="0" parTransId="{CB615C8B-A8DD-4384-BE9D-E9D1BA234DAF}" sibTransId="{399B9F8B-59A1-4437-A1B3-A80F6A6C30B3}"/>
    <dgm:cxn modelId="{40EADFC1-9AB7-499A-8E44-669D56889D1E}" srcId="{0EB54665-8E60-4E04-88FA-AFA6F963BF25}" destId="{21773D7A-09D8-4154-855C-5D942C7A2A58}" srcOrd="0" destOrd="0" parTransId="{A9934DBB-44BD-4324-817B-67C633CDF335}" sibTransId="{FC179FC6-D4D8-4067-9099-D8868261D7AF}"/>
    <dgm:cxn modelId="{35EF96E2-77D2-DB41-9697-BB8D01A269C6}" type="presOf" srcId="{62C04604-D658-4D8D-A458-936753915A6A}" destId="{D81B6631-7113-4557-B56B-0C75104E43AB}" srcOrd="0" destOrd="0" presId="urn:microsoft.com/office/officeart/2005/8/layout/vList5"/>
    <dgm:cxn modelId="{DADCF4EA-BA69-476A-ADBD-1A7A02C61BC2}" srcId="{8E7B19C4-258E-4951-A492-976C71E3D133}" destId="{629FD764-8B3A-41C9-A5B4-91DD90F38CD9}" srcOrd="1" destOrd="0" parTransId="{9D297A92-CF06-411D-8ADE-AA3F86FBED36}" sibTransId="{317572DF-627D-4EAE-B170-DEFE1FC73A8E}"/>
    <dgm:cxn modelId="{187AF0EC-D961-4160-98FA-E018AC71B97C}" srcId="{629FD764-8B3A-41C9-A5B4-91DD90F38CD9}" destId="{62C04604-D658-4D8D-A458-936753915A6A}" srcOrd="0" destOrd="0" parTransId="{7A4C38E5-5906-4A64-A94F-7BE8722C0872}" sibTransId="{8A78DDE7-FAEF-4ED5-9F4B-16392D72CAC3}"/>
    <dgm:cxn modelId="{992B99FD-5227-AD41-802F-47DBB7107AE6}" type="presOf" srcId="{44B4090C-84A3-4F85-AF29-C18797FE077F}" destId="{BA962B1F-8DD3-41D6-9426-FD2AC4914A9D}" srcOrd="0" destOrd="0" presId="urn:microsoft.com/office/officeart/2005/8/layout/vList5"/>
    <dgm:cxn modelId="{A9710892-B334-C14F-A0BB-544BE508D498}" type="presParOf" srcId="{68C33F54-3D07-4927-B9DE-2F76C3350839}" destId="{570A7F70-5AE8-4CEF-AAF6-EB41D2857E3F}" srcOrd="0" destOrd="0" presId="urn:microsoft.com/office/officeart/2005/8/layout/vList5"/>
    <dgm:cxn modelId="{48266451-CA49-F445-98C1-2D674FE502D5}" type="presParOf" srcId="{570A7F70-5AE8-4CEF-AAF6-EB41D2857E3F}" destId="{BAF0ACD7-4434-4C85-AD19-44280A446CCE}" srcOrd="0" destOrd="0" presId="urn:microsoft.com/office/officeart/2005/8/layout/vList5"/>
    <dgm:cxn modelId="{4BB43F6A-F8F5-9143-AD8E-0A77FED616E8}" type="presParOf" srcId="{570A7F70-5AE8-4CEF-AAF6-EB41D2857E3F}" destId="{51E45905-D506-4B66-AF02-8D78D69B9FAB}" srcOrd="1" destOrd="0" presId="urn:microsoft.com/office/officeart/2005/8/layout/vList5"/>
    <dgm:cxn modelId="{95650EE2-3233-4844-A633-E8D724D83F29}" type="presParOf" srcId="{68C33F54-3D07-4927-B9DE-2F76C3350839}" destId="{51C0616E-AFD5-4EEA-AB7E-7656DB37CC5A}" srcOrd="1" destOrd="0" presId="urn:microsoft.com/office/officeart/2005/8/layout/vList5"/>
    <dgm:cxn modelId="{8A8606D9-8FF4-8D4A-9822-35129435C093}" type="presParOf" srcId="{68C33F54-3D07-4927-B9DE-2F76C3350839}" destId="{F8B5ABC0-FF55-4714-A946-998BB6132ECB}" srcOrd="2" destOrd="0" presId="urn:microsoft.com/office/officeart/2005/8/layout/vList5"/>
    <dgm:cxn modelId="{E5520748-CE76-1244-9118-355157BC7232}" type="presParOf" srcId="{F8B5ABC0-FF55-4714-A946-998BB6132ECB}" destId="{4A10E560-73B4-4594-A871-6D1DC57D4978}" srcOrd="0" destOrd="0" presId="urn:microsoft.com/office/officeart/2005/8/layout/vList5"/>
    <dgm:cxn modelId="{BEAA3B82-7C19-8842-8FCB-F33826619C91}" type="presParOf" srcId="{F8B5ABC0-FF55-4714-A946-998BB6132ECB}" destId="{D81B6631-7113-4557-B56B-0C75104E43AB}" srcOrd="1" destOrd="0" presId="urn:microsoft.com/office/officeart/2005/8/layout/vList5"/>
    <dgm:cxn modelId="{12DCDFA6-5C09-DF4B-92AB-86FE4886319F}" type="presParOf" srcId="{68C33F54-3D07-4927-B9DE-2F76C3350839}" destId="{775F661D-2265-427A-A225-3E5346CBE9EC}" srcOrd="3" destOrd="0" presId="urn:microsoft.com/office/officeart/2005/8/layout/vList5"/>
    <dgm:cxn modelId="{5D3CD7ED-0526-3D4B-A892-39E1F24C60FF}" type="presParOf" srcId="{68C33F54-3D07-4927-B9DE-2F76C3350839}" destId="{BB4519B2-D835-4FBC-B6FA-9F29D8F90A73}" srcOrd="4" destOrd="0" presId="urn:microsoft.com/office/officeart/2005/8/layout/vList5"/>
    <dgm:cxn modelId="{99FA5558-C63F-9240-93EA-8B9516D2CB04}" type="presParOf" srcId="{BB4519B2-D835-4FBC-B6FA-9F29D8F90A73}" destId="{B2C8332B-DECE-4638-AD38-B50D6765F74D}" srcOrd="0" destOrd="0" presId="urn:microsoft.com/office/officeart/2005/8/layout/vList5"/>
    <dgm:cxn modelId="{5DF1B58D-F6EE-944F-9609-76F9086D409D}" type="presParOf" srcId="{BB4519B2-D835-4FBC-B6FA-9F29D8F90A73}" destId="{BA962B1F-8DD3-41D6-9426-FD2AC4914A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DD126-C5D7-2648-9192-2309C316E7F1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2A888FD3-011D-9341-ACBB-0D3CE76D9458}">
      <dgm:prSet phldrT="[Texte]"/>
      <dgm:spPr>
        <a:solidFill>
          <a:srgbClr val="71999D"/>
        </a:solidFill>
      </dgm:spPr>
      <dgm:t>
        <a:bodyPr/>
        <a:lstStyle/>
        <a:p>
          <a:pPr algn="ctr"/>
          <a:r>
            <a:rPr lang="fr-FR" b="1" dirty="0">
              <a:solidFill>
                <a:schemeClr val="bg1"/>
              </a:solidFill>
            </a:rPr>
            <a:t>Économie de marché</a:t>
          </a:r>
        </a:p>
      </dgm:t>
    </dgm:pt>
    <dgm:pt modelId="{7897E9C8-2017-3640-992A-6AE500C31D57}" type="parTrans" cxnId="{4303CF10-ED5E-9A4B-B659-F52D70A1CDAF}">
      <dgm:prSet/>
      <dgm:spPr/>
      <dgm:t>
        <a:bodyPr/>
        <a:lstStyle/>
        <a:p>
          <a:endParaRPr lang="fr-FR"/>
        </a:p>
      </dgm:t>
    </dgm:pt>
    <dgm:pt modelId="{017FDF93-CA93-D644-B6CB-B70097627F1F}" type="sibTrans" cxnId="{4303CF10-ED5E-9A4B-B659-F52D70A1CDAF}">
      <dgm:prSet/>
      <dgm:spPr/>
      <dgm:t>
        <a:bodyPr/>
        <a:lstStyle/>
        <a:p>
          <a:endParaRPr lang="fr-FR"/>
        </a:p>
      </dgm:t>
    </dgm:pt>
    <dgm:pt modelId="{B9089D56-F083-6547-A63E-0C78FB32A7E8}" type="pres">
      <dgm:prSet presAssocID="{033DD126-C5D7-2648-9192-2309C316E7F1}" presName="Name0" presStyleCnt="0">
        <dgm:presLayoutVars>
          <dgm:dir/>
          <dgm:animLvl val="lvl"/>
          <dgm:resizeHandles val="exact"/>
        </dgm:presLayoutVars>
      </dgm:prSet>
      <dgm:spPr/>
    </dgm:pt>
    <dgm:pt modelId="{6DF5CFA3-BDC6-6146-92AF-B38528A9783C}" type="pres">
      <dgm:prSet presAssocID="{033DD126-C5D7-2648-9192-2309C316E7F1}" presName="dummy" presStyleCnt="0"/>
      <dgm:spPr/>
    </dgm:pt>
    <dgm:pt modelId="{84930066-0D2C-7D41-89D4-A104A029D84D}" type="pres">
      <dgm:prSet presAssocID="{033DD126-C5D7-2648-9192-2309C316E7F1}" presName="linH" presStyleCnt="0"/>
      <dgm:spPr/>
    </dgm:pt>
    <dgm:pt modelId="{E2F99137-F4AD-4C42-B21F-05F362402712}" type="pres">
      <dgm:prSet presAssocID="{033DD126-C5D7-2648-9192-2309C316E7F1}" presName="padding1" presStyleCnt="0"/>
      <dgm:spPr/>
    </dgm:pt>
    <dgm:pt modelId="{6C05D314-9FD1-A543-AB8D-986F40141FB8}" type="pres">
      <dgm:prSet presAssocID="{2A888FD3-011D-9341-ACBB-0D3CE76D9458}" presName="linV" presStyleCnt="0"/>
      <dgm:spPr/>
    </dgm:pt>
    <dgm:pt modelId="{3930ACD0-08C9-2342-9494-36B33ECCBCE0}" type="pres">
      <dgm:prSet presAssocID="{2A888FD3-011D-9341-ACBB-0D3CE76D9458}" presName="spVertical1" presStyleCnt="0"/>
      <dgm:spPr/>
    </dgm:pt>
    <dgm:pt modelId="{259439D0-5CF2-274C-A5E2-814A45CFCF88}" type="pres">
      <dgm:prSet presAssocID="{2A888FD3-011D-9341-ACBB-0D3CE76D9458}" presName="parTx" presStyleLbl="revTx" presStyleIdx="0" presStyleCnt="1" custScaleX="79245">
        <dgm:presLayoutVars>
          <dgm:chMax val="0"/>
          <dgm:chPref val="0"/>
          <dgm:bulletEnabled val="1"/>
        </dgm:presLayoutVars>
      </dgm:prSet>
      <dgm:spPr/>
    </dgm:pt>
    <dgm:pt modelId="{CD521583-73BC-014D-8105-F68DF49A141F}" type="pres">
      <dgm:prSet presAssocID="{2A888FD3-011D-9341-ACBB-0D3CE76D9458}" presName="spVertical2" presStyleCnt="0"/>
      <dgm:spPr/>
    </dgm:pt>
    <dgm:pt modelId="{4BFD0186-5580-C440-89BD-6D111CAF12AA}" type="pres">
      <dgm:prSet presAssocID="{2A888FD3-011D-9341-ACBB-0D3CE76D9458}" presName="spVertical3" presStyleCnt="0"/>
      <dgm:spPr/>
    </dgm:pt>
    <dgm:pt modelId="{9422D82A-54E0-DF4A-B4C3-DDF4AAED9D5E}" type="pres">
      <dgm:prSet presAssocID="{033DD126-C5D7-2648-9192-2309C316E7F1}" presName="padding2" presStyleCnt="0"/>
      <dgm:spPr/>
    </dgm:pt>
    <dgm:pt modelId="{B14DD200-22AA-1345-BB75-5C1235E585B4}" type="pres">
      <dgm:prSet presAssocID="{033DD126-C5D7-2648-9192-2309C316E7F1}" presName="negArrow" presStyleCnt="0"/>
      <dgm:spPr/>
    </dgm:pt>
    <dgm:pt modelId="{2CC72F68-5CA5-8346-878E-F6E155BCEF4F}" type="pres">
      <dgm:prSet presAssocID="{033DD126-C5D7-2648-9192-2309C316E7F1}" presName="backgroundArrow" presStyleLbl="node1" presStyleIdx="0" presStyleCnt="1" custLinFactNeighborX="12994" custLinFactNeighborY="-6"/>
      <dgm:spPr>
        <a:solidFill>
          <a:srgbClr val="71999D"/>
        </a:solidFill>
      </dgm:spPr>
    </dgm:pt>
  </dgm:ptLst>
  <dgm:cxnLst>
    <dgm:cxn modelId="{4303CF10-ED5E-9A4B-B659-F52D70A1CDAF}" srcId="{033DD126-C5D7-2648-9192-2309C316E7F1}" destId="{2A888FD3-011D-9341-ACBB-0D3CE76D9458}" srcOrd="0" destOrd="0" parTransId="{7897E9C8-2017-3640-992A-6AE500C31D57}" sibTransId="{017FDF93-CA93-D644-B6CB-B70097627F1F}"/>
    <dgm:cxn modelId="{06F562D0-0F08-4B4B-88CB-F8E8EEC30612}" type="presOf" srcId="{2A888FD3-011D-9341-ACBB-0D3CE76D9458}" destId="{259439D0-5CF2-274C-A5E2-814A45CFCF88}" srcOrd="0" destOrd="0" presId="urn:microsoft.com/office/officeart/2005/8/layout/hProcess3"/>
    <dgm:cxn modelId="{A0D12AF9-D01D-914F-AD3C-1BAD462C3A68}" type="presOf" srcId="{033DD126-C5D7-2648-9192-2309C316E7F1}" destId="{B9089D56-F083-6547-A63E-0C78FB32A7E8}" srcOrd="0" destOrd="0" presId="urn:microsoft.com/office/officeart/2005/8/layout/hProcess3"/>
    <dgm:cxn modelId="{CB085023-5415-D44D-A5A7-B0A999BAC1F7}" type="presParOf" srcId="{B9089D56-F083-6547-A63E-0C78FB32A7E8}" destId="{6DF5CFA3-BDC6-6146-92AF-B38528A9783C}" srcOrd="0" destOrd="0" presId="urn:microsoft.com/office/officeart/2005/8/layout/hProcess3"/>
    <dgm:cxn modelId="{240AE6AA-DCFD-9A4F-A1F1-32D401A4559F}" type="presParOf" srcId="{B9089D56-F083-6547-A63E-0C78FB32A7E8}" destId="{84930066-0D2C-7D41-89D4-A104A029D84D}" srcOrd="1" destOrd="0" presId="urn:microsoft.com/office/officeart/2005/8/layout/hProcess3"/>
    <dgm:cxn modelId="{8967ECB4-8C1F-7844-956D-38F58D3C230E}" type="presParOf" srcId="{84930066-0D2C-7D41-89D4-A104A029D84D}" destId="{E2F99137-F4AD-4C42-B21F-05F362402712}" srcOrd="0" destOrd="0" presId="urn:microsoft.com/office/officeart/2005/8/layout/hProcess3"/>
    <dgm:cxn modelId="{44C4DA02-817A-024B-9A5C-0B3DBC3EFFCD}" type="presParOf" srcId="{84930066-0D2C-7D41-89D4-A104A029D84D}" destId="{6C05D314-9FD1-A543-AB8D-986F40141FB8}" srcOrd="1" destOrd="0" presId="urn:microsoft.com/office/officeart/2005/8/layout/hProcess3"/>
    <dgm:cxn modelId="{211F7E71-9C51-6045-8152-C7720FBCDCF7}" type="presParOf" srcId="{6C05D314-9FD1-A543-AB8D-986F40141FB8}" destId="{3930ACD0-08C9-2342-9494-36B33ECCBCE0}" srcOrd="0" destOrd="0" presId="urn:microsoft.com/office/officeart/2005/8/layout/hProcess3"/>
    <dgm:cxn modelId="{9773CC21-90B1-CD4A-B685-71C13861F20C}" type="presParOf" srcId="{6C05D314-9FD1-A543-AB8D-986F40141FB8}" destId="{259439D0-5CF2-274C-A5E2-814A45CFCF88}" srcOrd="1" destOrd="0" presId="urn:microsoft.com/office/officeart/2005/8/layout/hProcess3"/>
    <dgm:cxn modelId="{925A9524-D619-C242-8218-A0AEC62243D8}" type="presParOf" srcId="{6C05D314-9FD1-A543-AB8D-986F40141FB8}" destId="{CD521583-73BC-014D-8105-F68DF49A141F}" srcOrd="2" destOrd="0" presId="urn:microsoft.com/office/officeart/2005/8/layout/hProcess3"/>
    <dgm:cxn modelId="{AF8AFFB0-2F30-5F47-B48F-D9D95C742370}" type="presParOf" srcId="{6C05D314-9FD1-A543-AB8D-986F40141FB8}" destId="{4BFD0186-5580-C440-89BD-6D111CAF12AA}" srcOrd="3" destOrd="0" presId="urn:microsoft.com/office/officeart/2005/8/layout/hProcess3"/>
    <dgm:cxn modelId="{D12A5498-AD3E-EC44-8214-FEDECEFC4CCE}" type="presParOf" srcId="{84930066-0D2C-7D41-89D4-A104A029D84D}" destId="{9422D82A-54E0-DF4A-B4C3-DDF4AAED9D5E}" srcOrd="2" destOrd="0" presId="urn:microsoft.com/office/officeart/2005/8/layout/hProcess3"/>
    <dgm:cxn modelId="{0839F6F9-AE12-9A43-84F5-5684CF0CDD57}" type="presParOf" srcId="{84930066-0D2C-7D41-89D4-A104A029D84D}" destId="{B14DD200-22AA-1345-BB75-5C1235E585B4}" srcOrd="3" destOrd="0" presId="urn:microsoft.com/office/officeart/2005/8/layout/hProcess3"/>
    <dgm:cxn modelId="{50CA7A47-6BDF-6E43-805D-5A4648587B06}" type="presParOf" srcId="{84930066-0D2C-7D41-89D4-A104A029D84D}" destId="{2CC72F68-5CA5-8346-878E-F6E155BCEF4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3DD126-C5D7-2648-9192-2309C316E7F1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2A888FD3-011D-9341-ACBB-0D3CE76D9458}">
      <dgm:prSet phldrT="[Texte]"/>
      <dgm:spPr/>
      <dgm:t>
        <a:bodyPr/>
        <a:lstStyle/>
        <a:p>
          <a:pPr algn="ctr"/>
          <a:r>
            <a:rPr lang="fr-FR" b="1" dirty="0">
              <a:solidFill>
                <a:srgbClr val="FFFFFF"/>
              </a:solidFill>
            </a:rPr>
            <a:t>Économie planifiée</a:t>
          </a:r>
        </a:p>
      </dgm:t>
    </dgm:pt>
    <dgm:pt modelId="{7897E9C8-2017-3640-992A-6AE500C31D57}" type="parTrans" cxnId="{4303CF10-ED5E-9A4B-B659-F52D70A1CDAF}">
      <dgm:prSet/>
      <dgm:spPr/>
      <dgm:t>
        <a:bodyPr/>
        <a:lstStyle/>
        <a:p>
          <a:endParaRPr lang="fr-FR"/>
        </a:p>
      </dgm:t>
    </dgm:pt>
    <dgm:pt modelId="{017FDF93-CA93-D644-B6CB-B70097627F1F}" type="sibTrans" cxnId="{4303CF10-ED5E-9A4B-B659-F52D70A1CDAF}">
      <dgm:prSet/>
      <dgm:spPr/>
      <dgm:t>
        <a:bodyPr/>
        <a:lstStyle/>
        <a:p>
          <a:endParaRPr lang="fr-FR"/>
        </a:p>
      </dgm:t>
    </dgm:pt>
    <dgm:pt modelId="{B9089D56-F083-6547-A63E-0C78FB32A7E8}" type="pres">
      <dgm:prSet presAssocID="{033DD126-C5D7-2648-9192-2309C316E7F1}" presName="Name0" presStyleCnt="0">
        <dgm:presLayoutVars>
          <dgm:dir/>
          <dgm:animLvl val="lvl"/>
          <dgm:resizeHandles val="exact"/>
        </dgm:presLayoutVars>
      </dgm:prSet>
      <dgm:spPr/>
    </dgm:pt>
    <dgm:pt modelId="{6DF5CFA3-BDC6-6146-92AF-B38528A9783C}" type="pres">
      <dgm:prSet presAssocID="{033DD126-C5D7-2648-9192-2309C316E7F1}" presName="dummy" presStyleCnt="0"/>
      <dgm:spPr/>
    </dgm:pt>
    <dgm:pt modelId="{84930066-0D2C-7D41-89D4-A104A029D84D}" type="pres">
      <dgm:prSet presAssocID="{033DD126-C5D7-2648-9192-2309C316E7F1}" presName="linH" presStyleCnt="0"/>
      <dgm:spPr/>
    </dgm:pt>
    <dgm:pt modelId="{E2F99137-F4AD-4C42-B21F-05F362402712}" type="pres">
      <dgm:prSet presAssocID="{033DD126-C5D7-2648-9192-2309C316E7F1}" presName="padding1" presStyleCnt="0"/>
      <dgm:spPr/>
    </dgm:pt>
    <dgm:pt modelId="{6C05D314-9FD1-A543-AB8D-986F40141FB8}" type="pres">
      <dgm:prSet presAssocID="{2A888FD3-011D-9341-ACBB-0D3CE76D9458}" presName="linV" presStyleCnt="0"/>
      <dgm:spPr/>
    </dgm:pt>
    <dgm:pt modelId="{3930ACD0-08C9-2342-9494-36B33ECCBCE0}" type="pres">
      <dgm:prSet presAssocID="{2A888FD3-011D-9341-ACBB-0D3CE76D9458}" presName="spVertical1" presStyleCnt="0"/>
      <dgm:spPr/>
    </dgm:pt>
    <dgm:pt modelId="{259439D0-5CF2-274C-A5E2-814A45CFCF88}" type="pres">
      <dgm:prSet presAssocID="{2A888FD3-011D-9341-ACBB-0D3CE76D9458}" presName="parTx" presStyleLbl="revTx" presStyleIdx="0" presStyleCnt="1" custScaleX="76245">
        <dgm:presLayoutVars>
          <dgm:chMax val="0"/>
          <dgm:chPref val="0"/>
          <dgm:bulletEnabled val="1"/>
        </dgm:presLayoutVars>
      </dgm:prSet>
      <dgm:spPr/>
    </dgm:pt>
    <dgm:pt modelId="{CD521583-73BC-014D-8105-F68DF49A141F}" type="pres">
      <dgm:prSet presAssocID="{2A888FD3-011D-9341-ACBB-0D3CE76D9458}" presName="spVertical2" presStyleCnt="0"/>
      <dgm:spPr/>
    </dgm:pt>
    <dgm:pt modelId="{4BFD0186-5580-C440-89BD-6D111CAF12AA}" type="pres">
      <dgm:prSet presAssocID="{2A888FD3-011D-9341-ACBB-0D3CE76D9458}" presName="spVertical3" presStyleCnt="0"/>
      <dgm:spPr/>
    </dgm:pt>
    <dgm:pt modelId="{9422D82A-54E0-DF4A-B4C3-DDF4AAED9D5E}" type="pres">
      <dgm:prSet presAssocID="{033DD126-C5D7-2648-9192-2309C316E7F1}" presName="padding2" presStyleCnt="0"/>
      <dgm:spPr/>
    </dgm:pt>
    <dgm:pt modelId="{B14DD200-22AA-1345-BB75-5C1235E585B4}" type="pres">
      <dgm:prSet presAssocID="{033DD126-C5D7-2648-9192-2309C316E7F1}" presName="negArrow" presStyleCnt="0"/>
      <dgm:spPr/>
    </dgm:pt>
    <dgm:pt modelId="{2CC72F68-5CA5-8346-878E-F6E155BCEF4F}" type="pres">
      <dgm:prSet presAssocID="{033DD126-C5D7-2648-9192-2309C316E7F1}" presName="backgroundArrow" presStyleLbl="node1" presStyleIdx="0" presStyleCnt="1" custAng="10800000" custLinFactNeighborX="12994" custLinFactNeighborY="-6"/>
      <dgm:spPr>
        <a:solidFill>
          <a:srgbClr val="A3CAC4"/>
        </a:solidFill>
      </dgm:spPr>
    </dgm:pt>
  </dgm:ptLst>
  <dgm:cxnLst>
    <dgm:cxn modelId="{4303CF10-ED5E-9A4B-B659-F52D70A1CDAF}" srcId="{033DD126-C5D7-2648-9192-2309C316E7F1}" destId="{2A888FD3-011D-9341-ACBB-0D3CE76D9458}" srcOrd="0" destOrd="0" parTransId="{7897E9C8-2017-3640-992A-6AE500C31D57}" sibTransId="{017FDF93-CA93-D644-B6CB-B70097627F1F}"/>
    <dgm:cxn modelId="{81298741-28C8-3147-B53E-10952BCAC194}" type="presOf" srcId="{033DD126-C5D7-2648-9192-2309C316E7F1}" destId="{B9089D56-F083-6547-A63E-0C78FB32A7E8}" srcOrd="0" destOrd="0" presId="urn:microsoft.com/office/officeart/2005/8/layout/hProcess3"/>
    <dgm:cxn modelId="{B4F1D88D-E589-DB48-AB12-4239D1442046}" type="presOf" srcId="{2A888FD3-011D-9341-ACBB-0D3CE76D9458}" destId="{259439D0-5CF2-274C-A5E2-814A45CFCF88}" srcOrd="0" destOrd="0" presId="urn:microsoft.com/office/officeart/2005/8/layout/hProcess3"/>
    <dgm:cxn modelId="{47EB2162-D812-E141-96CD-EC8C38099698}" type="presParOf" srcId="{B9089D56-F083-6547-A63E-0C78FB32A7E8}" destId="{6DF5CFA3-BDC6-6146-92AF-B38528A9783C}" srcOrd="0" destOrd="0" presId="urn:microsoft.com/office/officeart/2005/8/layout/hProcess3"/>
    <dgm:cxn modelId="{4961D75D-688F-2E4A-B423-C948CAB92CF4}" type="presParOf" srcId="{B9089D56-F083-6547-A63E-0C78FB32A7E8}" destId="{84930066-0D2C-7D41-89D4-A104A029D84D}" srcOrd="1" destOrd="0" presId="urn:microsoft.com/office/officeart/2005/8/layout/hProcess3"/>
    <dgm:cxn modelId="{ED96773B-7AAD-3747-9762-14BD7733F18F}" type="presParOf" srcId="{84930066-0D2C-7D41-89D4-A104A029D84D}" destId="{E2F99137-F4AD-4C42-B21F-05F362402712}" srcOrd="0" destOrd="0" presId="urn:microsoft.com/office/officeart/2005/8/layout/hProcess3"/>
    <dgm:cxn modelId="{15E9EAF9-A108-7948-999F-8CC3667B4688}" type="presParOf" srcId="{84930066-0D2C-7D41-89D4-A104A029D84D}" destId="{6C05D314-9FD1-A543-AB8D-986F40141FB8}" srcOrd="1" destOrd="0" presId="urn:microsoft.com/office/officeart/2005/8/layout/hProcess3"/>
    <dgm:cxn modelId="{F80F5E54-79AF-5848-9255-127B725052FD}" type="presParOf" srcId="{6C05D314-9FD1-A543-AB8D-986F40141FB8}" destId="{3930ACD0-08C9-2342-9494-36B33ECCBCE0}" srcOrd="0" destOrd="0" presId="urn:microsoft.com/office/officeart/2005/8/layout/hProcess3"/>
    <dgm:cxn modelId="{6F1BAD75-A14A-7942-821E-C284790171E6}" type="presParOf" srcId="{6C05D314-9FD1-A543-AB8D-986F40141FB8}" destId="{259439D0-5CF2-274C-A5E2-814A45CFCF88}" srcOrd="1" destOrd="0" presId="urn:microsoft.com/office/officeart/2005/8/layout/hProcess3"/>
    <dgm:cxn modelId="{107FBA3A-5091-7A43-B8C5-305B1B28133D}" type="presParOf" srcId="{6C05D314-9FD1-A543-AB8D-986F40141FB8}" destId="{CD521583-73BC-014D-8105-F68DF49A141F}" srcOrd="2" destOrd="0" presId="urn:microsoft.com/office/officeart/2005/8/layout/hProcess3"/>
    <dgm:cxn modelId="{E10CAC7E-6FE5-4B4A-B374-76CC7C6C6853}" type="presParOf" srcId="{6C05D314-9FD1-A543-AB8D-986F40141FB8}" destId="{4BFD0186-5580-C440-89BD-6D111CAF12AA}" srcOrd="3" destOrd="0" presId="urn:microsoft.com/office/officeart/2005/8/layout/hProcess3"/>
    <dgm:cxn modelId="{6E4425C5-3FEC-CD43-A808-00B3121B2D4E}" type="presParOf" srcId="{84930066-0D2C-7D41-89D4-A104A029D84D}" destId="{9422D82A-54E0-DF4A-B4C3-DDF4AAED9D5E}" srcOrd="2" destOrd="0" presId="urn:microsoft.com/office/officeart/2005/8/layout/hProcess3"/>
    <dgm:cxn modelId="{C3CF390B-FC8A-1B4E-B153-67C678F34D30}" type="presParOf" srcId="{84930066-0D2C-7D41-89D4-A104A029D84D}" destId="{B14DD200-22AA-1345-BB75-5C1235E585B4}" srcOrd="3" destOrd="0" presId="urn:microsoft.com/office/officeart/2005/8/layout/hProcess3"/>
    <dgm:cxn modelId="{87CB002A-7531-BF43-AC7E-B6CD2612144E}" type="presParOf" srcId="{84930066-0D2C-7D41-89D4-A104A029D84D}" destId="{2CC72F68-5CA5-8346-878E-F6E155BCEF4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8D557D-0157-4C9F-9407-B4FDE75D1EB1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3488FF5A-D51F-4DA9-A447-25DC98349CD1}">
      <dgm:prSet phldrT="[Texte]" custT="1"/>
      <dgm:spPr>
        <a:solidFill>
          <a:srgbClr val="BCEAE3"/>
        </a:solidFill>
      </dgm:spPr>
      <dgm:t>
        <a:bodyPr/>
        <a:lstStyle/>
        <a:p>
          <a:r>
            <a:rPr lang="fr-CA" sz="1600" b="1" dirty="0">
              <a:solidFill>
                <a:srgbClr val="000000"/>
              </a:solidFill>
            </a:rPr>
            <a:t>Grille d’Hofstede</a:t>
          </a:r>
        </a:p>
      </dgm:t>
    </dgm:pt>
    <dgm:pt modelId="{9E02D141-DB63-42ED-8FF7-D733ACCB22E9}" type="parTrans" cxnId="{C0ADFCBB-573F-48B5-9940-3B6AC89BB21E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85C2304D-117A-4C05-9364-8E8FCE86CE67}" type="sibTrans" cxnId="{C0ADFCBB-573F-48B5-9940-3B6AC89BB21E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F4C6083E-62E5-4B15-85DA-69B644CBD651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900" b="1" dirty="0"/>
            <a:t>Individualisme /</a:t>
          </a:r>
          <a:br>
            <a:rPr lang="fr-CA" sz="900" b="1" dirty="0"/>
          </a:br>
          <a:r>
            <a:rPr lang="fr-CA" sz="900" b="1" dirty="0"/>
            <a:t> collectivisme </a:t>
          </a:r>
        </a:p>
      </dgm:t>
    </dgm:pt>
    <dgm:pt modelId="{B34D6D3D-D947-4AA7-B1AB-FDA3447C173D}" type="parTrans" cxnId="{B7BEE3FA-50D9-42B7-AC69-E954D7717C28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3A2BE7D3-5F7F-40A7-87C7-69D867D7DF06}" type="sibTrans" cxnId="{B7BEE3FA-50D9-42B7-AC69-E954D7717C28}">
      <dgm:prSet/>
      <dgm:spPr>
        <a:solidFill>
          <a:srgbClr val="A3CAC4"/>
        </a:solidFill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CCDDA6B5-7E51-4D5B-84D5-E910F2DB75AE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900" b="1" dirty="0"/>
            <a:t>Hiérarchie</a:t>
          </a:r>
        </a:p>
      </dgm:t>
    </dgm:pt>
    <dgm:pt modelId="{C84F962D-217C-4505-AA10-2DB510385DA1}" type="parTrans" cxnId="{A7253C33-A5CA-455C-88E8-7B3685A2B8FA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E4B962AE-D4A8-47A2-B19D-D599237B8209}" type="sibTrans" cxnId="{A7253C33-A5CA-455C-88E8-7B3685A2B8FA}">
      <dgm:prSet/>
      <dgm:spPr>
        <a:solidFill>
          <a:srgbClr val="A3CAC4"/>
        </a:solidFill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3FE8568D-5A18-4B66-B7DC-C80BDC30C31D}">
      <dgm:prSet phldrT="[Texte]" custT="1"/>
      <dgm:spPr>
        <a:solidFill>
          <a:srgbClr val="71999D"/>
        </a:solidFill>
      </dgm:spPr>
      <dgm:t>
        <a:bodyPr/>
        <a:lstStyle/>
        <a:p>
          <a:r>
            <a:rPr lang="fr-CA" sz="900" b="1" dirty="0"/>
            <a:t>Contrôle de l’incertitude</a:t>
          </a:r>
        </a:p>
      </dgm:t>
    </dgm:pt>
    <dgm:pt modelId="{499F436B-FC49-4241-BBA1-BE6D1402B9F3}" type="parTrans" cxnId="{DEBD72E5-EEB3-4D78-B015-A62145153253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0939FD2A-234B-4B03-B053-7069EC1091B4}" type="sibTrans" cxnId="{DEBD72E5-EEB3-4D78-B015-A62145153253}">
      <dgm:prSet/>
      <dgm:spPr>
        <a:solidFill>
          <a:srgbClr val="A3CAC4"/>
        </a:solidFill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E1CA07F1-B1CB-4F4D-8418-B75D3D9CBA9A}">
      <dgm:prSet phldrT="[Texte]" custT="1"/>
      <dgm:spPr>
        <a:solidFill>
          <a:srgbClr val="A3CAC4"/>
        </a:solidFill>
      </dgm:spPr>
      <dgm:t>
        <a:bodyPr/>
        <a:lstStyle/>
        <a:p>
          <a:r>
            <a:rPr lang="fr-CA" sz="900" b="1" dirty="0"/>
            <a:t>Orientation féminine /</a:t>
          </a:r>
          <a:br>
            <a:rPr lang="fr-CA" sz="900" b="1" dirty="0"/>
          </a:br>
          <a:r>
            <a:rPr lang="fr-CA" sz="900" b="1" dirty="0"/>
            <a:t>masculine</a:t>
          </a:r>
        </a:p>
      </dgm:t>
    </dgm:pt>
    <dgm:pt modelId="{2E31FB1A-6D77-4272-A334-8FA702600104}" type="parTrans" cxnId="{DA18A51E-9CC0-4D64-BFD1-3B3475CC3560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0FDDB0C1-9BE5-4F32-AF72-43AAE84CC87E}" type="sibTrans" cxnId="{DA18A51E-9CC0-4D64-BFD1-3B3475CC3560}">
      <dgm:prSet/>
      <dgm:spPr>
        <a:solidFill>
          <a:srgbClr val="A3CAC4"/>
        </a:solidFill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254D2357-3F9C-450E-9F69-CE27A9539755}">
      <dgm:prSet custT="1"/>
      <dgm:spPr>
        <a:solidFill>
          <a:srgbClr val="ECEA84"/>
        </a:solidFill>
      </dgm:spPr>
      <dgm:t>
        <a:bodyPr/>
        <a:lstStyle/>
        <a:p>
          <a:r>
            <a:rPr lang="fr-CA" sz="900" b="1" dirty="0"/>
            <a:t>Orientation long terme / court terme</a:t>
          </a:r>
        </a:p>
      </dgm:t>
    </dgm:pt>
    <dgm:pt modelId="{199231B2-5FA0-42DE-AEB8-FF813ABB56DB}" type="parTrans" cxnId="{173BC706-9930-423B-9FB8-3567A781305F}">
      <dgm:prSet/>
      <dgm:spPr/>
      <dgm:t>
        <a:bodyPr/>
        <a:lstStyle/>
        <a:p>
          <a:endParaRPr lang="fr-CA" b="1"/>
        </a:p>
      </dgm:t>
    </dgm:pt>
    <dgm:pt modelId="{04CE8ABF-64FF-4D1B-9A76-4681A513C762}" type="sibTrans" cxnId="{173BC706-9930-423B-9FB8-3567A781305F}">
      <dgm:prSet/>
      <dgm:spPr>
        <a:solidFill>
          <a:srgbClr val="A3CAC4"/>
        </a:solidFill>
      </dgm:spPr>
      <dgm:t>
        <a:bodyPr/>
        <a:lstStyle/>
        <a:p>
          <a:endParaRPr lang="fr-CA" b="1"/>
        </a:p>
      </dgm:t>
    </dgm:pt>
    <dgm:pt modelId="{8CF2FAB9-7910-4339-A377-5B0DD4044BE5}" type="pres">
      <dgm:prSet presAssocID="{658D557D-0157-4C9F-9407-B4FDE75D1E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7448D8-DDA2-4A84-9253-8AC31655C892}" type="pres">
      <dgm:prSet presAssocID="{3488FF5A-D51F-4DA9-A447-25DC98349CD1}" presName="centerShape" presStyleLbl="node0" presStyleIdx="0" presStyleCnt="1"/>
      <dgm:spPr/>
    </dgm:pt>
    <dgm:pt modelId="{EC5FDF4E-FCD2-490A-A735-2E3952DE65DC}" type="pres">
      <dgm:prSet presAssocID="{F4C6083E-62E5-4B15-85DA-69B644CBD651}" presName="node" presStyleLbl="node1" presStyleIdx="0" presStyleCnt="5" custScaleX="119205">
        <dgm:presLayoutVars>
          <dgm:bulletEnabled val="1"/>
        </dgm:presLayoutVars>
      </dgm:prSet>
      <dgm:spPr/>
    </dgm:pt>
    <dgm:pt modelId="{6812AD0E-6A9A-453F-A922-27DA019DB583}" type="pres">
      <dgm:prSet presAssocID="{F4C6083E-62E5-4B15-85DA-69B644CBD651}" presName="dummy" presStyleCnt="0"/>
      <dgm:spPr/>
    </dgm:pt>
    <dgm:pt modelId="{B5C662B6-CC93-415D-A0A5-6321E6FDF92B}" type="pres">
      <dgm:prSet presAssocID="{3A2BE7D3-5F7F-40A7-87C7-69D867D7DF06}" presName="sibTrans" presStyleLbl="sibTrans2D1" presStyleIdx="0" presStyleCnt="5"/>
      <dgm:spPr/>
    </dgm:pt>
    <dgm:pt modelId="{097DC42D-0F49-4691-B768-5B48833ED817}" type="pres">
      <dgm:prSet presAssocID="{CCDDA6B5-7E51-4D5B-84D5-E910F2DB75AE}" presName="node" presStyleLbl="node1" presStyleIdx="1" presStyleCnt="5">
        <dgm:presLayoutVars>
          <dgm:bulletEnabled val="1"/>
        </dgm:presLayoutVars>
      </dgm:prSet>
      <dgm:spPr/>
    </dgm:pt>
    <dgm:pt modelId="{10DBA7CC-1180-420C-9846-E41D0CC0582F}" type="pres">
      <dgm:prSet presAssocID="{CCDDA6B5-7E51-4D5B-84D5-E910F2DB75AE}" presName="dummy" presStyleCnt="0"/>
      <dgm:spPr/>
    </dgm:pt>
    <dgm:pt modelId="{AC6B453A-D24F-490A-AB57-42112A53D915}" type="pres">
      <dgm:prSet presAssocID="{E4B962AE-D4A8-47A2-B19D-D599237B8209}" presName="sibTrans" presStyleLbl="sibTrans2D1" presStyleIdx="1" presStyleCnt="5"/>
      <dgm:spPr/>
    </dgm:pt>
    <dgm:pt modelId="{448157D5-19FD-4CA1-8595-5C46AA98665A}" type="pres">
      <dgm:prSet presAssocID="{3FE8568D-5A18-4B66-B7DC-C80BDC30C31D}" presName="node" presStyleLbl="node1" presStyleIdx="2" presStyleCnt="5">
        <dgm:presLayoutVars>
          <dgm:bulletEnabled val="1"/>
        </dgm:presLayoutVars>
      </dgm:prSet>
      <dgm:spPr/>
    </dgm:pt>
    <dgm:pt modelId="{6F8FF49C-F865-4082-A34E-ED39F9989396}" type="pres">
      <dgm:prSet presAssocID="{3FE8568D-5A18-4B66-B7DC-C80BDC30C31D}" presName="dummy" presStyleCnt="0"/>
      <dgm:spPr/>
    </dgm:pt>
    <dgm:pt modelId="{2B766585-4C5F-41DF-9950-17E694712703}" type="pres">
      <dgm:prSet presAssocID="{0939FD2A-234B-4B03-B053-7069EC1091B4}" presName="sibTrans" presStyleLbl="sibTrans2D1" presStyleIdx="2" presStyleCnt="5"/>
      <dgm:spPr/>
    </dgm:pt>
    <dgm:pt modelId="{568F6E64-DC87-480A-B3AD-13A16D22B6BF}" type="pres">
      <dgm:prSet presAssocID="{E1CA07F1-B1CB-4F4D-8418-B75D3D9CBA9A}" presName="node" presStyleLbl="node1" presStyleIdx="3" presStyleCnt="5">
        <dgm:presLayoutVars>
          <dgm:bulletEnabled val="1"/>
        </dgm:presLayoutVars>
      </dgm:prSet>
      <dgm:spPr/>
    </dgm:pt>
    <dgm:pt modelId="{9610F774-70B7-445E-B234-B4C6ABBDB655}" type="pres">
      <dgm:prSet presAssocID="{E1CA07F1-B1CB-4F4D-8418-B75D3D9CBA9A}" presName="dummy" presStyleCnt="0"/>
      <dgm:spPr/>
    </dgm:pt>
    <dgm:pt modelId="{F64675AB-55F8-4128-86D5-A859F63A39B2}" type="pres">
      <dgm:prSet presAssocID="{0FDDB0C1-9BE5-4F32-AF72-43AAE84CC87E}" presName="sibTrans" presStyleLbl="sibTrans2D1" presStyleIdx="3" presStyleCnt="5"/>
      <dgm:spPr/>
    </dgm:pt>
    <dgm:pt modelId="{321869CF-6C2B-4105-BA73-2E6144E01734}" type="pres">
      <dgm:prSet presAssocID="{254D2357-3F9C-450E-9F69-CE27A9539755}" presName="node" presStyleLbl="node1" presStyleIdx="4" presStyleCnt="5">
        <dgm:presLayoutVars>
          <dgm:bulletEnabled val="1"/>
        </dgm:presLayoutVars>
      </dgm:prSet>
      <dgm:spPr/>
    </dgm:pt>
    <dgm:pt modelId="{A1290222-5639-42AD-B4FB-88294852D3A2}" type="pres">
      <dgm:prSet presAssocID="{254D2357-3F9C-450E-9F69-CE27A9539755}" presName="dummy" presStyleCnt="0"/>
      <dgm:spPr/>
    </dgm:pt>
    <dgm:pt modelId="{1752548E-7308-4025-840B-01EF8EF86712}" type="pres">
      <dgm:prSet presAssocID="{04CE8ABF-64FF-4D1B-9A76-4681A513C762}" presName="sibTrans" presStyleLbl="sibTrans2D1" presStyleIdx="4" presStyleCnt="5"/>
      <dgm:spPr/>
    </dgm:pt>
  </dgm:ptLst>
  <dgm:cxnLst>
    <dgm:cxn modelId="{173BC706-9930-423B-9FB8-3567A781305F}" srcId="{3488FF5A-D51F-4DA9-A447-25DC98349CD1}" destId="{254D2357-3F9C-450E-9F69-CE27A9539755}" srcOrd="4" destOrd="0" parTransId="{199231B2-5FA0-42DE-AEB8-FF813ABB56DB}" sibTransId="{04CE8ABF-64FF-4D1B-9A76-4681A513C762}"/>
    <dgm:cxn modelId="{A27C261E-CAF3-484A-A8CF-14F5A39CC6C7}" type="presOf" srcId="{0FDDB0C1-9BE5-4F32-AF72-43AAE84CC87E}" destId="{F64675AB-55F8-4128-86D5-A859F63A39B2}" srcOrd="0" destOrd="0" presId="urn:microsoft.com/office/officeart/2005/8/layout/radial6"/>
    <dgm:cxn modelId="{DA18A51E-9CC0-4D64-BFD1-3B3475CC3560}" srcId="{3488FF5A-D51F-4DA9-A447-25DC98349CD1}" destId="{E1CA07F1-B1CB-4F4D-8418-B75D3D9CBA9A}" srcOrd="3" destOrd="0" parTransId="{2E31FB1A-6D77-4272-A334-8FA702600104}" sibTransId="{0FDDB0C1-9BE5-4F32-AF72-43AAE84CC87E}"/>
    <dgm:cxn modelId="{A7253C33-A5CA-455C-88E8-7B3685A2B8FA}" srcId="{3488FF5A-D51F-4DA9-A447-25DC98349CD1}" destId="{CCDDA6B5-7E51-4D5B-84D5-E910F2DB75AE}" srcOrd="1" destOrd="0" parTransId="{C84F962D-217C-4505-AA10-2DB510385DA1}" sibTransId="{E4B962AE-D4A8-47A2-B19D-D599237B8209}"/>
    <dgm:cxn modelId="{BD563139-848F-5245-8FA8-1DF613869EFE}" type="presOf" srcId="{254D2357-3F9C-450E-9F69-CE27A9539755}" destId="{321869CF-6C2B-4105-BA73-2E6144E01734}" srcOrd="0" destOrd="0" presId="urn:microsoft.com/office/officeart/2005/8/layout/radial6"/>
    <dgm:cxn modelId="{E038195C-B26F-E743-A015-84635FF56DFD}" type="presOf" srcId="{04CE8ABF-64FF-4D1B-9A76-4681A513C762}" destId="{1752548E-7308-4025-840B-01EF8EF86712}" srcOrd="0" destOrd="0" presId="urn:microsoft.com/office/officeart/2005/8/layout/radial6"/>
    <dgm:cxn modelId="{05FBEC64-4028-974D-A5AE-22F871C4D8FD}" type="presOf" srcId="{F4C6083E-62E5-4B15-85DA-69B644CBD651}" destId="{EC5FDF4E-FCD2-490A-A735-2E3952DE65DC}" srcOrd="0" destOrd="0" presId="urn:microsoft.com/office/officeart/2005/8/layout/radial6"/>
    <dgm:cxn modelId="{EE0E7E6A-CC18-CE45-8EBB-C4F74F920BD5}" type="presOf" srcId="{3A2BE7D3-5F7F-40A7-87C7-69D867D7DF06}" destId="{B5C662B6-CC93-415D-A0A5-6321E6FDF92B}" srcOrd="0" destOrd="0" presId="urn:microsoft.com/office/officeart/2005/8/layout/radial6"/>
    <dgm:cxn modelId="{E22AC250-36CD-024D-814E-85F9AA5CC118}" type="presOf" srcId="{0939FD2A-234B-4B03-B053-7069EC1091B4}" destId="{2B766585-4C5F-41DF-9950-17E694712703}" srcOrd="0" destOrd="0" presId="urn:microsoft.com/office/officeart/2005/8/layout/radial6"/>
    <dgm:cxn modelId="{06FE1A90-3DE5-554A-A691-D2C73656A404}" type="presOf" srcId="{CCDDA6B5-7E51-4D5B-84D5-E910F2DB75AE}" destId="{097DC42D-0F49-4691-B768-5B48833ED817}" srcOrd="0" destOrd="0" presId="urn:microsoft.com/office/officeart/2005/8/layout/radial6"/>
    <dgm:cxn modelId="{C79CDAAF-F624-CD4E-8459-FE61EEB5A486}" type="presOf" srcId="{E4B962AE-D4A8-47A2-B19D-D599237B8209}" destId="{AC6B453A-D24F-490A-AB57-42112A53D915}" srcOrd="0" destOrd="0" presId="urn:microsoft.com/office/officeart/2005/8/layout/radial6"/>
    <dgm:cxn modelId="{8D62A7B8-DE2B-614C-B76C-048111AA5CD9}" type="presOf" srcId="{3FE8568D-5A18-4B66-B7DC-C80BDC30C31D}" destId="{448157D5-19FD-4CA1-8595-5C46AA98665A}" srcOrd="0" destOrd="0" presId="urn:microsoft.com/office/officeart/2005/8/layout/radial6"/>
    <dgm:cxn modelId="{C0ADFCBB-573F-48B5-9940-3B6AC89BB21E}" srcId="{658D557D-0157-4C9F-9407-B4FDE75D1EB1}" destId="{3488FF5A-D51F-4DA9-A447-25DC98349CD1}" srcOrd="0" destOrd="0" parTransId="{9E02D141-DB63-42ED-8FF7-D733ACCB22E9}" sibTransId="{85C2304D-117A-4C05-9364-8E8FCE86CE67}"/>
    <dgm:cxn modelId="{D68EEDC5-E0C1-A54D-A6EB-1CCD63F094C1}" type="presOf" srcId="{3488FF5A-D51F-4DA9-A447-25DC98349CD1}" destId="{4D7448D8-DDA2-4A84-9253-8AC31655C892}" srcOrd="0" destOrd="0" presId="urn:microsoft.com/office/officeart/2005/8/layout/radial6"/>
    <dgm:cxn modelId="{18C6BEDD-1C03-2E43-9576-B9E3B30AA21C}" type="presOf" srcId="{658D557D-0157-4C9F-9407-B4FDE75D1EB1}" destId="{8CF2FAB9-7910-4339-A377-5B0DD4044BE5}" srcOrd="0" destOrd="0" presId="urn:microsoft.com/office/officeart/2005/8/layout/radial6"/>
    <dgm:cxn modelId="{DEBD72E5-EEB3-4D78-B015-A62145153253}" srcId="{3488FF5A-D51F-4DA9-A447-25DC98349CD1}" destId="{3FE8568D-5A18-4B66-B7DC-C80BDC30C31D}" srcOrd="2" destOrd="0" parTransId="{499F436B-FC49-4241-BBA1-BE6D1402B9F3}" sibTransId="{0939FD2A-234B-4B03-B053-7069EC1091B4}"/>
    <dgm:cxn modelId="{F76E42EF-8272-6144-96E0-4A1DA613262E}" type="presOf" srcId="{E1CA07F1-B1CB-4F4D-8418-B75D3D9CBA9A}" destId="{568F6E64-DC87-480A-B3AD-13A16D22B6BF}" srcOrd="0" destOrd="0" presId="urn:microsoft.com/office/officeart/2005/8/layout/radial6"/>
    <dgm:cxn modelId="{B7BEE3FA-50D9-42B7-AC69-E954D7717C28}" srcId="{3488FF5A-D51F-4DA9-A447-25DC98349CD1}" destId="{F4C6083E-62E5-4B15-85DA-69B644CBD651}" srcOrd="0" destOrd="0" parTransId="{B34D6D3D-D947-4AA7-B1AB-FDA3447C173D}" sibTransId="{3A2BE7D3-5F7F-40A7-87C7-69D867D7DF06}"/>
    <dgm:cxn modelId="{AC786F22-9730-E14A-883B-AD9756CC2E71}" type="presParOf" srcId="{8CF2FAB9-7910-4339-A377-5B0DD4044BE5}" destId="{4D7448D8-DDA2-4A84-9253-8AC31655C892}" srcOrd="0" destOrd="0" presId="urn:microsoft.com/office/officeart/2005/8/layout/radial6"/>
    <dgm:cxn modelId="{CE7A8244-1CCC-7247-962D-CBB6B9297015}" type="presParOf" srcId="{8CF2FAB9-7910-4339-A377-5B0DD4044BE5}" destId="{EC5FDF4E-FCD2-490A-A735-2E3952DE65DC}" srcOrd="1" destOrd="0" presId="urn:microsoft.com/office/officeart/2005/8/layout/radial6"/>
    <dgm:cxn modelId="{50C304D2-F50D-2741-A4B0-91BA620C1930}" type="presParOf" srcId="{8CF2FAB9-7910-4339-A377-5B0DD4044BE5}" destId="{6812AD0E-6A9A-453F-A922-27DA019DB583}" srcOrd="2" destOrd="0" presId="urn:microsoft.com/office/officeart/2005/8/layout/radial6"/>
    <dgm:cxn modelId="{C9434AD4-D9D7-0D44-B1BC-0C535182E8D8}" type="presParOf" srcId="{8CF2FAB9-7910-4339-A377-5B0DD4044BE5}" destId="{B5C662B6-CC93-415D-A0A5-6321E6FDF92B}" srcOrd="3" destOrd="0" presId="urn:microsoft.com/office/officeart/2005/8/layout/radial6"/>
    <dgm:cxn modelId="{05928A21-28DB-DC45-8FE9-216C1E2293F6}" type="presParOf" srcId="{8CF2FAB9-7910-4339-A377-5B0DD4044BE5}" destId="{097DC42D-0F49-4691-B768-5B48833ED817}" srcOrd="4" destOrd="0" presId="urn:microsoft.com/office/officeart/2005/8/layout/radial6"/>
    <dgm:cxn modelId="{56F60EAB-3968-BC43-93C4-096104D93EFF}" type="presParOf" srcId="{8CF2FAB9-7910-4339-A377-5B0DD4044BE5}" destId="{10DBA7CC-1180-420C-9846-E41D0CC0582F}" srcOrd="5" destOrd="0" presId="urn:microsoft.com/office/officeart/2005/8/layout/radial6"/>
    <dgm:cxn modelId="{B4C13AB9-E9EF-AE4C-AAD0-ACD30260A47D}" type="presParOf" srcId="{8CF2FAB9-7910-4339-A377-5B0DD4044BE5}" destId="{AC6B453A-D24F-490A-AB57-42112A53D915}" srcOrd="6" destOrd="0" presId="urn:microsoft.com/office/officeart/2005/8/layout/radial6"/>
    <dgm:cxn modelId="{43846836-71AC-684B-8986-C574047DCF41}" type="presParOf" srcId="{8CF2FAB9-7910-4339-A377-5B0DD4044BE5}" destId="{448157D5-19FD-4CA1-8595-5C46AA98665A}" srcOrd="7" destOrd="0" presId="urn:microsoft.com/office/officeart/2005/8/layout/radial6"/>
    <dgm:cxn modelId="{8D5DD99A-7FB0-8C40-893C-71974676CA19}" type="presParOf" srcId="{8CF2FAB9-7910-4339-A377-5B0DD4044BE5}" destId="{6F8FF49C-F865-4082-A34E-ED39F9989396}" srcOrd="8" destOrd="0" presId="urn:microsoft.com/office/officeart/2005/8/layout/radial6"/>
    <dgm:cxn modelId="{E444E7F1-218A-3F4F-95EB-AB92A5AE9C1A}" type="presParOf" srcId="{8CF2FAB9-7910-4339-A377-5B0DD4044BE5}" destId="{2B766585-4C5F-41DF-9950-17E694712703}" srcOrd="9" destOrd="0" presId="urn:microsoft.com/office/officeart/2005/8/layout/radial6"/>
    <dgm:cxn modelId="{5D272E94-9D0B-EC43-A275-70431DE5FB9F}" type="presParOf" srcId="{8CF2FAB9-7910-4339-A377-5B0DD4044BE5}" destId="{568F6E64-DC87-480A-B3AD-13A16D22B6BF}" srcOrd="10" destOrd="0" presId="urn:microsoft.com/office/officeart/2005/8/layout/radial6"/>
    <dgm:cxn modelId="{779FD8C7-E0BB-5F49-B53E-B09780CF3281}" type="presParOf" srcId="{8CF2FAB9-7910-4339-A377-5B0DD4044BE5}" destId="{9610F774-70B7-445E-B234-B4C6ABBDB655}" srcOrd="11" destOrd="0" presId="urn:microsoft.com/office/officeart/2005/8/layout/radial6"/>
    <dgm:cxn modelId="{5E50121F-491D-0B4D-AC9B-AE5599079E1E}" type="presParOf" srcId="{8CF2FAB9-7910-4339-A377-5B0DD4044BE5}" destId="{F64675AB-55F8-4128-86D5-A859F63A39B2}" srcOrd="12" destOrd="0" presId="urn:microsoft.com/office/officeart/2005/8/layout/radial6"/>
    <dgm:cxn modelId="{D7005F23-0FA7-F644-87D6-892BCAF7DD02}" type="presParOf" srcId="{8CF2FAB9-7910-4339-A377-5B0DD4044BE5}" destId="{321869CF-6C2B-4105-BA73-2E6144E01734}" srcOrd="13" destOrd="0" presId="urn:microsoft.com/office/officeart/2005/8/layout/radial6"/>
    <dgm:cxn modelId="{6205744B-2933-4B4B-B65F-498E9DE9C318}" type="presParOf" srcId="{8CF2FAB9-7910-4339-A377-5B0DD4044BE5}" destId="{A1290222-5639-42AD-B4FB-88294852D3A2}" srcOrd="14" destOrd="0" presId="urn:microsoft.com/office/officeart/2005/8/layout/radial6"/>
    <dgm:cxn modelId="{73767ABB-B299-1948-BEB3-51C6E98C7754}" type="presParOf" srcId="{8CF2FAB9-7910-4339-A377-5B0DD4044BE5}" destId="{1752548E-7308-4025-840B-01EF8EF8671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7D27EA-E4BA-4829-BEF6-7DAA46B0AA4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2D9A49B1-0EE5-4D39-BEDC-FA822861EC3A}">
      <dgm:prSet phldrT="[Texte]"/>
      <dgm:spPr>
        <a:solidFill>
          <a:srgbClr val="BCEAE3"/>
        </a:solidFill>
      </dgm:spPr>
      <dgm:t>
        <a:bodyPr/>
        <a:lstStyle/>
        <a:p>
          <a:r>
            <a:rPr lang="fr-CA" b="1" dirty="0">
              <a:solidFill>
                <a:srgbClr val="000000"/>
              </a:solidFill>
            </a:rPr>
            <a:t>Projet</a:t>
          </a:r>
          <a:r>
            <a:rPr lang="fr-CA" b="1" dirty="0"/>
            <a:t> </a:t>
          </a:r>
          <a:r>
            <a:rPr lang="fr-CA" b="1" dirty="0">
              <a:solidFill>
                <a:srgbClr val="000000"/>
              </a:solidFill>
            </a:rPr>
            <a:t>GLOBE</a:t>
          </a:r>
        </a:p>
      </dgm:t>
    </dgm:pt>
    <dgm:pt modelId="{213F993F-C433-4835-AE49-0424F2CB5B33}" type="parTrans" cxnId="{7EA3C3B5-9DF4-445F-964C-9F3DD64EA3E0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9532E3E8-66B1-4A21-96BB-21D0D2917274}" type="sibTrans" cxnId="{7EA3C3B5-9DF4-445F-964C-9F3DD64EA3E0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E69BF1B2-9BC7-49FA-BEB8-C725692F45B8}">
      <dgm:prSet phldrT="[Texte]"/>
      <dgm:spPr>
        <a:solidFill>
          <a:srgbClr val="EFC19F"/>
        </a:solidFill>
      </dgm:spPr>
      <dgm:t>
        <a:bodyPr/>
        <a:lstStyle/>
        <a:p>
          <a:r>
            <a:rPr lang="fr-CA" b="1" dirty="0"/>
            <a:t>Affirmation de soi</a:t>
          </a:r>
        </a:p>
      </dgm:t>
    </dgm:pt>
    <dgm:pt modelId="{FEFB5A2C-18DE-4C4D-A651-8A577C0B3F1C}" type="parTrans" cxnId="{1E31B6BA-39C9-4E28-B6A5-848C9D989979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4482F029-189C-4747-B929-6AF1E5FABA80}" type="sibTrans" cxnId="{1E31B6BA-39C9-4E28-B6A5-848C9D989979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3F907CFA-8C14-4952-A818-443F806798B3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/>
            <a:t>Orientation vers la performance</a:t>
          </a:r>
        </a:p>
      </dgm:t>
    </dgm:pt>
    <dgm:pt modelId="{AD328C2E-844C-4EC2-9E5E-81C0613816EC}" type="parTrans" cxnId="{E40D7582-83AB-41DD-A08D-8DD6A8676209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939977E6-053E-4271-9F9A-070D52234A14}" type="sibTrans" cxnId="{E40D7582-83AB-41DD-A08D-8DD6A8676209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DB3E01F9-4FE1-491C-BDAB-64AC8540B915}">
      <dgm:prSet phldrT="[Texte]"/>
      <dgm:spPr>
        <a:solidFill>
          <a:srgbClr val="71999D"/>
        </a:solidFill>
      </dgm:spPr>
      <dgm:t>
        <a:bodyPr/>
        <a:lstStyle/>
        <a:p>
          <a:r>
            <a:rPr lang="fr-CA" b="1" dirty="0"/>
            <a:t>Orientation vers la compassion</a:t>
          </a:r>
        </a:p>
      </dgm:t>
    </dgm:pt>
    <dgm:pt modelId="{980E8D3E-866D-49AD-8343-3B9C0244335A}" type="parTrans" cxnId="{0E559285-3BDC-4124-A055-A49E3CCA1540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CD5327A3-8889-4416-9092-A308A0CB8F32}" type="sibTrans" cxnId="{0E559285-3BDC-4124-A055-A49E3CCA1540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FBFAE073-4495-4F17-8D3D-B802F2275A42}">
      <dgm:prSet phldrT="[Texte]"/>
      <dgm:spPr>
        <a:solidFill>
          <a:srgbClr val="ECEA84"/>
        </a:solidFill>
      </dgm:spPr>
      <dgm:t>
        <a:bodyPr/>
        <a:lstStyle/>
        <a:p>
          <a:r>
            <a:rPr lang="fr-CA" b="1" dirty="0"/>
            <a:t>Individualisme /</a:t>
          </a:r>
          <a:br>
            <a:rPr lang="fr-CA" b="1" dirty="0"/>
          </a:br>
          <a:r>
            <a:rPr lang="fr-CA" b="1" dirty="0"/>
            <a:t>collectivisme</a:t>
          </a:r>
        </a:p>
      </dgm:t>
    </dgm:pt>
    <dgm:pt modelId="{CC679241-6B06-4921-820B-9A3CCBECA7BE}" type="parTrans" cxnId="{66338EB9-0A07-4C7F-90F2-7C73E72515CE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7A6BCA22-222F-49C2-9151-C376B015D02C}" type="sibTrans" cxnId="{66338EB9-0A07-4C7F-90F2-7C73E72515CE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6CCD94AF-11ED-4D61-9139-932663EF246C}">
      <dgm:prSet/>
      <dgm:spPr>
        <a:solidFill>
          <a:srgbClr val="ADD387"/>
        </a:solidFill>
      </dgm:spPr>
      <dgm:t>
        <a:bodyPr/>
        <a:lstStyle/>
        <a:p>
          <a:r>
            <a:rPr lang="fr-CA" b="1" dirty="0"/>
            <a:t>Orientation prospective</a:t>
          </a:r>
        </a:p>
      </dgm:t>
    </dgm:pt>
    <dgm:pt modelId="{E495040F-9D62-4088-844F-CB52B5A65D1C}" type="parTrans" cxnId="{F726BCB9-C945-494F-AEFB-16F89EB0021A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8E684357-F8E7-4555-B22E-9AC85D27D69A}" type="sibTrans" cxnId="{F726BCB9-C945-494F-AEFB-16F89EB0021A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CAD9A2B1-23FE-4F31-AC43-B47E3596DB06}">
      <dgm:prSet/>
      <dgm:spPr>
        <a:solidFill>
          <a:srgbClr val="71999D"/>
        </a:solidFill>
      </dgm:spPr>
      <dgm:t>
        <a:bodyPr/>
        <a:lstStyle/>
        <a:p>
          <a:r>
            <a:rPr lang="fr-CA" b="1" dirty="0"/>
            <a:t>Différenciation sexuelle</a:t>
          </a:r>
        </a:p>
      </dgm:t>
    </dgm:pt>
    <dgm:pt modelId="{E68F5DF7-9FEC-423F-9B70-371FC7106C42}" type="parTrans" cxnId="{8804E045-C33C-4B7A-930C-3995F621019C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67124EC9-E322-4DF6-B3DC-DE2C0DE71E56}" type="sibTrans" cxnId="{8804E045-C33C-4B7A-930C-3995F621019C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DE962A20-EDB8-44CA-A29E-70FD281267AC}">
      <dgm:prSet/>
      <dgm:spPr>
        <a:solidFill>
          <a:srgbClr val="A3CAC4"/>
        </a:solidFill>
      </dgm:spPr>
      <dgm:t>
        <a:bodyPr/>
        <a:lstStyle/>
        <a:p>
          <a:r>
            <a:rPr lang="fr-CA" b="1" dirty="0"/>
            <a:t>Contrôle de l’incertitude</a:t>
          </a:r>
        </a:p>
      </dgm:t>
    </dgm:pt>
    <dgm:pt modelId="{5E371456-5FCF-45F3-8D9A-BF8315097290}" type="parTrans" cxnId="{CA0A092C-0C76-4F32-8805-E3131AE9E76C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4F4A1FA4-3491-4C79-8434-3D2EE95CB854}" type="sibTrans" cxnId="{CA0A092C-0C76-4F32-8805-E3131AE9E76C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BC4AA972-A3BC-46C7-ACE0-2314B81F8E94}">
      <dgm:prSet/>
      <dgm:spPr>
        <a:solidFill>
          <a:srgbClr val="ECEA84"/>
        </a:solidFill>
      </dgm:spPr>
      <dgm:t>
        <a:bodyPr/>
        <a:lstStyle/>
        <a:p>
          <a:r>
            <a:rPr lang="fr-CA" b="1" dirty="0"/>
            <a:t>Distance hiérarchique</a:t>
          </a:r>
        </a:p>
      </dgm:t>
    </dgm:pt>
    <dgm:pt modelId="{77B0CF5A-E6E5-4391-9187-4A60A953B42D}" type="parTrans" cxnId="{DEAE3947-CBAD-498C-893F-533FD83C6386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67E7471B-F1CF-4458-8C02-A87654D5DF41}" type="sibTrans" cxnId="{DEAE3947-CBAD-498C-893F-533FD83C6386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46D73E96-B1A4-4984-9A94-3510AA25783C}">
      <dgm:prSet/>
      <dgm:spPr>
        <a:solidFill>
          <a:srgbClr val="EFC19F"/>
        </a:solidFill>
      </dgm:spPr>
      <dgm:t>
        <a:bodyPr/>
        <a:lstStyle/>
        <a:p>
          <a:r>
            <a:rPr lang="fr-CA" b="1" dirty="0"/>
            <a:t>Collectivisme intragroupe</a:t>
          </a:r>
        </a:p>
      </dgm:t>
    </dgm:pt>
    <dgm:pt modelId="{E9BC4A34-245C-4FA0-B74E-068CA81E67EE}" type="parTrans" cxnId="{2F79382D-BF2B-4002-9D8E-58CCC416ABDF}">
      <dgm:prSet/>
      <dgm:spPr/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CE575E72-3DD9-4729-8C18-15E47ACE06E7}" type="sibTrans" cxnId="{2F79382D-BF2B-4002-9D8E-58CCC416ABDF}">
      <dgm:prSet/>
      <dgm:spPr>
        <a:noFill/>
      </dgm:spPr>
      <dgm:t>
        <a:bodyPr/>
        <a:lstStyle/>
        <a:p>
          <a:endParaRPr lang="fr-CA" b="1">
            <a:solidFill>
              <a:schemeClr val="tx1"/>
            </a:solidFill>
          </a:endParaRPr>
        </a:p>
      </dgm:t>
    </dgm:pt>
    <dgm:pt modelId="{E51903DC-A972-4BA2-93DA-73F19960CF5A}" type="pres">
      <dgm:prSet presAssocID="{8E7D27EA-E4BA-4829-BEF6-7DAA46B0AA4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F7469C-62E6-4718-901F-324224D67C4D}" type="pres">
      <dgm:prSet presAssocID="{2D9A49B1-0EE5-4D39-BEDC-FA822861EC3A}" presName="centerShape" presStyleLbl="node0" presStyleIdx="0" presStyleCnt="1" custScaleX="141067" custScaleY="144206"/>
      <dgm:spPr/>
    </dgm:pt>
    <dgm:pt modelId="{9FC1F232-F0B5-42DC-BAF2-91A4EA05A0AC}" type="pres">
      <dgm:prSet presAssocID="{E69BF1B2-9BC7-49FA-BEB8-C725692F45B8}" presName="node" presStyleLbl="node1" presStyleIdx="0" presStyleCnt="9" custScaleX="162510" custScaleY="144842">
        <dgm:presLayoutVars>
          <dgm:bulletEnabled val="1"/>
        </dgm:presLayoutVars>
      </dgm:prSet>
      <dgm:spPr/>
    </dgm:pt>
    <dgm:pt modelId="{06A8B69A-3E60-4DA6-B5CE-0A63AD864071}" type="pres">
      <dgm:prSet presAssocID="{E69BF1B2-9BC7-49FA-BEB8-C725692F45B8}" presName="dummy" presStyleCnt="0"/>
      <dgm:spPr/>
    </dgm:pt>
    <dgm:pt modelId="{43B16528-5768-4015-AC4E-E1B46064B83D}" type="pres">
      <dgm:prSet presAssocID="{4482F029-189C-4747-B929-6AF1E5FABA80}" presName="sibTrans" presStyleLbl="sibTrans2D1" presStyleIdx="0" presStyleCnt="9"/>
      <dgm:spPr/>
    </dgm:pt>
    <dgm:pt modelId="{8775803C-B424-4C53-9B98-77BAFE5E21FF}" type="pres">
      <dgm:prSet presAssocID="{6CCD94AF-11ED-4D61-9139-932663EF246C}" presName="node" presStyleLbl="node1" presStyleIdx="1" presStyleCnt="9" custScaleX="162510" custScaleY="144842" custRadScaleRad="99897" custRadScaleInc="17803">
        <dgm:presLayoutVars>
          <dgm:bulletEnabled val="1"/>
        </dgm:presLayoutVars>
      </dgm:prSet>
      <dgm:spPr/>
    </dgm:pt>
    <dgm:pt modelId="{73B85CAB-1197-4822-B2DB-971A239A3140}" type="pres">
      <dgm:prSet presAssocID="{6CCD94AF-11ED-4D61-9139-932663EF246C}" presName="dummy" presStyleCnt="0"/>
      <dgm:spPr/>
    </dgm:pt>
    <dgm:pt modelId="{944F55CF-5DB6-4664-920D-F1B04E2A8F2B}" type="pres">
      <dgm:prSet presAssocID="{8E684357-F8E7-4555-B22E-9AC85D27D69A}" presName="sibTrans" presStyleLbl="sibTrans2D1" presStyleIdx="1" presStyleCnt="9"/>
      <dgm:spPr/>
    </dgm:pt>
    <dgm:pt modelId="{0CC7E365-784F-436E-8298-9CC7A6BC28E5}" type="pres">
      <dgm:prSet presAssocID="{CAD9A2B1-23FE-4F31-AC43-B47E3596DB06}" presName="node" presStyleLbl="node1" presStyleIdx="2" presStyleCnt="9" custScaleX="162510" custScaleY="144842" custRadScaleRad="102827" custRadScaleInc="3673">
        <dgm:presLayoutVars>
          <dgm:bulletEnabled val="1"/>
        </dgm:presLayoutVars>
      </dgm:prSet>
      <dgm:spPr/>
    </dgm:pt>
    <dgm:pt modelId="{4F3DE7D3-6F11-473D-A905-FDE92C70052C}" type="pres">
      <dgm:prSet presAssocID="{CAD9A2B1-23FE-4F31-AC43-B47E3596DB06}" presName="dummy" presStyleCnt="0"/>
      <dgm:spPr/>
    </dgm:pt>
    <dgm:pt modelId="{1B5E668C-92E2-45FD-AD18-742F6E589398}" type="pres">
      <dgm:prSet presAssocID="{67124EC9-E322-4DF6-B3DC-DE2C0DE71E56}" presName="sibTrans" presStyleLbl="sibTrans2D1" presStyleIdx="2" presStyleCnt="9" custFlipHor="1" custScaleX="65323" custScaleY="43784"/>
      <dgm:spPr/>
    </dgm:pt>
    <dgm:pt modelId="{3E181BDC-F7FC-4848-85DB-8D4BF9C6918E}" type="pres">
      <dgm:prSet presAssocID="{DE962A20-EDB8-44CA-A29E-70FD281267AC}" presName="node" presStyleLbl="node1" presStyleIdx="3" presStyleCnt="9" custScaleX="162510" custScaleY="144842" custRadScaleRad="108523" custRadScaleInc="-30781">
        <dgm:presLayoutVars>
          <dgm:bulletEnabled val="1"/>
        </dgm:presLayoutVars>
      </dgm:prSet>
      <dgm:spPr/>
    </dgm:pt>
    <dgm:pt modelId="{51F436DC-1156-420B-A193-7C7660950626}" type="pres">
      <dgm:prSet presAssocID="{DE962A20-EDB8-44CA-A29E-70FD281267AC}" presName="dummy" presStyleCnt="0"/>
      <dgm:spPr/>
    </dgm:pt>
    <dgm:pt modelId="{7B6B7751-825B-4028-8B85-7D59A3693A02}" type="pres">
      <dgm:prSet presAssocID="{4F4A1FA4-3491-4C79-8434-3D2EE95CB854}" presName="sibTrans" presStyleLbl="sibTrans2D1" presStyleIdx="3" presStyleCnt="9"/>
      <dgm:spPr/>
    </dgm:pt>
    <dgm:pt modelId="{88247968-CFE7-4EB8-90B3-203A5E1FD88A}" type="pres">
      <dgm:prSet presAssocID="{BC4AA972-A3BC-46C7-ACE0-2314B81F8E94}" presName="node" presStyleLbl="node1" presStyleIdx="4" presStyleCnt="9" custScaleX="162510" custScaleY="144842" custRadScaleRad="92963" custRadScaleInc="-26044">
        <dgm:presLayoutVars>
          <dgm:bulletEnabled val="1"/>
        </dgm:presLayoutVars>
      </dgm:prSet>
      <dgm:spPr/>
    </dgm:pt>
    <dgm:pt modelId="{0601E0BD-B474-4E25-9909-CDF4173D1AB2}" type="pres">
      <dgm:prSet presAssocID="{BC4AA972-A3BC-46C7-ACE0-2314B81F8E94}" presName="dummy" presStyleCnt="0"/>
      <dgm:spPr/>
    </dgm:pt>
    <dgm:pt modelId="{7F421D45-7276-429E-BA6F-3574CEC85B97}" type="pres">
      <dgm:prSet presAssocID="{67E7471B-F1CF-4458-8C02-A87654D5DF41}" presName="sibTrans" presStyleLbl="sibTrans2D1" presStyleIdx="4" presStyleCnt="9"/>
      <dgm:spPr/>
    </dgm:pt>
    <dgm:pt modelId="{23363763-E5B8-497F-A2A0-21EC52017769}" type="pres">
      <dgm:prSet presAssocID="{46D73E96-B1A4-4984-9A94-3510AA25783C}" presName="node" presStyleLbl="node1" presStyleIdx="5" presStyleCnt="9" custScaleX="162510" custScaleY="144842" custRadScaleRad="97111" custRadScaleInc="26236">
        <dgm:presLayoutVars>
          <dgm:bulletEnabled val="1"/>
        </dgm:presLayoutVars>
      </dgm:prSet>
      <dgm:spPr/>
    </dgm:pt>
    <dgm:pt modelId="{7018DA39-3C1A-4E19-A663-680A958FB1E1}" type="pres">
      <dgm:prSet presAssocID="{46D73E96-B1A4-4984-9A94-3510AA25783C}" presName="dummy" presStyleCnt="0"/>
      <dgm:spPr/>
    </dgm:pt>
    <dgm:pt modelId="{305DE980-0615-4652-A1D4-31A28F8642F1}" type="pres">
      <dgm:prSet presAssocID="{CE575E72-3DD9-4729-8C18-15E47ACE06E7}" presName="sibTrans" presStyleLbl="sibTrans2D1" presStyleIdx="5" presStyleCnt="9"/>
      <dgm:spPr/>
    </dgm:pt>
    <dgm:pt modelId="{8BBA2A40-22C0-4B36-A126-2D6E738C41B8}" type="pres">
      <dgm:prSet presAssocID="{3F907CFA-8C14-4952-A818-443F806798B3}" presName="node" presStyleLbl="node1" presStyleIdx="6" presStyleCnt="9" custScaleX="162510" custScaleY="144842" custRadScaleRad="103263" custRadScaleInc="20088">
        <dgm:presLayoutVars>
          <dgm:bulletEnabled val="1"/>
        </dgm:presLayoutVars>
      </dgm:prSet>
      <dgm:spPr/>
    </dgm:pt>
    <dgm:pt modelId="{796230A6-CAEA-40B3-A299-CF5190439EBD}" type="pres">
      <dgm:prSet presAssocID="{3F907CFA-8C14-4952-A818-443F806798B3}" presName="dummy" presStyleCnt="0"/>
      <dgm:spPr/>
    </dgm:pt>
    <dgm:pt modelId="{FA9CB5C4-D728-4704-83E9-BEB67314FA76}" type="pres">
      <dgm:prSet presAssocID="{939977E6-053E-4271-9F9A-070D52234A14}" presName="sibTrans" presStyleLbl="sibTrans2D1" presStyleIdx="6" presStyleCnt="9"/>
      <dgm:spPr/>
    </dgm:pt>
    <dgm:pt modelId="{3E0FAFD4-56DB-4838-BF62-ECF78996ABA6}" type="pres">
      <dgm:prSet presAssocID="{DB3E01F9-4FE1-491C-BDAB-64AC8540B915}" presName="node" presStyleLbl="node1" presStyleIdx="7" presStyleCnt="9" custScaleX="162510" custScaleY="144842">
        <dgm:presLayoutVars>
          <dgm:bulletEnabled val="1"/>
        </dgm:presLayoutVars>
      </dgm:prSet>
      <dgm:spPr/>
    </dgm:pt>
    <dgm:pt modelId="{93523444-B7D6-42B1-962D-876C81CBF123}" type="pres">
      <dgm:prSet presAssocID="{DB3E01F9-4FE1-491C-BDAB-64AC8540B915}" presName="dummy" presStyleCnt="0"/>
      <dgm:spPr/>
    </dgm:pt>
    <dgm:pt modelId="{04121988-CFF9-4E93-BFC0-18991D3A0D74}" type="pres">
      <dgm:prSet presAssocID="{CD5327A3-8889-4416-9092-A308A0CB8F32}" presName="sibTrans" presStyleLbl="sibTrans2D1" presStyleIdx="7" presStyleCnt="9" custFlipVert="1" custFlipHor="1" custScaleX="57864" custScaleY="43784"/>
      <dgm:spPr/>
    </dgm:pt>
    <dgm:pt modelId="{B3745666-4E21-4723-AE33-EB6E6EBC9798}" type="pres">
      <dgm:prSet presAssocID="{FBFAE073-4495-4F17-8D3D-B802F2275A42}" presName="node" presStyleLbl="node1" presStyleIdx="8" presStyleCnt="9" custScaleX="162510" custScaleY="144842" custRadScaleRad="98497" custRadScaleInc="-11049">
        <dgm:presLayoutVars>
          <dgm:bulletEnabled val="1"/>
        </dgm:presLayoutVars>
      </dgm:prSet>
      <dgm:spPr/>
    </dgm:pt>
    <dgm:pt modelId="{10C03DF4-505A-49EC-A70F-6B68C54C71ED}" type="pres">
      <dgm:prSet presAssocID="{FBFAE073-4495-4F17-8D3D-B802F2275A42}" presName="dummy" presStyleCnt="0"/>
      <dgm:spPr/>
    </dgm:pt>
    <dgm:pt modelId="{62B9ACAA-002D-4EBD-A71F-43C8942C8C9F}" type="pres">
      <dgm:prSet presAssocID="{7A6BCA22-222F-49C2-9151-C376B015D02C}" presName="sibTrans" presStyleLbl="sibTrans2D1" presStyleIdx="8" presStyleCnt="9"/>
      <dgm:spPr/>
    </dgm:pt>
  </dgm:ptLst>
  <dgm:cxnLst>
    <dgm:cxn modelId="{6C336502-C324-7542-88B5-51D850880E44}" type="presOf" srcId="{8E7D27EA-E4BA-4829-BEF6-7DAA46B0AA4D}" destId="{E51903DC-A972-4BA2-93DA-73F19960CF5A}" srcOrd="0" destOrd="0" presId="urn:microsoft.com/office/officeart/2005/8/layout/radial6"/>
    <dgm:cxn modelId="{23686D06-974D-4A4D-8DE5-BF6DC1004463}" type="presOf" srcId="{67E7471B-F1CF-4458-8C02-A87654D5DF41}" destId="{7F421D45-7276-429E-BA6F-3574CEC85B97}" srcOrd="0" destOrd="0" presId="urn:microsoft.com/office/officeart/2005/8/layout/radial6"/>
    <dgm:cxn modelId="{CA0A092C-0C76-4F32-8805-E3131AE9E76C}" srcId="{2D9A49B1-0EE5-4D39-BEDC-FA822861EC3A}" destId="{DE962A20-EDB8-44CA-A29E-70FD281267AC}" srcOrd="3" destOrd="0" parTransId="{5E371456-5FCF-45F3-8D9A-BF8315097290}" sibTransId="{4F4A1FA4-3491-4C79-8434-3D2EE95CB854}"/>
    <dgm:cxn modelId="{2F79382D-BF2B-4002-9D8E-58CCC416ABDF}" srcId="{2D9A49B1-0EE5-4D39-BEDC-FA822861EC3A}" destId="{46D73E96-B1A4-4984-9A94-3510AA25783C}" srcOrd="5" destOrd="0" parTransId="{E9BC4A34-245C-4FA0-B74E-068CA81E67EE}" sibTransId="{CE575E72-3DD9-4729-8C18-15E47ACE06E7}"/>
    <dgm:cxn modelId="{2BA1903C-A988-BF4E-8D99-D92A87032004}" type="presOf" srcId="{E69BF1B2-9BC7-49FA-BEB8-C725692F45B8}" destId="{9FC1F232-F0B5-42DC-BAF2-91A4EA05A0AC}" srcOrd="0" destOrd="0" presId="urn:microsoft.com/office/officeart/2005/8/layout/radial6"/>
    <dgm:cxn modelId="{BBA9E83D-8F69-4E4D-A06A-43A0B65B3084}" type="presOf" srcId="{67124EC9-E322-4DF6-B3DC-DE2C0DE71E56}" destId="{1B5E668C-92E2-45FD-AD18-742F6E589398}" srcOrd="0" destOrd="0" presId="urn:microsoft.com/office/officeart/2005/8/layout/radial6"/>
    <dgm:cxn modelId="{E4FA345E-0E13-1D47-B047-05EF31E09303}" type="presOf" srcId="{46D73E96-B1A4-4984-9A94-3510AA25783C}" destId="{23363763-E5B8-497F-A2A0-21EC52017769}" srcOrd="0" destOrd="0" presId="urn:microsoft.com/office/officeart/2005/8/layout/radial6"/>
    <dgm:cxn modelId="{9F536960-FC06-E244-9D6B-2BFE2EA20247}" type="presOf" srcId="{939977E6-053E-4271-9F9A-070D52234A14}" destId="{FA9CB5C4-D728-4704-83E9-BEB67314FA76}" srcOrd="0" destOrd="0" presId="urn:microsoft.com/office/officeart/2005/8/layout/radial6"/>
    <dgm:cxn modelId="{8804E045-C33C-4B7A-930C-3995F621019C}" srcId="{2D9A49B1-0EE5-4D39-BEDC-FA822861EC3A}" destId="{CAD9A2B1-23FE-4F31-AC43-B47E3596DB06}" srcOrd="2" destOrd="0" parTransId="{E68F5DF7-9FEC-423F-9B70-371FC7106C42}" sibTransId="{67124EC9-E322-4DF6-B3DC-DE2C0DE71E56}"/>
    <dgm:cxn modelId="{DEAE3947-CBAD-498C-893F-533FD83C6386}" srcId="{2D9A49B1-0EE5-4D39-BEDC-FA822861EC3A}" destId="{BC4AA972-A3BC-46C7-ACE0-2314B81F8E94}" srcOrd="4" destOrd="0" parTransId="{77B0CF5A-E6E5-4391-9187-4A60A953B42D}" sibTransId="{67E7471B-F1CF-4458-8C02-A87654D5DF41}"/>
    <dgm:cxn modelId="{AE964B48-1BF9-E240-8F90-56BE011F6B1C}" type="presOf" srcId="{CE575E72-3DD9-4729-8C18-15E47ACE06E7}" destId="{305DE980-0615-4652-A1D4-31A28F8642F1}" srcOrd="0" destOrd="0" presId="urn:microsoft.com/office/officeart/2005/8/layout/radial6"/>
    <dgm:cxn modelId="{961C734C-C5D6-394D-B1C5-FD2DF555622F}" type="presOf" srcId="{2D9A49B1-0EE5-4D39-BEDC-FA822861EC3A}" destId="{DAF7469C-62E6-4718-901F-324224D67C4D}" srcOrd="0" destOrd="0" presId="urn:microsoft.com/office/officeart/2005/8/layout/radial6"/>
    <dgm:cxn modelId="{86B7094D-60C5-5943-A00A-019A6B1346C0}" type="presOf" srcId="{CD5327A3-8889-4416-9092-A308A0CB8F32}" destId="{04121988-CFF9-4E93-BFC0-18991D3A0D74}" srcOrd="0" destOrd="0" presId="urn:microsoft.com/office/officeart/2005/8/layout/radial6"/>
    <dgm:cxn modelId="{7CB60857-BA3C-0F48-A115-8234D015ADB7}" type="presOf" srcId="{DE962A20-EDB8-44CA-A29E-70FD281267AC}" destId="{3E181BDC-F7FC-4848-85DB-8D4BF9C6918E}" srcOrd="0" destOrd="0" presId="urn:microsoft.com/office/officeart/2005/8/layout/radial6"/>
    <dgm:cxn modelId="{16C47B5A-9363-0B48-BBBA-FE76121FA93A}" type="presOf" srcId="{4482F029-189C-4747-B929-6AF1E5FABA80}" destId="{43B16528-5768-4015-AC4E-E1B46064B83D}" srcOrd="0" destOrd="0" presId="urn:microsoft.com/office/officeart/2005/8/layout/radial6"/>
    <dgm:cxn modelId="{9FB26C7E-851D-1640-A3B9-8B60A11707F4}" type="presOf" srcId="{DB3E01F9-4FE1-491C-BDAB-64AC8540B915}" destId="{3E0FAFD4-56DB-4838-BF62-ECF78996ABA6}" srcOrd="0" destOrd="0" presId="urn:microsoft.com/office/officeart/2005/8/layout/radial6"/>
    <dgm:cxn modelId="{2FA1E880-2095-EF43-8FCB-1C904DAD97DE}" type="presOf" srcId="{CAD9A2B1-23FE-4F31-AC43-B47E3596DB06}" destId="{0CC7E365-784F-436E-8298-9CC7A6BC28E5}" srcOrd="0" destOrd="0" presId="urn:microsoft.com/office/officeart/2005/8/layout/radial6"/>
    <dgm:cxn modelId="{E40D7582-83AB-41DD-A08D-8DD6A8676209}" srcId="{2D9A49B1-0EE5-4D39-BEDC-FA822861EC3A}" destId="{3F907CFA-8C14-4952-A818-443F806798B3}" srcOrd="6" destOrd="0" parTransId="{AD328C2E-844C-4EC2-9E5E-81C0613816EC}" sibTransId="{939977E6-053E-4271-9F9A-070D52234A14}"/>
    <dgm:cxn modelId="{FF4FDB84-DDEE-5543-91C0-A1B119E13D49}" type="presOf" srcId="{4F4A1FA4-3491-4C79-8434-3D2EE95CB854}" destId="{7B6B7751-825B-4028-8B85-7D59A3693A02}" srcOrd="0" destOrd="0" presId="urn:microsoft.com/office/officeart/2005/8/layout/radial6"/>
    <dgm:cxn modelId="{0E559285-3BDC-4124-A055-A49E3CCA1540}" srcId="{2D9A49B1-0EE5-4D39-BEDC-FA822861EC3A}" destId="{DB3E01F9-4FE1-491C-BDAB-64AC8540B915}" srcOrd="7" destOrd="0" parTransId="{980E8D3E-866D-49AD-8343-3B9C0244335A}" sibTransId="{CD5327A3-8889-4416-9092-A308A0CB8F32}"/>
    <dgm:cxn modelId="{47604090-0674-A340-9DF5-6BEC0BEA9B29}" type="presOf" srcId="{7A6BCA22-222F-49C2-9151-C376B015D02C}" destId="{62B9ACAA-002D-4EBD-A71F-43C8942C8C9F}" srcOrd="0" destOrd="0" presId="urn:microsoft.com/office/officeart/2005/8/layout/radial6"/>
    <dgm:cxn modelId="{DFECB6A6-F26E-8141-8ECE-454E0BFA2F35}" type="presOf" srcId="{BC4AA972-A3BC-46C7-ACE0-2314B81F8E94}" destId="{88247968-CFE7-4EB8-90B3-203A5E1FD88A}" srcOrd="0" destOrd="0" presId="urn:microsoft.com/office/officeart/2005/8/layout/radial6"/>
    <dgm:cxn modelId="{7EA3C3B5-9DF4-445F-964C-9F3DD64EA3E0}" srcId="{8E7D27EA-E4BA-4829-BEF6-7DAA46B0AA4D}" destId="{2D9A49B1-0EE5-4D39-BEDC-FA822861EC3A}" srcOrd="0" destOrd="0" parTransId="{213F993F-C433-4835-AE49-0424F2CB5B33}" sibTransId="{9532E3E8-66B1-4A21-96BB-21D0D2917274}"/>
    <dgm:cxn modelId="{66338EB9-0A07-4C7F-90F2-7C73E72515CE}" srcId="{2D9A49B1-0EE5-4D39-BEDC-FA822861EC3A}" destId="{FBFAE073-4495-4F17-8D3D-B802F2275A42}" srcOrd="8" destOrd="0" parTransId="{CC679241-6B06-4921-820B-9A3CCBECA7BE}" sibTransId="{7A6BCA22-222F-49C2-9151-C376B015D02C}"/>
    <dgm:cxn modelId="{F726BCB9-C945-494F-AEFB-16F89EB0021A}" srcId="{2D9A49B1-0EE5-4D39-BEDC-FA822861EC3A}" destId="{6CCD94AF-11ED-4D61-9139-932663EF246C}" srcOrd="1" destOrd="0" parTransId="{E495040F-9D62-4088-844F-CB52B5A65D1C}" sibTransId="{8E684357-F8E7-4555-B22E-9AC85D27D69A}"/>
    <dgm:cxn modelId="{1E31B6BA-39C9-4E28-B6A5-848C9D989979}" srcId="{2D9A49B1-0EE5-4D39-BEDC-FA822861EC3A}" destId="{E69BF1B2-9BC7-49FA-BEB8-C725692F45B8}" srcOrd="0" destOrd="0" parTransId="{FEFB5A2C-18DE-4C4D-A651-8A577C0B3F1C}" sibTransId="{4482F029-189C-4747-B929-6AF1E5FABA80}"/>
    <dgm:cxn modelId="{B64AC6BD-FF16-364C-89B5-B6A46BA8654C}" type="presOf" srcId="{8E684357-F8E7-4555-B22E-9AC85D27D69A}" destId="{944F55CF-5DB6-4664-920D-F1B04E2A8F2B}" srcOrd="0" destOrd="0" presId="urn:microsoft.com/office/officeart/2005/8/layout/radial6"/>
    <dgm:cxn modelId="{29A7C2CE-A942-1145-97B3-5F87459313F5}" type="presOf" srcId="{FBFAE073-4495-4F17-8D3D-B802F2275A42}" destId="{B3745666-4E21-4723-AE33-EB6E6EBC9798}" srcOrd="0" destOrd="0" presId="urn:microsoft.com/office/officeart/2005/8/layout/radial6"/>
    <dgm:cxn modelId="{6466B7D2-460A-F845-B2ED-47FD03FC9E50}" type="presOf" srcId="{3F907CFA-8C14-4952-A818-443F806798B3}" destId="{8BBA2A40-22C0-4B36-A126-2D6E738C41B8}" srcOrd="0" destOrd="0" presId="urn:microsoft.com/office/officeart/2005/8/layout/radial6"/>
    <dgm:cxn modelId="{407EEEDF-1E28-C748-8A0B-E7C8A7E33D37}" type="presOf" srcId="{6CCD94AF-11ED-4D61-9139-932663EF246C}" destId="{8775803C-B424-4C53-9B98-77BAFE5E21FF}" srcOrd="0" destOrd="0" presId="urn:microsoft.com/office/officeart/2005/8/layout/radial6"/>
    <dgm:cxn modelId="{ADB6928E-CC30-8541-8CBB-2C0D6E666A75}" type="presParOf" srcId="{E51903DC-A972-4BA2-93DA-73F19960CF5A}" destId="{DAF7469C-62E6-4718-901F-324224D67C4D}" srcOrd="0" destOrd="0" presId="urn:microsoft.com/office/officeart/2005/8/layout/radial6"/>
    <dgm:cxn modelId="{64DB38AA-4818-1040-8000-12FCAEF32E72}" type="presParOf" srcId="{E51903DC-A972-4BA2-93DA-73F19960CF5A}" destId="{9FC1F232-F0B5-42DC-BAF2-91A4EA05A0AC}" srcOrd="1" destOrd="0" presId="urn:microsoft.com/office/officeart/2005/8/layout/radial6"/>
    <dgm:cxn modelId="{E275E968-9F54-BC49-9152-F54610C7349F}" type="presParOf" srcId="{E51903DC-A972-4BA2-93DA-73F19960CF5A}" destId="{06A8B69A-3E60-4DA6-B5CE-0A63AD864071}" srcOrd="2" destOrd="0" presId="urn:microsoft.com/office/officeart/2005/8/layout/radial6"/>
    <dgm:cxn modelId="{3C1D92D3-688A-5943-9173-FEC8ABA39DE8}" type="presParOf" srcId="{E51903DC-A972-4BA2-93DA-73F19960CF5A}" destId="{43B16528-5768-4015-AC4E-E1B46064B83D}" srcOrd="3" destOrd="0" presId="urn:microsoft.com/office/officeart/2005/8/layout/radial6"/>
    <dgm:cxn modelId="{CE525349-35D1-084D-A279-9EEDAD24B897}" type="presParOf" srcId="{E51903DC-A972-4BA2-93DA-73F19960CF5A}" destId="{8775803C-B424-4C53-9B98-77BAFE5E21FF}" srcOrd="4" destOrd="0" presId="urn:microsoft.com/office/officeart/2005/8/layout/radial6"/>
    <dgm:cxn modelId="{62406016-0DBC-054A-AA64-EF87951C8B24}" type="presParOf" srcId="{E51903DC-A972-4BA2-93DA-73F19960CF5A}" destId="{73B85CAB-1197-4822-B2DB-971A239A3140}" srcOrd="5" destOrd="0" presId="urn:microsoft.com/office/officeart/2005/8/layout/radial6"/>
    <dgm:cxn modelId="{FFC2F8FB-771C-4C40-B68F-A6BE3924A93E}" type="presParOf" srcId="{E51903DC-A972-4BA2-93DA-73F19960CF5A}" destId="{944F55CF-5DB6-4664-920D-F1B04E2A8F2B}" srcOrd="6" destOrd="0" presId="urn:microsoft.com/office/officeart/2005/8/layout/radial6"/>
    <dgm:cxn modelId="{D4150AD7-BBBC-2247-844B-51640E794976}" type="presParOf" srcId="{E51903DC-A972-4BA2-93DA-73F19960CF5A}" destId="{0CC7E365-784F-436E-8298-9CC7A6BC28E5}" srcOrd="7" destOrd="0" presId="urn:microsoft.com/office/officeart/2005/8/layout/radial6"/>
    <dgm:cxn modelId="{076D17C9-58BF-6841-9399-909A156FF289}" type="presParOf" srcId="{E51903DC-A972-4BA2-93DA-73F19960CF5A}" destId="{4F3DE7D3-6F11-473D-A905-FDE92C70052C}" srcOrd="8" destOrd="0" presId="urn:microsoft.com/office/officeart/2005/8/layout/radial6"/>
    <dgm:cxn modelId="{7468C834-39C6-1645-971E-5B30CB1DDDC7}" type="presParOf" srcId="{E51903DC-A972-4BA2-93DA-73F19960CF5A}" destId="{1B5E668C-92E2-45FD-AD18-742F6E589398}" srcOrd="9" destOrd="0" presId="urn:microsoft.com/office/officeart/2005/8/layout/radial6"/>
    <dgm:cxn modelId="{CA1CC031-4D03-0A47-BD70-F73E7ACD9366}" type="presParOf" srcId="{E51903DC-A972-4BA2-93DA-73F19960CF5A}" destId="{3E181BDC-F7FC-4848-85DB-8D4BF9C6918E}" srcOrd="10" destOrd="0" presId="urn:microsoft.com/office/officeart/2005/8/layout/radial6"/>
    <dgm:cxn modelId="{4855A392-ACA8-8349-8ED6-0206F88FCA9C}" type="presParOf" srcId="{E51903DC-A972-4BA2-93DA-73F19960CF5A}" destId="{51F436DC-1156-420B-A193-7C7660950626}" srcOrd="11" destOrd="0" presId="urn:microsoft.com/office/officeart/2005/8/layout/radial6"/>
    <dgm:cxn modelId="{5AAB055A-9EA4-404D-A552-AF004E3E61C9}" type="presParOf" srcId="{E51903DC-A972-4BA2-93DA-73F19960CF5A}" destId="{7B6B7751-825B-4028-8B85-7D59A3693A02}" srcOrd="12" destOrd="0" presId="urn:microsoft.com/office/officeart/2005/8/layout/radial6"/>
    <dgm:cxn modelId="{2B38B7FA-8A32-A640-AEC7-47C95EB58827}" type="presParOf" srcId="{E51903DC-A972-4BA2-93DA-73F19960CF5A}" destId="{88247968-CFE7-4EB8-90B3-203A5E1FD88A}" srcOrd="13" destOrd="0" presId="urn:microsoft.com/office/officeart/2005/8/layout/radial6"/>
    <dgm:cxn modelId="{6FBE0BF7-4ACF-1746-9E98-57BD85589AB7}" type="presParOf" srcId="{E51903DC-A972-4BA2-93DA-73F19960CF5A}" destId="{0601E0BD-B474-4E25-9909-CDF4173D1AB2}" srcOrd="14" destOrd="0" presId="urn:microsoft.com/office/officeart/2005/8/layout/radial6"/>
    <dgm:cxn modelId="{27F5D37E-B7FE-BB44-A692-E20FEC0A605D}" type="presParOf" srcId="{E51903DC-A972-4BA2-93DA-73F19960CF5A}" destId="{7F421D45-7276-429E-BA6F-3574CEC85B97}" srcOrd="15" destOrd="0" presId="urn:microsoft.com/office/officeart/2005/8/layout/radial6"/>
    <dgm:cxn modelId="{46B558C4-1C80-E84F-8ADB-F261883E0AC7}" type="presParOf" srcId="{E51903DC-A972-4BA2-93DA-73F19960CF5A}" destId="{23363763-E5B8-497F-A2A0-21EC52017769}" srcOrd="16" destOrd="0" presId="urn:microsoft.com/office/officeart/2005/8/layout/radial6"/>
    <dgm:cxn modelId="{7F950125-3ED2-BB4E-A27A-6953E341C30F}" type="presParOf" srcId="{E51903DC-A972-4BA2-93DA-73F19960CF5A}" destId="{7018DA39-3C1A-4E19-A663-680A958FB1E1}" srcOrd="17" destOrd="0" presId="urn:microsoft.com/office/officeart/2005/8/layout/radial6"/>
    <dgm:cxn modelId="{E07F990F-D065-964D-823F-DCCF47F821B6}" type="presParOf" srcId="{E51903DC-A972-4BA2-93DA-73F19960CF5A}" destId="{305DE980-0615-4652-A1D4-31A28F8642F1}" srcOrd="18" destOrd="0" presId="urn:microsoft.com/office/officeart/2005/8/layout/radial6"/>
    <dgm:cxn modelId="{83959139-3550-0444-B201-6BAC918B49FD}" type="presParOf" srcId="{E51903DC-A972-4BA2-93DA-73F19960CF5A}" destId="{8BBA2A40-22C0-4B36-A126-2D6E738C41B8}" srcOrd="19" destOrd="0" presId="urn:microsoft.com/office/officeart/2005/8/layout/radial6"/>
    <dgm:cxn modelId="{11493C26-42AB-A847-9F69-E8D0F4FED831}" type="presParOf" srcId="{E51903DC-A972-4BA2-93DA-73F19960CF5A}" destId="{796230A6-CAEA-40B3-A299-CF5190439EBD}" srcOrd="20" destOrd="0" presId="urn:microsoft.com/office/officeart/2005/8/layout/radial6"/>
    <dgm:cxn modelId="{153AE2A2-585A-DE40-82D2-240C5ABCFAF2}" type="presParOf" srcId="{E51903DC-A972-4BA2-93DA-73F19960CF5A}" destId="{FA9CB5C4-D728-4704-83E9-BEB67314FA76}" srcOrd="21" destOrd="0" presId="urn:microsoft.com/office/officeart/2005/8/layout/radial6"/>
    <dgm:cxn modelId="{A8EE34CD-6593-A542-B916-111D0B10318C}" type="presParOf" srcId="{E51903DC-A972-4BA2-93DA-73F19960CF5A}" destId="{3E0FAFD4-56DB-4838-BF62-ECF78996ABA6}" srcOrd="22" destOrd="0" presId="urn:microsoft.com/office/officeart/2005/8/layout/radial6"/>
    <dgm:cxn modelId="{61138BDF-4571-494B-9E9F-E4C569DCB8BA}" type="presParOf" srcId="{E51903DC-A972-4BA2-93DA-73F19960CF5A}" destId="{93523444-B7D6-42B1-962D-876C81CBF123}" srcOrd="23" destOrd="0" presId="urn:microsoft.com/office/officeart/2005/8/layout/radial6"/>
    <dgm:cxn modelId="{8256BA75-DFA2-AA41-9F84-64212695E81B}" type="presParOf" srcId="{E51903DC-A972-4BA2-93DA-73F19960CF5A}" destId="{04121988-CFF9-4E93-BFC0-18991D3A0D74}" srcOrd="24" destOrd="0" presId="urn:microsoft.com/office/officeart/2005/8/layout/radial6"/>
    <dgm:cxn modelId="{D1895EDD-A501-5A41-8399-160B3DD4B75F}" type="presParOf" srcId="{E51903DC-A972-4BA2-93DA-73F19960CF5A}" destId="{B3745666-4E21-4723-AE33-EB6E6EBC9798}" srcOrd="25" destOrd="0" presId="urn:microsoft.com/office/officeart/2005/8/layout/radial6"/>
    <dgm:cxn modelId="{35E5C01B-F232-904B-96ED-FCA9C82F6B35}" type="presParOf" srcId="{E51903DC-A972-4BA2-93DA-73F19960CF5A}" destId="{10C03DF4-505A-49EC-A70F-6B68C54C71ED}" srcOrd="26" destOrd="0" presId="urn:microsoft.com/office/officeart/2005/8/layout/radial6"/>
    <dgm:cxn modelId="{710436B6-9F94-EA47-89D9-688BBD888F24}" type="presParOf" srcId="{E51903DC-A972-4BA2-93DA-73F19960CF5A}" destId="{62B9ACAA-002D-4EBD-A71F-43C8942C8C9F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3B131A-84AC-A74C-B2F7-843091DA8A67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2046E7-3AA2-CC4B-9860-AC32B5A82F41}">
      <dgm:prSet phldrT="[Texte]" custT="1"/>
      <dgm:spPr/>
      <dgm:t>
        <a:bodyPr/>
        <a:lstStyle/>
        <a:p>
          <a:r>
            <a:rPr lang="fr-FR" sz="3200" b="1" dirty="0">
              <a:solidFill>
                <a:srgbClr val="71999D"/>
              </a:solidFill>
            </a:rPr>
            <a:t>En faveur </a:t>
          </a:r>
        </a:p>
      </dgm:t>
    </dgm:pt>
    <dgm:pt modelId="{8F0803C1-045C-4949-907F-28E318F662AD}" type="parTrans" cxnId="{44DB8ECA-A228-074F-93D6-E5CB4699EFE5}">
      <dgm:prSet/>
      <dgm:spPr/>
      <dgm:t>
        <a:bodyPr/>
        <a:lstStyle/>
        <a:p>
          <a:endParaRPr lang="fr-FR"/>
        </a:p>
      </dgm:t>
    </dgm:pt>
    <dgm:pt modelId="{CB1CB569-EDA9-3C47-84C5-26E8BAA5D701}" type="sibTrans" cxnId="{44DB8ECA-A228-074F-93D6-E5CB4699EFE5}">
      <dgm:prSet/>
      <dgm:spPr/>
      <dgm:t>
        <a:bodyPr/>
        <a:lstStyle/>
        <a:p>
          <a:endParaRPr lang="fr-FR"/>
        </a:p>
      </dgm:t>
    </dgm:pt>
    <dgm:pt modelId="{B340DFF2-1D40-A846-B4E9-347D5E1E67F3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1000" b="1" dirty="0"/>
            <a:t>Favorise la prospérité économique</a:t>
          </a:r>
        </a:p>
      </dgm:t>
    </dgm:pt>
    <dgm:pt modelId="{5BA2F136-5E44-BF42-85F7-B6AF70EC2896}" type="parTrans" cxnId="{807812B9-E439-3343-9427-0E305BA1AC1D}">
      <dgm:prSet/>
      <dgm:spPr/>
      <dgm:t>
        <a:bodyPr/>
        <a:lstStyle/>
        <a:p>
          <a:endParaRPr lang="fr-FR"/>
        </a:p>
      </dgm:t>
    </dgm:pt>
    <dgm:pt modelId="{A5708A95-4AF2-6B4C-9BB3-4ACE60963B32}" type="sibTrans" cxnId="{807812B9-E439-3343-9427-0E305BA1AC1D}">
      <dgm:prSet/>
      <dgm:spPr/>
      <dgm:t>
        <a:bodyPr/>
        <a:lstStyle/>
        <a:p>
          <a:endParaRPr lang="fr-FR"/>
        </a:p>
      </dgm:t>
    </dgm:pt>
    <dgm:pt modelId="{EFA432BB-90D0-8E4C-A1D3-7D91E8D70EA5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1000" b="1" dirty="0"/>
            <a:t>Utilisation efficace des ressources </a:t>
          </a:r>
        </a:p>
      </dgm:t>
    </dgm:pt>
    <dgm:pt modelId="{471E69EC-D1D5-1444-AEEC-B3F44D97414B}" type="parTrans" cxnId="{CAB9AD39-C7CF-FE44-8EFC-9C6C0F30540D}">
      <dgm:prSet/>
      <dgm:spPr/>
      <dgm:t>
        <a:bodyPr/>
        <a:lstStyle/>
        <a:p>
          <a:endParaRPr lang="fr-FR"/>
        </a:p>
      </dgm:t>
    </dgm:pt>
    <dgm:pt modelId="{DFAC1140-1869-404A-A6B9-3C36CB8406B8}" type="sibTrans" cxnId="{CAB9AD39-C7CF-FE44-8EFC-9C6C0F30540D}">
      <dgm:prSet/>
      <dgm:spPr/>
      <dgm:t>
        <a:bodyPr/>
        <a:lstStyle/>
        <a:p>
          <a:endParaRPr lang="fr-FR"/>
        </a:p>
      </dgm:t>
    </dgm:pt>
    <dgm:pt modelId="{33C94BC0-95A8-C245-B598-F46398B4EE3E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1000" b="1" dirty="0"/>
            <a:t>Moins de bureaucratie et d’intervention de l’État</a:t>
          </a:r>
        </a:p>
      </dgm:t>
    </dgm:pt>
    <dgm:pt modelId="{E0CFFA03-DEA7-9A4A-8A74-89D02ED36132}" type="parTrans" cxnId="{069BA694-EB60-3A40-8AD9-CA3ED44CC8B3}">
      <dgm:prSet/>
      <dgm:spPr/>
      <dgm:t>
        <a:bodyPr/>
        <a:lstStyle/>
        <a:p>
          <a:endParaRPr lang="fr-FR"/>
        </a:p>
      </dgm:t>
    </dgm:pt>
    <dgm:pt modelId="{065A5D59-7075-B44A-8424-7438527A6928}" type="sibTrans" cxnId="{069BA694-EB60-3A40-8AD9-CA3ED44CC8B3}">
      <dgm:prSet/>
      <dgm:spPr/>
      <dgm:t>
        <a:bodyPr/>
        <a:lstStyle/>
        <a:p>
          <a:endParaRPr lang="fr-FR"/>
        </a:p>
      </dgm:t>
    </dgm:pt>
    <dgm:pt modelId="{DD5E0879-CED4-E540-A7CC-2A1EEBBA9370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1000" b="1" dirty="0"/>
            <a:t>Favorise le développement des marchés</a:t>
          </a:r>
        </a:p>
      </dgm:t>
    </dgm:pt>
    <dgm:pt modelId="{C72949B2-6D02-3142-B000-50C61AB5177D}" type="parTrans" cxnId="{D123AC4C-512D-414C-A09C-7AA3A16C5523}">
      <dgm:prSet/>
      <dgm:spPr/>
      <dgm:t>
        <a:bodyPr/>
        <a:lstStyle/>
        <a:p>
          <a:endParaRPr lang="fr-FR"/>
        </a:p>
      </dgm:t>
    </dgm:pt>
    <dgm:pt modelId="{E3E3E321-A85F-CC42-832E-CDBB8DA799AB}" type="sibTrans" cxnId="{D123AC4C-512D-414C-A09C-7AA3A16C5523}">
      <dgm:prSet/>
      <dgm:spPr/>
      <dgm:t>
        <a:bodyPr/>
        <a:lstStyle/>
        <a:p>
          <a:endParaRPr lang="fr-FR"/>
        </a:p>
      </dgm:t>
    </dgm:pt>
    <dgm:pt modelId="{7E4A05F5-3665-7A47-B3B1-91E5E7C3222D}">
      <dgm:prSet phldrT="[Texte]" custT="1"/>
      <dgm:spPr/>
      <dgm:t>
        <a:bodyPr/>
        <a:lstStyle/>
        <a:p>
          <a:r>
            <a:rPr lang="fr-FR" sz="3200" b="1" dirty="0">
              <a:solidFill>
                <a:srgbClr val="71999D"/>
              </a:solidFill>
            </a:rPr>
            <a:t>Contre</a:t>
          </a:r>
        </a:p>
      </dgm:t>
    </dgm:pt>
    <dgm:pt modelId="{76C4042F-3F93-9048-B281-031F4D0BA9BB}" type="parTrans" cxnId="{80BEA219-D5A9-524A-ABDA-30B3E2E6016F}">
      <dgm:prSet/>
      <dgm:spPr/>
      <dgm:t>
        <a:bodyPr/>
        <a:lstStyle/>
        <a:p>
          <a:endParaRPr lang="fr-FR"/>
        </a:p>
      </dgm:t>
    </dgm:pt>
    <dgm:pt modelId="{8F48BB91-F5CC-924B-82DB-7AD639566B8F}" type="sibTrans" cxnId="{80BEA219-D5A9-524A-ABDA-30B3E2E6016F}">
      <dgm:prSet/>
      <dgm:spPr/>
      <dgm:t>
        <a:bodyPr/>
        <a:lstStyle/>
        <a:p>
          <a:endParaRPr lang="fr-FR"/>
        </a:p>
      </dgm:t>
    </dgm:pt>
    <dgm:pt modelId="{5C87A5ED-24EB-9B47-87CB-C1CAD5507DB5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Impérialisme occidental</a:t>
          </a:r>
        </a:p>
      </dgm:t>
    </dgm:pt>
    <dgm:pt modelId="{82D4381A-42DD-E440-8369-2D3C01D11479}" type="parTrans" cxnId="{3791EC99-02F3-2F4F-8C11-E17B5AB37A48}">
      <dgm:prSet/>
      <dgm:spPr/>
      <dgm:t>
        <a:bodyPr/>
        <a:lstStyle/>
        <a:p>
          <a:endParaRPr lang="fr-FR"/>
        </a:p>
      </dgm:t>
    </dgm:pt>
    <dgm:pt modelId="{8A810F47-DC1E-964C-8350-AB3B3B69A53D}" type="sibTrans" cxnId="{3791EC99-02F3-2F4F-8C11-E17B5AB37A48}">
      <dgm:prSet/>
      <dgm:spPr/>
      <dgm:t>
        <a:bodyPr/>
        <a:lstStyle/>
        <a:p>
          <a:endParaRPr lang="fr-FR"/>
        </a:p>
      </dgm:t>
    </dgm:pt>
    <dgm:pt modelId="{0AE3ADD6-78F7-2F46-A33B-514C7B5F481F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Nuit au développement des pays pauvres</a:t>
          </a:r>
        </a:p>
      </dgm:t>
    </dgm:pt>
    <dgm:pt modelId="{BE125EC0-08E0-AC46-B47A-9C44293F58F7}" type="parTrans" cxnId="{FB365242-E9F8-B140-9299-41E10FD1F2E3}">
      <dgm:prSet/>
      <dgm:spPr/>
      <dgm:t>
        <a:bodyPr/>
        <a:lstStyle/>
        <a:p>
          <a:endParaRPr lang="fr-FR"/>
        </a:p>
      </dgm:t>
    </dgm:pt>
    <dgm:pt modelId="{84BDB15F-5A5F-0048-BF3B-5F92CDFFADAF}" type="sibTrans" cxnId="{FB365242-E9F8-B140-9299-41E10FD1F2E3}">
      <dgm:prSet/>
      <dgm:spPr/>
      <dgm:t>
        <a:bodyPr/>
        <a:lstStyle/>
        <a:p>
          <a:endParaRPr lang="fr-FR"/>
        </a:p>
      </dgm:t>
    </dgm:pt>
    <dgm:pt modelId="{3EE3612E-CDC5-4645-AD78-65CDF6F42859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Coûts environnementaux, sociaux et économiques</a:t>
          </a:r>
        </a:p>
      </dgm:t>
    </dgm:pt>
    <dgm:pt modelId="{7904CB51-EC53-6342-91CB-44F7884CF26C}" type="parTrans" cxnId="{51387322-5CD2-5A4B-8B1C-7C3CA21E3F8A}">
      <dgm:prSet/>
      <dgm:spPr/>
      <dgm:t>
        <a:bodyPr/>
        <a:lstStyle/>
        <a:p>
          <a:endParaRPr lang="fr-FR"/>
        </a:p>
      </dgm:t>
    </dgm:pt>
    <dgm:pt modelId="{50FD5540-F4D4-5D43-B79A-A58E94BDCB89}" type="sibTrans" cxnId="{51387322-5CD2-5A4B-8B1C-7C3CA21E3F8A}">
      <dgm:prSet/>
      <dgm:spPr/>
      <dgm:t>
        <a:bodyPr/>
        <a:lstStyle/>
        <a:p>
          <a:endParaRPr lang="fr-FR"/>
        </a:p>
      </dgm:t>
    </dgm:pt>
    <dgm:pt modelId="{345FA785-F4A8-6E42-8D39-2871484798A8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Peut entraîner l’exploitation des travailleurs</a:t>
          </a:r>
        </a:p>
      </dgm:t>
    </dgm:pt>
    <dgm:pt modelId="{45F88C58-B727-E74A-9658-90B177CD66C6}" type="parTrans" cxnId="{896241CF-7526-E144-BA7E-63A591AE57DC}">
      <dgm:prSet/>
      <dgm:spPr/>
      <dgm:t>
        <a:bodyPr/>
        <a:lstStyle/>
        <a:p>
          <a:endParaRPr lang="fr-FR"/>
        </a:p>
      </dgm:t>
    </dgm:pt>
    <dgm:pt modelId="{C82A0126-2876-504B-9999-7DDB7A10CA79}" type="sibTrans" cxnId="{896241CF-7526-E144-BA7E-63A591AE57DC}">
      <dgm:prSet/>
      <dgm:spPr/>
      <dgm:t>
        <a:bodyPr/>
        <a:lstStyle/>
        <a:p>
          <a:endParaRPr lang="fr-FR"/>
        </a:p>
      </dgm:t>
    </dgm:pt>
    <dgm:pt modelId="{7B3977E4-6E04-6641-A1D7-4E5237C033C3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Profite habituellement aux pays riches</a:t>
          </a:r>
        </a:p>
      </dgm:t>
    </dgm:pt>
    <dgm:pt modelId="{7C041954-6CDF-DC4B-BBED-DCE28DDA0BE8}" type="parTrans" cxnId="{E816BF7C-B3DF-7248-9C87-884D4EADF127}">
      <dgm:prSet/>
      <dgm:spPr/>
      <dgm:t>
        <a:bodyPr/>
        <a:lstStyle/>
        <a:p>
          <a:endParaRPr lang="fr-FR"/>
        </a:p>
      </dgm:t>
    </dgm:pt>
    <dgm:pt modelId="{F6177B74-6D12-A547-AE0A-D352AAA80D5A}" type="sibTrans" cxnId="{E816BF7C-B3DF-7248-9C87-884D4EADF127}">
      <dgm:prSet/>
      <dgm:spPr/>
      <dgm:t>
        <a:bodyPr/>
        <a:lstStyle/>
        <a:p>
          <a:endParaRPr lang="fr-FR"/>
        </a:p>
      </dgm:t>
    </dgm:pt>
    <dgm:pt modelId="{E2FAF544-A3D4-904D-8713-FCD0C7434018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La réduction de la règlementation néfaste pour les plus pauvres</a:t>
          </a:r>
        </a:p>
      </dgm:t>
    </dgm:pt>
    <dgm:pt modelId="{6691BB05-E559-8447-AB2C-98F1BC16BBC1}" type="parTrans" cxnId="{9D978988-2665-8B40-BA18-34359E054EC1}">
      <dgm:prSet/>
      <dgm:spPr/>
      <dgm:t>
        <a:bodyPr/>
        <a:lstStyle/>
        <a:p>
          <a:endParaRPr lang="fr-FR"/>
        </a:p>
      </dgm:t>
    </dgm:pt>
    <dgm:pt modelId="{97489D3C-E752-DD4F-AD9A-169FBD3E8D99}" type="sibTrans" cxnId="{9D978988-2665-8B40-BA18-34359E054EC1}">
      <dgm:prSet/>
      <dgm:spPr/>
      <dgm:t>
        <a:bodyPr/>
        <a:lstStyle/>
        <a:p>
          <a:endParaRPr lang="fr-FR"/>
        </a:p>
      </dgm:t>
    </dgm:pt>
    <dgm:pt modelId="{0E1814B9-79D0-0741-A51E-A01CBCD56C03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1000" b="1" dirty="0"/>
            <a:t>Perte de pouvoir, de méthodes et de décisions locales</a:t>
          </a:r>
        </a:p>
      </dgm:t>
    </dgm:pt>
    <dgm:pt modelId="{05C25533-2C77-C84A-84A5-A6E43922E545}" type="parTrans" cxnId="{AAA3D304-042F-7244-A677-73F31333D252}">
      <dgm:prSet/>
      <dgm:spPr/>
      <dgm:t>
        <a:bodyPr/>
        <a:lstStyle/>
        <a:p>
          <a:endParaRPr lang="fr-FR"/>
        </a:p>
      </dgm:t>
    </dgm:pt>
    <dgm:pt modelId="{8B333EFC-977C-6C4A-94A0-02F06A57AC7D}" type="sibTrans" cxnId="{AAA3D304-042F-7244-A677-73F31333D252}">
      <dgm:prSet/>
      <dgm:spPr/>
      <dgm:t>
        <a:bodyPr/>
        <a:lstStyle/>
        <a:p>
          <a:endParaRPr lang="fr-FR"/>
        </a:p>
      </dgm:t>
    </dgm:pt>
    <dgm:pt modelId="{FA2EDABF-0AE7-0443-9EE0-5F706BCF5D38}">
      <dgm:prSet phldrT="[Texte]" custT="1"/>
      <dgm:spPr>
        <a:solidFill>
          <a:srgbClr val="E8F3F4"/>
        </a:solidFill>
      </dgm:spPr>
      <dgm:t>
        <a:bodyPr/>
        <a:lstStyle/>
        <a:p>
          <a:endParaRPr lang="fr-FR" sz="1000" b="1" dirty="0"/>
        </a:p>
      </dgm:t>
    </dgm:pt>
    <dgm:pt modelId="{D72C09CF-A841-654A-9500-27F6D87B93CB}" type="parTrans" cxnId="{BECBB459-E104-994E-8F23-5D1E28CF1B86}">
      <dgm:prSet/>
      <dgm:spPr/>
      <dgm:t>
        <a:bodyPr/>
        <a:lstStyle/>
        <a:p>
          <a:endParaRPr lang="fr-FR"/>
        </a:p>
      </dgm:t>
    </dgm:pt>
    <dgm:pt modelId="{2A24686D-3A22-324D-9B5D-9DD8016E5861}" type="sibTrans" cxnId="{BECBB459-E104-994E-8F23-5D1E28CF1B86}">
      <dgm:prSet/>
      <dgm:spPr/>
      <dgm:t>
        <a:bodyPr/>
        <a:lstStyle/>
        <a:p>
          <a:endParaRPr lang="fr-FR"/>
        </a:p>
      </dgm:t>
    </dgm:pt>
    <dgm:pt modelId="{437AFAB3-82C8-6040-9909-980E6D6DCD71}">
      <dgm:prSet phldrT="[Texte]" custT="1"/>
      <dgm:spPr>
        <a:solidFill>
          <a:srgbClr val="E8F3F4"/>
        </a:solidFill>
      </dgm:spPr>
      <dgm:t>
        <a:bodyPr/>
        <a:lstStyle/>
        <a:p>
          <a:endParaRPr lang="fr-FR" sz="1000" b="1" dirty="0"/>
        </a:p>
      </dgm:t>
    </dgm:pt>
    <dgm:pt modelId="{728C64A4-7F76-854E-B951-DC3A229CDB69}" type="parTrans" cxnId="{D3CC64AB-326F-F44E-8D77-C82D4559CF40}">
      <dgm:prSet/>
      <dgm:spPr/>
      <dgm:t>
        <a:bodyPr/>
        <a:lstStyle/>
        <a:p>
          <a:endParaRPr lang="fr-FR"/>
        </a:p>
      </dgm:t>
    </dgm:pt>
    <dgm:pt modelId="{13A25350-1E9F-F941-8381-D92EF1A2C2F7}" type="sibTrans" cxnId="{D3CC64AB-326F-F44E-8D77-C82D4559CF40}">
      <dgm:prSet/>
      <dgm:spPr/>
      <dgm:t>
        <a:bodyPr/>
        <a:lstStyle/>
        <a:p>
          <a:endParaRPr lang="fr-FR"/>
        </a:p>
      </dgm:t>
    </dgm:pt>
    <dgm:pt modelId="{8D9CFF98-4FE9-2744-A7B5-E653ABB3A19E}">
      <dgm:prSet phldrT="[Texte]" custT="1"/>
      <dgm:spPr>
        <a:solidFill>
          <a:srgbClr val="E8F3F4"/>
        </a:solidFill>
      </dgm:spPr>
      <dgm:t>
        <a:bodyPr/>
        <a:lstStyle/>
        <a:p>
          <a:endParaRPr lang="fr-FR" sz="1000" b="1" dirty="0"/>
        </a:p>
      </dgm:t>
    </dgm:pt>
    <dgm:pt modelId="{A0E51D11-2959-4A43-8B5B-721DBD08C688}" type="parTrans" cxnId="{5E71AAC6-FADD-3F48-A189-0A387B5C32F9}">
      <dgm:prSet/>
      <dgm:spPr/>
      <dgm:t>
        <a:bodyPr/>
        <a:lstStyle/>
        <a:p>
          <a:endParaRPr lang="fr-FR"/>
        </a:p>
      </dgm:t>
    </dgm:pt>
    <dgm:pt modelId="{8764D0A0-EA70-024B-8F50-8E1679D52E07}" type="sibTrans" cxnId="{5E71AAC6-FADD-3F48-A189-0A387B5C32F9}">
      <dgm:prSet/>
      <dgm:spPr/>
      <dgm:t>
        <a:bodyPr/>
        <a:lstStyle/>
        <a:p>
          <a:endParaRPr lang="fr-FR"/>
        </a:p>
      </dgm:t>
    </dgm:pt>
    <dgm:pt modelId="{86F9B6D1-6B33-2545-AD83-35FCF5D35E25}" type="pres">
      <dgm:prSet presAssocID="{0E3B131A-84AC-A74C-B2F7-843091DA8A67}" presName="theList" presStyleCnt="0">
        <dgm:presLayoutVars>
          <dgm:dir/>
          <dgm:animLvl val="lvl"/>
          <dgm:resizeHandles val="exact"/>
        </dgm:presLayoutVars>
      </dgm:prSet>
      <dgm:spPr/>
    </dgm:pt>
    <dgm:pt modelId="{7C7C71DC-47BF-4844-9737-4F611CA79E00}" type="pres">
      <dgm:prSet presAssocID="{BC2046E7-3AA2-CC4B-9860-AC32B5A82F41}" presName="compNode" presStyleCnt="0"/>
      <dgm:spPr/>
    </dgm:pt>
    <dgm:pt modelId="{D113560A-E68E-E443-A6F0-03036A01A562}" type="pres">
      <dgm:prSet presAssocID="{BC2046E7-3AA2-CC4B-9860-AC32B5A82F41}" presName="aNode" presStyleLbl="bgShp" presStyleIdx="0" presStyleCnt="2"/>
      <dgm:spPr/>
    </dgm:pt>
    <dgm:pt modelId="{6569F5CD-08EB-D849-9B53-AFBCC5183DDD}" type="pres">
      <dgm:prSet presAssocID="{BC2046E7-3AA2-CC4B-9860-AC32B5A82F41}" presName="textNode" presStyleLbl="bgShp" presStyleIdx="0" presStyleCnt="2"/>
      <dgm:spPr/>
    </dgm:pt>
    <dgm:pt modelId="{83407C1F-5BF7-A24B-B43B-BE1176D7976C}" type="pres">
      <dgm:prSet presAssocID="{BC2046E7-3AA2-CC4B-9860-AC32B5A82F41}" presName="compChildNode" presStyleCnt="0"/>
      <dgm:spPr/>
    </dgm:pt>
    <dgm:pt modelId="{163D13B7-F1FE-0947-8EB4-13725878594E}" type="pres">
      <dgm:prSet presAssocID="{BC2046E7-3AA2-CC4B-9860-AC32B5A82F41}" presName="theInnerList" presStyleCnt="0"/>
      <dgm:spPr/>
    </dgm:pt>
    <dgm:pt modelId="{66F78BD0-0907-D84D-90A6-C4B7B087B696}" type="pres">
      <dgm:prSet presAssocID="{B340DFF2-1D40-A846-B4E9-347D5E1E67F3}" presName="childNode" presStyleLbl="node1" presStyleIdx="0" presStyleCnt="14">
        <dgm:presLayoutVars>
          <dgm:bulletEnabled val="1"/>
        </dgm:presLayoutVars>
      </dgm:prSet>
      <dgm:spPr/>
    </dgm:pt>
    <dgm:pt modelId="{BAB259B7-AD91-C745-ACE8-9D41B54B350E}" type="pres">
      <dgm:prSet presAssocID="{B340DFF2-1D40-A846-B4E9-347D5E1E67F3}" presName="aSpace2" presStyleCnt="0"/>
      <dgm:spPr/>
    </dgm:pt>
    <dgm:pt modelId="{EA48C320-ABAB-6F46-80F3-E16306BC3214}" type="pres">
      <dgm:prSet presAssocID="{EFA432BB-90D0-8E4C-A1D3-7D91E8D70EA5}" presName="childNode" presStyleLbl="node1" presStyleIdx="1" presStyleCnt="14">
        <dgm:presLayoutVars>
          <dgm:bulletEnabled val="1"/>
        </dgm:presLayoutVars>
      </dgm:prSet>
      <dgm:spPr/>
    </dgm:pt>
    <dgm:pt modelId="{76B15092-8F33-2345-AB33-4D9B487477FE}" type="pres">
      <dgm:prSet presAssocID="{EFA432BB-90D0-8E4C-A1D3-7D91E8D70EA5}" presName="aSpace2" presStyleCnt="0"/>
      <dgm:spPr/>
    </dgm:pt>
    <dgm:pt modelId="{65321776-6531-904B-AB0E-51594B9FCF74}" type="pres">
      <dgm:prSet presAssocID="{33C94BC0-95A8-C245-B598-F46398B4EE3E}" presName="childNode" presStyleLbl="node1" presStyleIdx="2" presStyleCnt="14">
        <dgm:presLayoutVars>
          <dgm:bulletEnabled val="1"/>
        </dgm:presLayoutVars>
      </dgm:prSet>
      <dgm:spPr/>
    </dgm:pt>
    <dgm:pt modelId="{99A0449A-6683-984A-9018-770426E5E722}" type="pres">
      <dgm:prSet presAssocID="{33C94BC0-95A8-C245-B598-F46398B4EE3E}" presName="aSpace2" presStyleCnt="0"/>
      <dgm:spPr/>
    </dgm:pt>
    <dgm:pt modelId="{580E070F-4F0D-EE47-B842-55CA177AC3C6}" type="pres">
      <dgm:prSet presAssocID="{DD5E0879-CED4-E540-A7CC-2A1EEBBA9370}" presName="childNode" presStyleLbl="node1" presStyleIdx="3" presStyleCnt="14">
        <dgm:presLayoutVars>
          <dgm:bulletEnabled val="1"/>
        </dgm:presLayoutVars>
      </dgm:prSet>
      <dgm:spPr/>
    </dgm:pt>
    <dgm:pt modelId="{FD16CB4A-BB7E-E84B-95AF-9475BCD90E56}" type="pres">
      <dgm:prSet presAssocID="{DD5E0879-CED4-E540-A7CC-2A1EEBBA9370}" presName="aSpace2" presStyleCnt="0"/>
      <dgm:spPr/>
    </dgm:pt>
    <dgm:pt modelId="{11EA6FDD-D4C1-514D-B53B-E172DE1E2B88}" type="pres">
      <dgm:prSet presAssocID="{437AFAB3-82C8-6040-9909-980E6D6DCD71}" presName="childNode" presStyleLbl="node1" presStyleIdx="4" presStyleCnt="14">
        <dgm:presLayoutVars>
          <dgm:bulletEnabled val="1"/>
        </dgm:presLayoutVars>
      </dgm:prSet>
      <dgm:spPr/>
    </dgm:pt>
    <dgm:pt modelId="{F172ED6B-17F6-2145-8A32-25019E000CB3}" type="pres">
      <dgm:prSet presAssocID="{437AFAB3-82C8-6040-9909-980E6D6DCD71}" presName="aSpace2" presStyleCnt="0"/>
      <dgm:spPr/>
    </dgm:pt>
    <dgm:pt modelId="{52EA5CDB-FF61-2B4E-BB12-187E68FD535E}" type="pres">
      <dgm:prSet presAssocID="{8D9CFF98-4FE9-2744-A7B5-E653ABB3A19E}" presName="childNode" presStyleLbl="node1" presStyleIdx="5" presStyleCnt="14">
        <dgm:presLayoutVars>
          <dgm:bulletEnabled val="1"/>
        </dgm:presLayoutVars>
      </dgm:prSet>
      <dgm:spPr/>
    </dgm:pt>
    <dgm:pt modelId="{5FC00A60-F466-934B-A4BC-2C932B4300CD}" type="pres">
      <dgm:prSet presAssocID="{8D9CFF98-4FE9-2744-A7B5-E653ABB3A19E}" presName="aSpace2" presStyleCnt="0"/>
      <dgm:spPr/>
    </dgm:pt>
    <dgm:pt modelId="{6BCFC629-5526-154F-8324-C213A4DE4E2B}" type="pres">
      <dgm:prSet presAssocID="{FA2EDABF-0AE7-0443-9EE0-5F706BCF5D38}" presName="childNode" presStyleLbl="node1" presStyleIdx="6" presStyleCnt="14">
        <dgm:presLayoutVars>
          <dgm:bulletEnabled val="1"/>
        </dgm:presLayoutVars>
      </dgm:prSet>
      <dgm:spPr/>
    </dgm:pt>
    <dgm:pt modelId="{D432C49F-58F0-8E4A-AF23-86FA7DDD4D22}" type="pres">
      <dgm:prSet presAssocID="{BC2046E7-3AA2-CC4B-9860-AC32B5A82F41}" presName="aSpace" presStyleCnt="0"/>
      <dgm:spPr/>
    </dgm:pt>
    <dgm:pt modelId="{4D21EB10-0139-E44F-AD37-E667F8662960}" type="pres">
      <dgm:prSet presAssocID="{7E4A05F5-3665-7A47-B3B1-91E5E7C3222D}" presName="compNode" presStyleCnt="0"/>
      <dgm:spPr/>
    </dgm:pt>
    <dgm:pt modelId="{886EBE16-AE73-7140-A48B-DB1BCA681EA9}" type="pres">
      <dgm:prSet presAssocID="{7E4A05F5-3665-7A47-B3B1-91E5E7C3222D}" presName="aNode" presStyleLbl="bgShp" presStyleIdx="1" presStyleCnt="2"/>
      <dgm:spPr/>
    </dgm:pt>
    <dgm:pt modelId="{0AD58736-6A81-9F46-A89F-DD2528D8A0FC}" type="pres">
      <dgm:prSet presAssocID="{7E4A05F5-3665-7A47-B3B1-91E5E7C3222D}" presName="textNode" presStyleLbl="bgShp" presStyleIdx="1" presStyleCnt="2"/>
      <dgm:spPr/>
    </dgm:pt>
    <dgm:pt modelId="{AB3B2A66-44FE-4342-A88C-3798FE613C4E}" type="pres">
      <dgm:prSet presAssocID="{7E4A05F5-3665-7A47-B3B1-91E5E7C3222D}" presName="compChildNode" presStyleCnt="0"/>
      <dgm:spPr/>
    </dgm:pt>
    <dgm:pt modelId="{D63AB013-6517-9741-A66C-6DD5D7B29692}" type="pres">
      <dgm:prSet presAssocID="{7E4A05F5-3665-7A47-B3B1-91E5E7C3222D}" presName="theInnerList" presStyleCnt="0"/>
      <dgm:spPr/>
    </dgm:pt>
    <dgm:pt modelId="{4212D05A-0CDA-D444-8995-17E386B86C9A}" type="pres">
      <dgm:prSet presAssocID="{5C87A5ED-24EB-9B47-87CB-C1CAD5507DB5}" presName="childNode" presStyleLbl="node1" presStyleIdx="7" presStyleCnt="14">
        <dgm:presLayoutVars>
          <dgm:bulletEnabled val="1"/>
        </dgm:presLayoutVars>
      </dgm:prSet>
      <dgm:spPr/>
    </dgm:pt>
    <dgm:pt modelId="{71203E62-D16B-A84A-9C2D-3D186518EB98}" type="pres">
      <dgm:prSet presAssocID="{5C87A5ED-24EB-9B47-87CB-C1CAD5507DB5}" presName="aSpace2" presStyleCnt="0"/>
      <dgm:spPr/>
    </dgm:pt>
    <dgm:pt modelId="{CBE6EA2A-ED4B-7C44-8A27-ADB0F4A7C879}" type="pres">
      <dgm:prSet presAssocID="{0AE3ADD6-78F7-2F46-A33B-514C7B5F481F}" presName="childNode" presStyleLbl="node1" presStyleIdx="8" presStyleCnt="14">
        <dgm:presLayoutVars>
          <dgm:bulletEnabled val="1"/>
        </dgm:presLayoutVars>
      </dgm:prSet>
      <dgm:spPr/>
    </dgm:pt>
    <dgm:pt modelId="{FC7B7983-59B0-FE41-905D-4BC034C1543F}" type="pres">
      <dgm:prSet presAssocID="{0AE3ADD6-78F7-2F46-A33B-514C7B5F481F}" presName="aSpace2" presStyleCnt="0"/>
      <dgm:spPr/>
    </dgm:pt>
    <dgm:pt modelId="{96FD6CF7-0900-D440-8E12-87B9B02C0B06}" type="pres">
      <dgm:prSet presAssocID="{3EE3612E-CDC5-4645-AD78-65CDF6F42859}" presName="childNode" presStyleLbl="node1" presStyleIdx="9" presStyleCnt="14">
        <dgm:presLayoutVars>
          <dgm:bulletEnabled val="1"/>
        </dgm:presLayoutVars>
      </dgm:prSet>
      <dgm:spPr/>
    </dgm:pt>
    <dgm:pt modelId="{EBFDF63B-0684-4F4C-A185-E0B9CDFAFC2E}" type="pres">
      <dgm:prSet presAssocID="{3EE3612E-CDC5-4645-AD78-65CDF6F42859}" presName="aSpace2" presStyleCnt="0"/>
      <dgm:spPr/>
    </dgm:pt>
    <dgm:pt modelId="{501C4C61-E9F4-F442-8840-444DA86748B7}" type="pres">
      <dgm:prSet presAssocID="{0E1814B9-79D0-0741-A51E-A01CBCD56C03}" presName="childNode" presStyleLbl="node1" presStyleIdx="10" presStyleCnt="14">
        <dgm:presLayoutVars>
          <dgm:bulletEnabled val="1"/>
        </dgm:presLayoutVars>
      </dgm:prSet>
      <dgm:spPr/>
    </dgm:pt>
    <dgm:pt modelId="{5A26A879-A1ED-564A-8DD1-9384BABD9768}" type="pres">
      <dgm:prSet presAssocID="{0E1814B9-79D0-0741-A51E-A01CBCD56C03}" presName="aSpace2" presStyleCnt="0"/>
      <dgm:spPr/>
    </dgm:pt>
    <dgm:pt modelId="{899BD1FE-17E1-4343-9EC1-3BBC1C22DB7B}" type="pres">
      <dgm:prSet presAssocID="{345FA785-F4A8-6E42-8D39-2871484798A8}" presName="childNode" presStyleLbl="node1" presStyleIdx="11" presStyleCnt="14">
        <dgm:presLayoutVars>
          <dgm:bulletEnabled val="1"/>
        </dgm:presLayoutVars>
      </dgm:prSet>
      <dgm:spPr/>
    </dgm:pt>
    <dgm:pt modelId="{A24708EE-9977-F249-B61E-1882BE46C268}" type="pres">
      <dgm:prSet presAssocID="{345FA785-F4A8-6E42-8D39-2871484798A8}" presName="aSpace2" presStyleCnt="0"/>
      <dgm:spPr/>
    </dgm:pt>
    <dgm:pt modelId="{C9D2C146-6736-0946-A5D5-915A548C80AA}" type="pres">
      <dgm:prSet presAssocID="{7B3977E4-6E04-6641-A1D7-4E5237C033C3}" presName="childNode" presStyleLbl="node1" presStyleIdx="12" presStyleCnt="14">
        <dgm:presLayoutVars>
          <dgm:bulletEnabled val="1"/>
        </dgm:presLayoutVars>
      </dgm:prSet>
      <dgm:spPr/>
    </dgm:pt>
    <dgm:pt modelId="{1CE730D3-D9C8-2947-944B-1E32C7B529D8}" type="pres">
      <dgm:prSet presAssocID="{7B3977E4-6E04-6641-A1D7-4E5237C033C3}" presName="aSpace2" presStyleCnt="0"/>
      <dgm:spPr/>
    </dgm:pt>
    <dgm:pt modelId="{02B43E3B-15A1-124F-A627-5513682DB840}" type="pres">
      <dgm:prSet presAssocID="{E2FAF544-A3D4-904D-8713-FCD0C7434018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AAA3D304-042F-7244-A677-73F31333D252}" srcId="{7E4A05F5-3665-7A47-B3B1-91E5E7C3222D}" destId="{0E1814B9-79D0-0741-A51E-A01CBCD56C03}" srcOrd="3" destOrd="0" parTransId="{05C25533-2C77-C84A-84A5-A6E43922E545}" sibTransId="{8B333EFC-977C-6C4A-94A0-02F06A57AC7D}"/>
    <dgm:cxn modelId="{F408550E-7F45-3141-A27D-4291D73001EA}" type="presOf" srcId="{0E1814B9-79D0-0741-A51E-A01CBCD56C03}" destId="{501C4C61-E9F4-F442-8840-444DA86748B7}" srcOrd="0" destOrd="0" presId="urn:microsoft.com/office/officeart/2005/8/layout/lProcess2"/>
    <dgm:cxn modelId="{7C33F20F-BD35-DD4B-86B9-4DD52DEE4010}" type="presOf" srcId="{EFA432BB-90D0-8E4C-A1D3-7D91E8D70EA5}" destId="{EA48C320-ABAB-6F46-80F3-E16306BC3214}" srcOrd="0" destOrd="0" presId="urn:microsoft.com/office/officeart/2005/8/layout/lProcess2"/>
    <dgm:cxn modelId="{66182012-F201-2C4B-9A9A-26441723E5A2}" type="presOf" srcId="{BC2046E7-3AA2-CC4B-9860-AC32B5A82F41}" destId="{6569F5CD-08EB-D849-9B53-AFBCC5183DDD}" srcOrd="1" destOrd="0" presId="urn:microsoft.com/office/officeart/2005/8/layout/lProcess2"/>
    <dgm:cxn modelId="{5F941713-A02B-0F42-A478-F23ACC7B97CB}" type="presOf" srcId="{437AFAB3-82C8-6040-9909-980E6D6DCD71}" destId="{11EA6FDD-D4C1-514D-B53B-E172DE1E2B88}" srcOrd="0" destOrd="0" presId="urn:microsoft.com/office/officeart/2005/8/layout/lProcess2"/>
    <dgm:cxn modelId="{80BEA219-D5A9-524A-ABDA-30B3E2E6016F}" srcId="{0E3B131A-84AC-A74C-B2F7-843091DA8A67}" destId="{7E4A05F5-3665-7A47-B3B1-91E5E7C3222D}" srcOrd="1" destOrd="0" parTransId="{76C4042F-3F93-9048-B281-031F4D0BA9BB}" sibTransId="{8F48BB91-F5CC-924B-82DB-7AD639566B8F}"/>
    <dgm:cxn modelId="{7CB99D1B-27BC-6C49-B335-56BCB44939FD}" type="presOf" srcId="{345FA785-F4A8-6E42-8D39-2871484798A8}" destId="{899BD1FE-17E1-4343-9EC1-3BBC1C22DB7B}" srcOrd="0" destOrd="0" presId="urn:microsoft.com/office/officeart/2005/8/layout/lProcess2"/>
    <dgm:cxn modelId="{51387322-5CD2-5A4B-8B1C-7C3CA21E3F8A}" srcId="{7E4A05F5-3665-7A47-B3B1-91E5E7C3222D}" destId="{3EE3612E-CDC5-4645-AD78-65CDF6F42859}" srcOrd="2" destOrd="0" parTransId="{7904CB51-EC53-6342-91CB-44F7884CF26C}" sibTransId="{50FD5540-F4D4-5D43-B79A-A58E94BDCB89}"/>
    <dgm:cxn modelId="{F75F9D25-E0F4-CD43-92EF-7B10BC060F94}" type="presOf" srcId="{0AE3ADD6-78F7-2F46-A33B-514C7B5F481F}" destId="{CBE6EA2A-ED4B-7C44-8A27-ADB0F4A7C879}" srcOrd="0" destOrd="0" presId="urn:microsoft.com/office/officeart/2005/8/layout/lProcess2"/>
    <dgm:cxn modelId="{CAB9AD39-C7CF-FE44-8EFC-9C6C0F30540D}" srcId="{BC2046E7-3AA2-CC4B-9860-AC32B5A82F41}" destId="{EFA432BB-90D0-8E4C-A1D3-7D91E8D70EA5}" srcOrd="1" destOrd="0" parTransId="{471E69EC-D1D5-1444-AEEC-B3F44D97414B}" sibTransId="{DFAC1140-1869-404A-A6B9-3C36CB8406B8}"/>
    <dgm:cxn modelId="{CDACE13A-6AD6-354B-A982-A85F24715A30}" type="presOf" srcId="{7E4A05F5-3665-7A47-B3B1-91E5E7C3222D}" destId="{886EBE16-AE73-7140-A48B-DB1BCA681EA9}" srcOrd="0" destOrd="0" presId="urn:microsoft.com/office/officeart/2005/8/layout/lProcess2"/>
    <dgm:cxn modelId="{7349353C-CC5B-3B44-90E7-D128ED5C8021}" type="presOf" srcId="{33C94BC0-95A8-C245-B598-F46398B4EE3E}" destId="{65321776-6531-904B-AB0E-51594B9FCF74}" srcOrd="0" destOrd="0" presId="urn:microsoft.com/office/officeart/2005/8/layout/lProcess2"/>
    <dgm:cxn modelId="{FB365242-E9F8-B140-9299-41E10FD1F2E3}" srcId="{7E4A05F5-3665-7A47-B3B1-91E5E7C3222D}" destId="{0AE3ADD6-78F7-2F46-A33B-514C7B5F481F}" srcOrd="1" destOrd="0" parTransId="{BE125EC0-08E0-AC46-B47A-9C44293F58F7}" sibTransId="{84BDB15F-5A5F-0048-BF3B-5F92CDFFADAF}"/>
    <dgm:cxn modelId="{A9C9B548-9640-6E41-BF7A-F7B46A20D8E1}" type="presOf" srcId="{7E4A05F5-3665-7A47-B3B1-91E5E7C3222D}" destId="{0AD58736-6A81-9F46-A89F-DD2528D8A0FC}" srcOrd="1" destOrd="0" presId="urn:microsoft.com/office/officeart/2005/8/layout/lProcess2"/>
    <dgm:cxn modelId="{D123AC4C-512D-414C-A09C-7AA3A16C5523}" srcId="{BC2046E7-3AA2-CC4B-9860-AC32B5A82F41}" destId="{DD5E0879-CED4-E540-A7CC-2A1EEBBA9370}" srcOrd="3" destOrd="0" parTransId="{C72949B2-6D02-3142-B000-50C61AB5177D}" sibTransId="{E3E3E321-A85F-CC42-832E-CDBB8DA799AB}"/>
    <dgm:cxn modelId="{C584C751-6ED3-514D-85F1-D4346BD07F62}" type="presOf" srcId="{B340DFF2-1D40-A846-B4E9-347D5E1E67F3}" destId="{66F78BD0-0907-D84D-90A6-C4B7B087B696}" srcOrd="0" destOrd="0" presId="urn:microsoft.com/office/officeart/2005/8/layout/lProcess2"/>
    <dgm:cxn modelId="{D2DFEF52-B99A-344C-8F14-A8D56AEC6AE7}" type="presOf" srcId="{FA2EDABF-0AE7-0443-9EE0-5F706BCF5D38}" destId="{6BCFC629-5526-154F-8324-C213A4DE4E2B}" srcOrd="0" destOrd="0" presId="urn:microsoft.com/office/officeart/2005/8/layout/lProcess2"/>
    <dgm:cxn modelId="{BECBB459-E104-994E-8F23-5D1E28CF1B86}" srcId="{BC2046E7-3AA2-CC4B-9860-AC32B5A82F41}" destId="{FA2EDABF-0AE7-0443-9EE0-5F706BCF5D38}" srcOrd="6" destOrd="0" parTransId="{D72C09CF-A841-654A-9500-27F6D87B93CB}" sibTransId="{2A24686D-3A22-324D-9B5D-9DD8016E5861}"/>
    <dgm:cxn modelId="{70D7AC7A-6248-5F4D-8C84-AF475E1348C3}" type="presOf" srcId="{E2FAF544-A3D4-904D-8713-FCD0C7434018}" destId="{02B43E3B-15A1-124F-A627-5513682DB840}" srcOrd="0" destOrd="0" presId="urn:microsoft.com/office/officeart/2005/8/layout/lProcess2"/>
    <dgm:cxn modelId="{E816BF7C-B3DF-7248-9C87-884D4EADF127}" srcId="{7E4A05F5-3665-7A47-B3B1-91E5E7C3222D}" destId="{7B3977E4-6E04-6641-A1D7-4E5237C033C3}" srcOrd="5" destOrd="0" parTransId="{7C041954-6CDF-DC4B-BBED-DCE28DDA0BE8}" sibTransId="{F6177B74-6D12-A547-AE0A-D352AAA80D5A}"/>
    <dgm:cxn modelId="{9D978988-2665-8B40-BA18-34359E054EC1}" srcId="{7E4A05F5-3665-7A47-B3B1-91E5E7C3222D}" destId="{E2FAF544-A3D4-904D-8713-FCD0C7434018}" srcOrd="6" destOrd="0" parTransId="{6691BB05-E559-8447-AB2C-98F1BC16BBC1}" sibTransId="{97489D3C-E752-DD4F-AD9A-169FBD3E8D99}"/>
    <dgm:cxn modelId="{069BA694-EB60-3A40-8AD9-CA3ED44CC8B3}" srcId="{BC2046E7-3AA2-CC4B-9860-AC32B5A82F41}" destId="{33C94BC0-95A8-C245-B598-F46398B4EE3E}" srcOrd="2" destOrd="0" parTransId="{E0CFFA03-DEA7-9A4A-8A74-89D02ED36132}" sibTransId="{065A5D59-7075-B44A-8424-7438527A6928}"/>
    <dgm:cxn modelId="{20192497-D4A6-4448-BF38-EB9E18C73B3B}" type="presOf" srcId="{BC2046E7-3AA2-CC4B-9860-AC32B5A82F41}" destId="{D113560A-E68E-E443-A6F0-03036A01A562}" srcOrd="0" destOrd="0" presId="urn:microsoft.com/office/officeart/2005/8/layout/lProcess2"/>
    <dgm:cxn modelId="{3791EC99-02F3-2F4F-8C11-E17B5AB37A48}" srcId="{7E4A05F5-3665-7A47-B3B1-91E5E7C3222D}" destId="{5C87A5ED-24EB-9B47-87CB-C1CAD5507DB5}" srcOrd="0" destOrd="0" parTransId="{82D4381A-42DD-E440-8369-2D3C01D11479}" sibTransId="{8A810F47-DC1E-964C-8350-AB3B3B69A53D}"/>
    <dgm:cxn modelId="{AB4C12A2-0850-A047-A219-088DD56F5100}" type="presOf" srcId="{7B3977E4-6E04-6641-A1D7-4E5237C033C3}" destId="{C9D2C146-6736-0946-A5D5-915A548C80AA}" srcOrd="0" destOrd="0" presId="urn:microsoft.com/office/officeart/2005/8/layout/lProcess2"/>
    <dgm:cxn modelId="{45050EA9-C7C8-C446-A41A-CD5592411F79}" type="presOf" srcId="{3EE3612E-CDC5-4645-AD78-65CDF6F42859}" destId="{96FD6CF7-0900-D440-8E12-87B9B02C0B06}" srcOrd="0" destOrd="0" presId="urn:microsoft.com/office/officeart/2005/8/layout/lProcess2"/>
    <dgm:cxn modelId="{D3CC64AB-326F-F44E-8D77-C82D4559CF40}" srcId="{BC2046E7-3AA2-CC4B-9860-AC32B5A82F41}" destId="{437AFAB3-82C8-6040-9909-980E6D6DCD71}" srcOrd="4" destOrd="0" parTransId="{728C64A4-7F76-854E-B951-DC3A229CDB69}" sibTransId="{13A25350-1E9F-F941-8381-D92EF1A2C2F7}"/>
    <dgm:cxn modelId="{5F7F35B7-3237-C446-B177-043CA6CBCE05}" type="presOf" srcId="{8D9CFF98-4FE9-2744-A7B5-E653ABB3A19E}" destId="{52EA5CDB-FF61-2B4E-BB12-187E68FD535E}" srcOrd="0" destOrd="0" presId="urn:microsoft.com/office/officeart/2005/8/layout/lProcess2"/>
    <dgm:cxn modelId="{807812B9-E439-3343-9427-0E305BA1AC1D}" srcId="{BC2046E7-3AA2-CC4B-9860-AC32B5A82F41}" destId="{B340DFF2-1D40-A846-B4E9-347D5E1E67F3}" srcOrd="0" destOrd="0" parTransId="{5BA2F136-5E44-BF42-85F7-B6AF70EC2896}" sibTransId="{A5708A95-4AF2-6B4C-9BB3-4ACE60963B32}"/>
    <dgm:cxn modelId="{5E71AAC6-FADD-3F48-A189-0A387B5C32F9}" srcId="{BC2046E7-3AA2-CC4B-9860-AC32B5A82F41}" destId="{8D9CFF98-4FE9-2744-A7B5-E653ABB3A19E}" srcOrd="5" destOrd="0" parTransId="{A0E51D11-2959-4A43-8B5B-721DBD08C688}" sibTransId="{8764D0A0-EA70-024B-8F50-8E1679D52E07}"/>
    <dgm:cxn modelId="{44DB8ECA-A228-074F-93D6-E5CB4699EFE5}" srcId="{0E3B131A-84AC-A74C-B2F7-843091DA8A67}" destId="{BC2046E7-3AA2-CC4B-9860-AC32B5A82F41}" srcOrd="0" destOrd="0" parTransId="{8F0803C1-045C-4949-907F-28E318F662AD}" sibTransId="{CB1CB569-EDA9-3C47-84C5-26E8BAA5D701}"/>
    <dgm:cxn modelId="{89F7F4CC-871F-3E43-8142-ADDE27CD73F1}" type="presOf" srcId="{0E3B131A-84AC-A74C-B2F7-843091DA8A67}" destId="{86F9B6D1-6B33-2545-AD83-35FCF5D35E25}" srcOrd="0" destOrd="0" presId="urn:microsoft.com/office/officeart/2005/8/layout/lProcess2"/>
    <dgm:cxn modelId="{896241CF-7526-E144-BA7E-63A591AE57DC}" srcId="{7E4A05F5-3665-7A47-B3B1-91E5E7C3222D}" destId="{345FA785-F4A8-6E42-8D39-2871484798A8}" srcOrd="4" destOrd="0" parTransId="{45F88C58-B727-E74A-9658-90B177CD66C6}" sibTransId="{C82A0126-2876-504B-9999-7DDB7A10CA79}"/>
    <dgm:cxn modelId="{A28029D5-89B7-8E42-84EC-BC76A1840BF0}" type="presOf" srcId="{5C87A5ED-24EB-9B47-87CB-C1CAD5507DB5}" destId="{4212D05A-0CDA-D444-8995-17E386B86C9A}" srcOrd="0" destOrd="0" presId="urn:microsoft.com/office/officeart/2005/8/layout/lProcess2"/>
    <dgm:cxn modelId="{77E886E4-44E0-CF48-B239-6DF003DA5236}" type="presOf" srcId="{DD5E0879-CED4-E540-A7CC-2A1EEBBA9370}" destId="{580E070F-4F0D-EE47-B842-55CA177AC3C6}" srcOrd="0" destOrd="0" presId="urn:microsoft.com/office/officeart/2005/8/layout/lProcess2"/>
    <dgm:cxn modelId="{F780522A-70F9-0C48-A0A2-77F2D6FCC930}" type="presParOf" srcId="{86F9B6D1-6B33-2545-AD83-35FCF5D35E25}" destId="{7C7C71DC-47BF-4844-9737-4F611CA79E00}" srcOrd="0" destOrd="0" presId="urn:microsoft.com/office/officeart/2005/8/layout/lProcess2"/>
    <dgm:cxn modelId="{BC1CC406-7FB5-4E40-A244-059C7FDB067A}" type="presParOf" srcId="{7C7C71DC-47BF-4844-9737-4F611CA79E00}" destId="{D113560A-E68E-E443-A6F0-03036A01A562}" srcOrd="0" destOrd="0" presId="urn:microsoft.com/office/officeart/2005/8/layout/lProcess2"/>
    <dgm:cxn modelId="{7AD59CBF-72EA-3545-AA04-39D17641D7F8}" type="presParOf" srcId="{7C7C71DC-47BF-4844-9737-4F611CA79E00}" destId="{6569F5CD-08EB-D849-9B53-AFBCC5183DDD}" srcOrd="1" destOrd="0" presId="urn:microsoft.com/office/officeart/2005/8/layout/lProcess2"/>
    <dgm:cxn modelId="{85549795-05EC-8B45-A66F-F8C0487E1B83}" type="presParOf" srcId="{7C7C71DC-47BF-4844-9737-4F611CA79E00}" destId="{83407C1F-5BF7-A24B-B43B-BE1176D7976C}" srcOrd="2" destOrd="0" presId="urn:microsoft.com/office/officeart/2005/8/layout/lProcess2"/>
    <dgm:cxn modelId="{C8487DEC-D8D8-E24A-AB43-639991DE0C7F}" type="presParOf" srcId="{83407C1F-5BF7-A24B-B43B-BE1176D7976C}" destId="{163D13B7-F1FE-0947-8EB4-13725878594E}" srcOrd="0" destOrd="0" presId="urn:microsoft.com/office/officeart/2005/8/layout/lProcess2"/>
    <dgm:cxn modelId="{47208BB3-CE19-624F-B52A-9CD233ED975A}" type="presParOf" srcId="{163D13B7-F1FE-0947-8EB4-13725878594E}" destId="{66F78BD0-0907-D84D-90A6-C4B7B087B696}" srcOrd="0" destOrd="0" presId="urn:microsoft.com/office/officeart/2005/8/layout/lProcess2"/>
    <dgm:cxn modelId="{02E3EB30-9977-F942-BE1D-1DC1614E4260}" type="presParOf" srcId="{163D13B7-F1FE-0947-8EB4-13725878594E}" destId="{BAB259B7-AD91-C745-ACE8-9D41B54B350E}" srcOrd="1" destOrd="0" presId="urn:microsoft.com/office/officeart/2005/8/layout/lProcess2"/>
    <dgm:cxn modelId="{5328F03C-4D24-9343-A93B-7E4C8005AD1E}" type="presParOf" srcId="{163D13B7-F1FE-0947-8EB4-13725878594E}" destId="{EA48C320-ABAB-6F46-80F3-E16306BC3214}" srcOrd="2" destOrd="0" presId="urn:microsoft.com/office/officeart/2005/8/layout/lProcess2"/>
    <dgm:cxn modelId="{F909C6D7-E0BB-7245-A09C-AB275E013368}" type="presParOf" srcId="{163D13B7-F1FE-0947-8EB4-13725878594E}" destId="{76B15092-8F33-2345-AB33-4D9B487477FE}" srcOrd="3" destOrd="0" presId="urn:microsoft.com/office/officeart/2005/8/layout/lProcess2"/>
    <dgm:cxn modelId="{D996549D-6CCA-9B40-8D3E-31846C7F9312}" type="presParOf" srcId="{163D13B7-F1FE-0947-8EB4-13725878594E}" destId="{65321776-6531-904B-AB0E-51594B9FCF74}" srcOrd="4" destOrd="0" presId="urn:microsoft.com/office/officeart/2005/8/layout/lProcess2"/>
    <dgm:cxn modelId="{5DBE8586-CE48-7243-AD03-5F0521EF6D77}" type="presParOf" srcId="{163D13B7-F1FE-0947-8EB4-13725878594E}" destId="{99A0449A-6683-984A-9018-770426E5E722}" srcOrd="5" destOrd="0" presId="urn:microsoft.com/office/officeart/2005/8/layout/lProcess2"/>
    <dgm:cxn modelId="{9B2361D2-FF5E-5444-9278-8358812E12E7}" type="presParOf" srcId="{163D13B7-F1FE-0947-8EB4-13725878594E}" destId="{580E070F-4F0D-EE47-B842-55CA177AC3C6}" srcOrd="6" destOrd="0" presId="urn:microsoft.com/office/officeart/2005/8/layout/lProcess2"/>
    <dgm:cxn modelId="{5E9A13DA-14A4-CD45-8E5D-66D0EA22D0F9}" type="presParOf" srcId="{163D13B7-F1FE-0947-8EB4-13725878594E}" destId="{FD16CB4A-BB7E-E84B-95AF-9475BCD90E56}" srcOrd="7" destOrd="0" presId="urn:microsoft.com/office/officeart/2005/8/layout/lProcess2"/>
    <dgm:cxn modelId="{774DE695-DF1A-0F40-B09A-7978FEDDC8C1}" type="presParOf" srcId="{163D13B7-F1FE-0947-8EB4-13725878594E}" destId="{11EA6FDD-D4C1-514D-B53B-E172DE1E2B88}" srcOrd="8" destOrd="0" presId="urn:microsoft.com/office/officeart/2005/8/layout/lProcess2"/>
    <dgm:cxn modelId="{D2F07E12-EC09-1C4E-BED0-18F82EB94B9A}" type="presParOf" srcId="{163D13B7-F1FE-0947-8EB4-13725878594E}" destId="{F172ED6B-17F6-2145-8A32-25019E000CB3}" srcOrd="9" destOrd="0" presId="urn:microsoft.com/office/officeart/2005/8/layout/lProcess2"/>
    <dgm:cxn modelId="{EC24EA3D-EEE5-7F45-B948-2AD408D5FADD}" type="presParOf" srcId="{163D13B7-F1FE-0947-8EB4-13725878594E}" destId="{52EA5CDB-FF61-2B4E-BB12-187E68FD535E}" srcOrd="10" destOrd="0" presId="urn:microsoft.com/office/officeart/2005/8/layout/lProcess2"/>
    <dgm:cxn modelId="{3948F6F7-7A0A-1141-B529-2D407625F727}" type="presParOf" srcId="{163D13B7-F1FE-0947-8EB4-13725878594E}" destId="{5FC00A60-F466-934B-A4BC-2C932B4300CD}" srcOrd="11" destOrd="0" presId="urn:microsoft.com/office/officeart/2005/8/layout/lProcess2"/>
    <dgm:cxn modelId="{651DE68A-EB43-B54C-BB64-DFE0CBAF53A8}" type="presParOf" srcId="{163D13B7-F1FE-0947-8EB4-13725878594E}" destId="{6BCFC629-5526-154F-8324-C213A4DE4E2B}" srcOrd="12" destOrd="0" presId="urn:microsoft.com/office/officeart/2005/8/layout/lProcess2"/>
    <dgm:cxn modelId="{CC8579DD-01E9-2448-8320-2B8A0D588023}" type="presParOf" srcId="{86F9B6D1-6B33-2545-AD83-35FCF5D35E25}" destId="{D432C49F-58F0-8E4A-AF23-86FA7DDD4D22}" srcOrd="1" destOrd="0" presId="urn:microsoft.com/office/officeart/2005/8/layout/lProcess2"/>
    <dgm:cxn modelId="{F93330B0-877C-4C42-86E7-14E359BBC865}" type="presParOf" srcId="{86F9B6D1-6B33-2545-AD83-35FCF5D35E25}" destId="{4D21EB10-0139-E44F-AD37-E667F8662960}" srcOrd="2" destOrd="0" presId="urn:microsoft.com/office/officeart/2005/8/layout/lProcess2"/>
    <dgm:cxn modelId="{326140CB-2135-6440-A6BC-4F4A7B347055}" type="presParOf" srcId="{4D21EB10-0139-E44F-AD37-E667F8662960}" destId="{886EBE16-AE73-7140-A48B-DB1BCA681EA9}" srcOrd="0" destOrd="0" presId="urn:microsoft.com/office/officeart/2005/8/layout/lProcess2"/>
    <dgm:cxn modelId="{69D1A905-5359-C74C-B474-07AFF4CD654D}" type="presParOf" srcId="{4D21EB10-0139-E44F-AD37-E667F8662960}" destId="{0AD58736-6A81-9F46-A89F-DD2528D8A0FC}" srcOrd="1" destOrd="0" presId="urn:microsoft.com/office/officeart/2005/8/layout/lProcess2"/>
    <dgm:cxn modelId="{838D5AD1-83E2-C54A-B4AA-BD1033EED9DE}" type="presParOf" srcId="{4D21EB10-0139-E44F-AD37-E667F8662960}" destId="{AB3B2A66-44FE-4342-A88C-3798FE613C4E}" srcOrd="2" destOrd="0" presId="urn:microsoft.com/office/officeart/2005/8/layout/lProcess2"/>
    <dgm:cxn modelId="{40F9401D-9D27-F947-9D8F-5FE5157099B4}" type="presParOf" srcId="{AB3B2A66-44FE-4342-A88C-3798FE613C4E}" destId="{D63AB013-6517-9741-A66C-6DD5D7B29692}" srcOrd="0" destOrd="0" presId="urn:microsoft.com/office/officeart/2005/8/layout/lProcess2"/>
    <dgm:cxn modelId="{0B8A04D2-1FD3-3E4A-B43E-86C66560770D}" type="presParOf" srcId="{D63AB013-6517-9741-A66C-6DD5D7B29692}" destId="{4212D05A-0CDA-D444-8995-17E386B86C9A}" srcOrd="0" destOrd="0" presId="urn:microsoft.com/office/officeart/2005/8/layout/lProcess2"/>
    <dgm:cxn modelId="{A7120A0B-6154-5A47-8488-412381AC1B89}" type="presParOf" srcId="{D63AB013-6517-9741-A66C-6DD5D7B29692}" destId="{71203E62-D16B-A84A-9C2D-3D186518EB98}" srcOrd="1" destOrd="0" presId="urn:microsoft.com/office/officeart/2005/8/layout/lProcess2"/>
    <dgm:cxn modelId="{9A44B9B4-ACDB-5445-8FC9-9E78DAB9903C}" type="presParOf" srcId="{D63AB013-6517-9741-A66C-6DD5D7B29692}" destId="{CBE6EA2A-ED4B-7C44-8A27-ADB0F4A7C879}" srcOrd="2" destOrd="0" presId="urn:microsoft.com/office/officeart/2005/8/layout/lProcess2"/>
    <dgm:cxn modelId="{5067D5DD-C20B-8F41-A805-FBD79670AA59}" type="presParOf" srcId="{D63AB013-6517-9741-A66C-6DD5D7B29692}" destId="{FC7B7983-59B0-FE41-905D-4BC034C1543F}" srcOrd="3" destOrd="0" presId="urn:microsoft.com/office/officeart/2005/8/layout/lProcess2"/>
    <dgm:cxn modelId="{0404D2F8-7C85-034F-A263-81AE628EB93F}" type="presParOf" srcId="{D63AB013-6517-9741-A66C-6DD5D7B29692}" destId="{96FD6CF7-0900-D440-8E12-87B9B02C0B06}" srcOrd="4" destOrd="0" presId="urn:microsoft.com/office/officeart/2005/8/layout/lProcess2"/>
    <dgm:cxn modelId="{1650CD21-DB60-B543-9345-229062B66E0C}" type="presParOf" srcId="{D63AB013-6517-9741-A66C-6DD5D7B29692}" destId="{EBFDF63B-0684-4F4C-A185-E0B9CDFAFC2E}" srcOrd="5" destOrd="0" presId="urn:microsoft.com/office/officeart/2005/8/layout/lProcess2"/>
    <dgm:cxn modelId="{435B8F5D-40F2-3943-A26A-D32F6DB94346}" type="presParOf" srcId="{D63AB013-6517-9741-A66C-6DD5D7B29692}" destId="{501C4C61-E9F4-F442-8840-444DA86748B7}" srcOrd="6" destOrd="0" presId="urn:microsoft.com/office/officeart/2005/8/layout/lProcess2"/>
    <dgm:cxn modelId="{FB09501F-ABF8-8E41-A23E-96E1A1AD26B0}" type="presParOf" srcId="{D63AB013-6517-9741-A66C-6DD5D7B29692}" destId="{5A26A879-A1ED-564A-8DD1-9384BABD9768}" srcOrd="7" destOrd="0" presId="urn:microsoft.com/office/officeart/2005/8/layout/lProcess2"/>
    <dgm:cxn modelId="{098D48BA-AAF6-4F4D-AE72-988D3F580C5A}" type="presParOf" srcId="{D63AB013-6517-9741-A66C-6DD5D7B29692}" destId="{899BD1FE-17E1-4343-9EC1-3BBC1C22DB7B}" srcOrd="8" destOrd="0" presId="urn:microsoft.com/office/officeart/2005/8/layout/lProcess2"/>
    <dgm:cxn modelId="{142BFF33-5288-9B4C-BEDA-E2E729C04FD0}" type="presParOf" srcId="{D63AB013-6517-9741-A66C-6DD5D7B29692}" destId="{A24708EE-9977-F249-B61E-1882BE46C268}" srcOrd="9" destOrd="0" presId="urn:microsoft.com/office/officeart/2005/8/layout/lProcess2"/>
    <dgm:cxn modelId="{F42C94B2-FFC8-AD44-81DB-970A7C0EB158}" type="presParOf" srcId="{D63AB013-6517-9741-A66C-6DD5D7B29692}" destId="{C9D2C146-6736-0946-A5D5-915A548C80AA}" srcOrd="10" destOrd="0" presId="urn:microsoft.com/office/officeart/2005/8/layout/lProcess2"/>
    <dgm:cxn modelId="{ABC6B6AC-552B-4E4E-8883-585CA4C7A899}" type="presParOf" srcId="{D63AB013-6517-9741-A66C-6DD5D7B29692}" destId="{1CE730D3-D9C8-2947-944B-1E32C7B529D8}" srcOrd="11" destOrd="0" presId="urn:microsoft.com/office/officeart/2005/8/layout/lProcess2"/>
    <dgm:cxn modelId="{461CC472-98D0-4441-8104-CFE365A4A1CC}" type="presParOf" srcId="{D63AB013-6517-9741-A66C-6DD5D7B29692}" destId="{02B43E3B-15A1-124F-A627-5513682DB840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DD827C-9A92-4A62-9ED3-079DDE551B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9FE74EB-C46D-44C3-9DFA-C3C9586DA3E3}">
      <dgm:prSet phldrT="[Texte]"/>
      <dgm:spPr>
        <a:solidFill>
          <a:srgbClr val="EFC19F"/>
        </a:solidFill>
      </dgm:spPr>
      <dgm:t>
        <a:bodyPr/>
        <a:lstStyle/>
        <a:p>
          <a:r>
            <a:rPr lang="fr-CA" b="0" dirty="0">
              <a:solidFill>
                <a:srgbClr val="71999D"/>
              </a:solidFill>
            </a:rPr>
            <a:t>Volet</a:t>
          </a:r>
          <a:r>
            <a:rPr lang="fr-CA" b="1" dirty="0">
              <a:solidFill>
                <a:srgbClr val="71999D"/>
              </a:solidFill>
            </a:rPr>
            <a:t> économie</a:t>
          </a:r>
        </a:p>
      </dgm:t>
    </dgm:pt>
    <dgm:pt modelId="{D20E7860-5EF8-4062-B6A0-31B49DA25361}" type="parTrans" cxnId="{EB7D84B7-7557-4B04-8878-C874CFA4774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CB1E310-9A24-4518-B7C4-59906F8CF3D4}" type="sibTrans" cxnId="{EB7D84B7-7557-4B04-8878-C874CFA4774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6A1B9AF-36EA-4932-8083-E010472299F2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Impacts des déficiences structurels et de gestion des coûts</a:t>
          </a:r>
        </a:p>
      </dgm:t>
    </dgm:pt>
    <dgm:pt modelId="{CB6D3971-6D63-418F-8056-7BC4E7BBD9F5}" type="parTrans" cxnId="{68FD0545-9971-416C-8218-53F04FFF056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3653FE5-062C-4220-89F4-8D3553BC5C25}" type="sibTrans" cxnId="{68FD0545-9971-416C-8218-53F04FFF056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9B1415E-7FDE-442F-9A3D-9ECC9DC14134}">
      <dgm:prSet phldrT="[Texte]"/>
      <dgm:spPr>
        <a:solidFill>
          <a:srgbClr val="ADD387"/>
        </a:solidFill>
      </dgm:spPr>
      <dgm:t>
        <a:bodyPr/>
        <a:lstStyle/>
        <a:p>
          <a:r>
            <a:rPr lang="fr-CA" b="0" dirty="0">
              <a:solidFill>
                <a:srgbClr val="71999D"/>
              </a:solidFill>
            </a:rPr>
            <a:t>Volet </a:t>
          </a:r>
          <a:r>
            <a:rPr lang="fr-CA" b="1" dirty="0">
              <a:solidFill>
                <a:srgbClr val="71999D"/>
              </a:solidFill>
            </a:rPr>
            <a:t>environnement</a:t>
          </a:r>
        </a:p>
      </dgm:t>
    </dgm:pt>
    <dgm:pt modelId="{B0FCAB49-BC8D-49A4-BC03-E4D46C202F88}" type="parTrans" cxnId="{19778315-7773-4277-8BB9-70CFB5D3A9A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E86F1F3-122B-48DD-B40C-8C3C751FE273}" type="sibTrans" cxnId="{19778315-7773-4277-8BB9-70CFB5D3A9A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A6B8780-B436-488C-B1D4-CCC7C654A3AE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Impacts des rebuts nocifs sur l’environnement</a:t>
          </a:r>
        </a:p>
      </dgm:t>
    </dgm:pt>
    <dgm:pt modelId="{E0A0095D-1EEC-47FD-8183-1B1F22069904}" type="parTrans" cxnId="{7807E2D4-602A-41AA-AD88-263F5394A08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E91C1B6-CC5E-49F9-ADF6-D77002979AA9}" type="sibTrans" cxnId="{7807E2D4-602A-41AA-AD88-263F5394A08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9851818-F14F-4E28-B95D-7D3435E724BE}">
      <dgm:prSet phldrT="[Texte]"/>
      <dgm:spPr>
        <a:solidFill>
          <a:srgbClr val="A3CAC4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Volet </a:t>
          </a:r>
          <a:r>
            <a:rPr lang="fr-CA" b="1" dirty="0">
              <a:solidFill>
                <a:srgbClr val="71999D"/>
              </a:solidFill>
            </a:rPr>
            <a:t>société</a:t>
          </a:r>
        </a:p>
      </dgm:t>
    </dgm:pt>
    <dgm:pt modelId="{953E2192-682A-4BCE-95AD-1072B9F65FAD}" type="parTrans" cxnId="{7A2B38F2-40CA-4483-9812-EE941C135FD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C955D5C-C2EE-4237-B9EE-D102BF10AA7B}" type="sibTrans" cxnId="{7A2B38F2-40CA-4483-9812-EE941C135FD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ED3EA17-D4AF-4EAE-B4DC-4BEA8E6798F9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Impacts de décisions économiques et liées à l’intégrité des humains</a:t>
          </a:r>
        </a:p>
      </dgm:t>
    </dgm:pt>
    <dgm:pt modelId="{66BB4BE8-912A-4436-BBB8-5ACF87659829}" type="parTrans" cxnId="{3493032D-0141-462A-9E31-390EF9B0657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8C522BE-01C9-44F1-88ED-03A18368E024}" type="sibTrans" cxnId="{3493032D-0141-462A-9E31-390EF9B0657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6A90594-3C8D-9E4F-8B5D-7C3EC93D9530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Les ferrailleurs en Inde</a:t>
          </a:r>
        </a:p>
      </dgm:t>
    </dgm:pt>
    <dgm:pt modelId="{0C160668-FC7D-8A49-A245-6D7F5952C3FA}" type="parTrans" cxnId="{D5261D03-C9E8-FE4A-90CB-C25DE78E6694}">
      <dgm:prSet/>
      <dgm:spPr/>
    </dgm:pt>
    <dgm:pt modelId="{E296CDA0-8B9C-4648-B5CC-19377A58868F}" type="sibTrans" cxnId="{D5261D03-C9E8-FE4A-90CB-C25DE78E6694}">
      <dgm:prSet/>
      <dgm:spPr/>
    </dgm:pt>
    <dgm:pt modelId="{E21C7956-C032-6142-BB43-89BCA6AB02C7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Les manufacture de textiles au Bangladesh</a:t>
          </a:r>
        </a:p>
      </dgm:t>
    </dgm:pt>
    <dgm:pt modelId="{10F31445-E1CB-624E-A743-3C38811354EB}" type="parTrans" cxnId="{9C115D90-4CE8-4E45-969C-97649FD23760}">
      <dgm:prSet/>
      <dgm:spPr/>
    </dgm:pt>
    <dgm:pt modelId="{3C7F3873-4D5A-844B-9A36-70BCD2BF2282}" type="sibTrans" cxnId="{9C115D90-4CE8-4E45-969C-97649FD23760}">
      <dgm:prSet/>
      <dgm:spPr/>
    </dgm:pt>
    <dgm:pt modelId="{A65A5772-7876-F74F-8B6E-AA802007622E}">
      <dgm:prSet phldrT="[Texte]"/>
      <dgm:spPr/>
      <dgm:t>
        <a:bodyPr/>
        <a:lstStyle/>
        <a:p>
          <a:r>
            <a:rPr lang="fr-CA" dirty="0">
              <a:solidFill>
                <a:schemeClr val="tx1"/>
              </a:solidFill>
            </a:rPr>
            <a:t>L’accès au vaccin dans plusieurs pays</a:t>
          </a:r>
        </a:p>
      </dgm:t>
    </dgm:pt>
    <dgm:pt modelId="{A650737F-1B33-7040-B7A4-CEBA49B4F1DF}" type="parTrans" cxnId="{46B57906-EC17-3D49-8655-B9C237263FB0}">
      <dgm:prSet/>
      <dgm:spPr/>
    </dgm:pt>
    <dgm:pt modelId="{0DDDDAEA-FA68-B44F-A0E0-2B9324CA95A3}" type="sibTrans" cxnId="{46B57906-EC17-3D49-8655-B9C237263FB0}">
      <dgm:prSet/>
      <dgm:spPr/>
    </dgm:pt>
    <dgm:pt modelId="{9FE15995-29A5-4E15-A9C7-C9CDE3EA51F9}" type="pres">
      <dgm:prSet presAssocID="{11DD827C-9A92-4A62-9ED3-079DDE551B34}" presName="Name0" presStyleCnt="0">
        <dgm:presLayoutVars>
          <dgm:dir/>
          <dgm:animLvl val="lvl"/>
          <dgm:resizeHandles val="exact"/>
        </dgm:presLayoutVars>
      </dgm:prSet>
      <dgm:spPr/>
    </dgm:pt>
    <dgm:pt modelId="{6938E226-93D2-4054-9D3E-246224DAD5D6}" type="pres">
      <dgm:prSet presAssocID="{C9FE74EB-C46D-44C3-9DFA-C3C9586DA3E3}" presName="linNode" presStyleCnt="0"/>
      <dgm:spPr/>
    </dgm:pt>
    <dgm:pt modelId="{634AF28B-01EB-4F08-9B90-85964DA24F53}" type="pres">
      <dgm:prSet presAssocID="{C9FE74EB-C46D-44C3-9DFA-C3C9586DA3E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30F92D-6F28-48DB-A027-3CF545ED01BC}" type="pres">
      <dgm:prSet presAssocID="{C9FE74EB-C46D-44C3-9DFA-C3C9586DA3E3}" presName="descendantText" presStyleLbl="alignAccFollowNode1" presStyleIdx="0" presStyleCnt="3">
        <dgm:presLayoutVars>
          <dgm:bulletEnabled val="1"/>
        </dgm:presLayoutVars>
      </dgm:prSet>
      <dgm:spPr/>
    </dgm:pt>
    <dgm:pt modelId="{92ADAF7D-F2F9-4AD6-BB64-6A88CF477DC3}" type="pres">
      <dgm:prSet presAssocID="{7CB1E310-9A24-4518-B7C4-59906F8CF3D4}" presName="sp" presStyleCnt="0"/>
      <dgm:spPr/>
    </dgm:pt>
    <dgm:pt modelId="{6DB61625-6538-481C-896F-96C6C156384A}" type="pres">
      <dgm:prSet presAssocID="{D9B1415E-7FDE-442F-9A3D-9ECC9DC14134}" presName="linNode" presStyleCnt="0"/>
      <dgm:spPr/>
    </dgm:pt>
    <dgm:pt modelId="{C8CAC0B3-C09C-46C7-AB10-CCBEF21D70CB}" type="pres">
      <dgm:prSet presAssocID="{D9B1415E-7FDE-442F-9A3D-9ECC9DC141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C750C9A-E47F-4AD1-BF1A-4BE672764795}" type="pres">
      <dgm:prSet presAssocID="{D9B1415E-7FDE-442F-9A3D-9ECC9DC14134}" presName="descendantText" presStyleLbl="alignAccFollowNode1" presStyleIdx="1" presStyleCnt="3">
        <dgm:presLayoutVars>
          <dgm:bulletEnabled val="1"/>
        </dgm:presLayoutVars>
      </dgm:prSet>
      <dgm:spPr/>
    </dgm:pt>
    <dgm:pt modelId="{70BC5CCF-0DB9-4170-9058-D5BE89575EC7}" type="pres">
      <dgm:prSet presAssocID="{9E86F1F3-122B-48DD-B40C-8C3C751FE273}" presName="sp" presStyleCnt="0"/>
      <dgm:spPr/>
    </dgm:pt>
    <dgm:pt modelId="{75CB6214-4698-42EE-AD14-F5FC6666A089}" type="pres">
      <dgm:prSet presAssocID="{B9851818-F14F-4E28-B95D-7D3435E724BE}" presName="linNode" presStyleCnt="0"/>
      <dgm:spPr/>
    </dgm:pt>
    <dgm:pt modelId="{6813168F-F254-4E60-86C2-126ACF1B7A85}" type="pres">
      <dgm:prSet presAssocID="{B9851818-F14F-4E28-B95D-7D3435E724B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942D85F-ED37-4C48-8220-4340FC1056B6}" type="pres">
      <dgm:prSet presAssocID="{B9851818-F14F-4E28-B95D-7D3435E724B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5261D03-C9E8-FE4A-90CB-C25DE78E6694}" srcId="{9A6B8780-B436-488C-B1D4-CCC7C654A3AE}" destId="{46A90594-3C8D-9E4F-8B5D-7C3EC93D9530}" srcOrd="0" destOrd="0" parTransId="{0C160668-FC7D-8A49-A245-6D7F5952C3FA}" sibTransId="{E296CDA0-8B9C-4648-B5CC-19377A58868F}"/>
    <dgm:cxn modelId="{46B57906-EC17-3D49-8655-B9C237263FB0}" srcId="{06A1B9AF-36EA-4932-8083-E010472299F2}" destId="{A65A5772-7876-F74F-8B6E-AA802007622E}" srcOrd="0" destOrd="0" parTransId="{A650737F-1B33-7040-B7A4-CEBA49B4F1DF}" sibTransId="{0DDDDAEA-FA68-B44F-A0E0-2B9324CA95A3}"/>
    <dgm:cxn modelId="{EA8EC10D-3E8E-A144-94ED-6F5DA419BA47}" type="presOf" srcId="{A65A5772-7876-F74F-8B6E-AA802007622E}" destId="{AA30F92D-6F28-48DB-A027-3CF545ED01BC}" srcOrd="0" destOrd="1" presId="urn:microsoft.com/office/officeart/2005/8/layout/vList5"/>
    <dgm:cxn modelId="{19778315-7773-4277-8BB9-70CFB5D3A9A7}" srcId="{11DD827C-9A92-4A62-9ED3-079DDE551B34}" destId="{D9B1415E-7FDE-442F-9A3D-9ECC9DC14134}" srcOrd="1" destOrd="0" parTransId="{B0FCAB49-BC8D-49A4-BC03-E4D46C202F88}" sibTransId="{9E86F1F3-122B-48DD-B40C-8C3C751FE273}"/>
    <dgm:cxn modelId="{BA3CB127-1B6D-A447-ABC0-FBAE153FDC4A}" type="presOf" srcId="{9A6B8780-B436-488C-B1D4-CCC7C654A3AE}" destId="{9C750C9A-E47F-4AD1-BF1A-4BE672764795}" srcOrd="0" destOrd="0" presId="urn:microsoft.com/office/officeart/2005/8/layout/vList5"/>
    <dgm:cxn modelId="{3493032D-0141-462A-9E31-390EF9B06578}" srcId="{B9851818-F14F-4E28-B95D-7D3435E724BE}" destId="{DED3EA17-D4AF-4EAE-B4DC-4BEA8E6798F9}" srcOrd="0" destOrd="0" parTransId="{66BB4BE8-912A-4436-BBB8-5ACF87659829}" sibTransId="{08C522BE-01C9-44F1-88ED-03A18368E024}"/>
    <dgm:cxn modelId="{7E361C3E-2CB9-6A4B-8D9C-F3E78C296F7E}" type="presOf" srcId="{DED3EA17-D4AF-4EAE-B4DC-4BEA8E6798F9}" destId="{E942D85F-ED37-4C48-8220-4340FC1056B6}" srcOrd="0" destOrd="0" presId="urn:microsoft.com/office/officeart/2005/8/layout/vList5"/>
    <dgm:cxn modelId="{68FD0545-9971-416C-8218-53F04FFF0565}" srcId="{C9FE74EB-C46D-44C3-9DFA-C3C9586DA3E3}" destId="{06A1B9AF-36EA-4932-8083-E010472299F2}" srcOrd="0" destOrd="0" parTransId="{CB6D3971-6D63-418F-8056-7BC4E7BBD9F5}" sibTransId="{D3653FE5-062C-4220-89F4-8D3553BC5C25}"/>
    <dgm:cxn modelId="{EA1B6381-8E82-774C-9A48-95DACF5AD9B6}" type="presOf" srcId="{D9B1415E-7FDE-442F-9A3D-9ECC9DC14134}" destId="{C8CAC0B3-C09C-46C7-AB10-CCBEF21D70CB}" srcOrd="0" destOrd="0" presId="urn:microsoft.com/office/officeart/2005/8/layout/vList5"/>
    <dgm:cxn modelId="{9C115D90-4CE8-4E45-969C-97649FD23760}" srcId="{DED3EA17-D4AF-4EAE-B4DC-4BEA8E6798F9}" destId="{E21C7956-C032-6142-BB43-89BCA6AB02C7}" srcOrd="0" destOrd="0" parTransId="{10F31445-E1CB-624E-A743-3C38811354EB}" sibTransId="{3C7F3873-4D5A-844B-9A36-70BCD2BF2282}"/>
    <dgm:cxn modelId="{C6276697-0904-5F42-904D-738154CDE65E}" type="presOf" srcId="{C9FE74EB-C46D-44C3-9DFA-C3C9586DA3E3}" destId="{634AF28B-01EB-4F08-9B90-85964DA24F53}" srcOrd="0" destOrd="0" presId="urn:microsoft.com/office/officeart/2005/8/layout/vList5"/>
    <dgm:cxn modelId="{A66F6CAE-8EC2-6A45-BEF6-9C8BD22EA3E3}" type="presOf" srcId="{11DD827C-9A92-4A62-9ED3-079DDE551B34}" destId="{9FE15995-29A5-4E15-A9C7-C9CDE3EA51F9}" srcOrd="0" destOrd="0" presId="urn:microsoft.com/office/officeart/2005/8/layout/vList5"/>
    <dgm:cxn modelId="{217E00B4-8C4F-AC42-A81E-1C53F8C5A2AB}" type="presOf" srcId="{E21C7956-C032-6142-BB43-89BCA6AB02C7}" destId="{E942D85F-ED37-4C48-8220-4340FC1056B6}" srcOrd="0" destOrd="1" presId="urn:microsoft.com/office/officeart/2005/8/layout/vList5"/>
    <dgm:cxn modelId="{EB7D84B7-7557-4B04-8878-C874CFA47747}" srcId="{11DD827C-9A92-4A62-9ED3-079DDE551B34}" destId="{C9FE74EB-C46D-44C3-9DFA-C3C9586DA3E3}" srcOrd="0" destOrd="0" parTransId="{D20E7860-5EF8-4062-B6A0-31B49DA25361}" sibTransId="{7CB1E310-9A24-4518-B7C4-59906F8CF3D4}"/>
    <dgm:cxn modelId="{20FEF8CB-E3A3-E049-BB61-6658CDC60F3E}" type="presOf" srcId="{B9851818-F14F-4E28-B95D-7D3435E724BE}" destId="{6813168F-F254-4E60-86C2-126ACF1B7A85}" srcOrd="0" destOrd="0" presId="urn:microsoft.com/office/officeart/2005/8/layout/vList5"/>
    <dgm:cxn modelId="{7807E2D4-602A-41AA-AD88-263F5394A087}" srcId="{D9B1415E-7FDE-442F-9A3D-9ECC9DC14134}" destId="{9A6B8780-B436-488C-B1D4-CCC7C654A3AE}" srcOrd="0" destOrd="0" parTransId="{E0A0095D-1EEC-47FD-8183-1B1F22069904}" sibTransId="{EE91C1B6-CC5E-49F9-ADF6-D77002979AA9}"/>
    <dgm:cxn modelId="{147F72E7-7AFA-B14B-B116-8871C35506DD}" type="presOf" srcId="{46A90594-3C8D-9E4F-8B5D-7C3EC93D9530}" destId="{9C750C9A-E47F-4AD1-BF1A-4BE672764795}" srcOrd="0" destOrd="1" presId="urn:microsoft.com/office/officeart/2005/8/layout/vList5"/>
    <dgm:cxn modelId="{7A2B38F2-40CA-4483-9812-EE941C135FDC}" srcId="{11DD827C-9A92-4A62-9ED3-079DDE551B34}" destId="{B9851818-F14F-4E28-B95D-7D3435E724BE}" srcOrd="2" destOrd="0" parTransId="{953E2192-682A-4BCE-95AD-1072B9F65FAD}" sibTransId="{4C955D5C-C2EE-4237-B9EE-D102BF10AA7B}"/>
    <dgm:cxn modelId="{F6447AFC-E563-BF47-B919-833A2C343661}" type="presOf" srcId="{06A1B9AF-36EA-4932-8083-E010472299F2}" destId="{AA30F92D-6F28-48DB-A027-3CF545ED01BC}" srcOrd="0" destOrd="0" presId="urn:microsoft.com/office/officeart/2005/8/layout/vList5"/>
    <dgm:cxn modelId="{ACF8E970-1B5F-9649-9259-9E138BB8CC5C}" type="presParOf" srcId="{9FE15995-29A5-4E15-A9C7-C9CDE3EA51F9}" destId="{6938E226-93D2-4054-9D3E-246224DAD5D6}" srcOrd="0" destOrd="0" presId="urn:microsoft.com/office/officeart/2005/8/layout/vList5"/>
    <dgm:cxn modelId="{B1AE4281-BCD3-C149-B4F7-0BC3B3DEDB92}" type="presParOf" srcId="{6938E226-93D2-4054-9D3E-246224DAD5D6}" destId="{634AF28B-01EB-4F08-9B90-85964DA24F53}" srcOrd="0" destOrd="0" presId="urn:microsoft.com/office/officeart/2005/8/layout/vList5"/>
    <dgm:cxn modelId="{E1DA81E9-D733-8C43-8537-3AEA34DFDEDB}" type="presParOf" srcId="{6938E226-93D2-4054-9D3E-246224DAD5D6}" destId="{AA30F92D-6F28-48DB-A027-3CF545ED01BC}" srcOrd="1" destOrd="0" presId="urn:microsoft.com/office/officeart/2005/8/layout/vList5"/>
    <dgm:cxn modelId="{78F3B06B-44B2-A74B-A1D6-7177161069ED}" type="presParOf" srcId="{9FE15995-29A5-4E15-A9C7-C9CDE3EA51F9}" destId="{92ADAF7D-F2F9-4AD6-BB64-6A88CF477DC3}" srcOrd="1" destOrd="0" presId="urn:microsoft.com/office/officeart/2005/8/layout/vList5"/>
    <dgm:cxn modelId="{DA659E6E-1A87-F84E-825B-2952BCEF26F7}" type="presParOf" srcId="{9FE15995-29A5-4E15-A9C7-C9CDE3EA51F9}" destId="{6DB61625-6538-481C-896F-96C6C156384A}" srcOrd="2" destOrd="0" presId="urn:microsoft.com/office/officeart/2005/8/layout/vList5"/>
    <dgm:cxn modelId="{9D6C98E7-B13E-0347-A978-3584DDF2E3D2}" type="presParOf" srcId="{6DB61625-6538-481C-896F-96C6C156384A}" destId="{C8CAC0B3-C09C-46C7-AB10-CCBEF21D70CB}" srcOrd="0" destOrd="0" presId="urn:microsoft.com/office/officeart/2005/8/layout/vList5"/>
    <dgm:cxn modelId="{B6BD95BF-966A-B848-91E1-762D7AC35920}" type="presParOf" srcId="{6DB61625-6538-481C-896F-96C6C156384A}" destId="{9C750C9A-E47F-4AD1-BF1A-4BE672764795}" srcOrd="1" destOrd="0" presId="urn:microsoft.com/office/officeart/2005/8/layout/vList5"/>
    <dgm:cxn modelId="{ECB10323-4B08-5943-8D2E-1EDC48B05046}" type="presParOf" srcId="{9FE15995-29A5-4E15-A9C7-C9CDE3EA51F9}" destId="{70BC5CCF-0DB9-4170-9058-D5BE89575EC7}" srcOrd="3" destOrd="0" presId="urn:microsoft.com/office/officeart/2005/8/layout/vList5"/>
    <dgm:cxn modelId="{DEB9AC1A-B0BA-FE4C-A157-198A1DB4B039}" type="presParOf" srcId="{9FE15995-29A5-4E15-A9C7-C9CDE3EA51F9}" destId="{75CB6214-4698-42EE-AD14-F5FC6666A089}" srcOrd="4" destOrd="0" presId="urn:microsoft.com/office/officeart/2005/8/layout/vList5"/>
    <dgm:cxn modelId="{F1189A65-54ED-F24B-9BC4-0695F31BC623}" type="presParOf" srcId="{75CB6214-4698-42EE-AD14-F5FC6666A089}" destId="{6813168F-F254-4E60-86C2-126ACF1B7A85}" srcOrd="0" destOrd="0" presId="urn:microsoft.com/office/officeart/2005/8/layout/vList5"/>
    <dgm:cxn modelId="{0690CABB-2B00-8947-BEA3-217265440C7C}" type="presParOf" srcId="{75CB6214-4698-42EE-AD14-F5FC6666A089}" destId="{E942D85F-ED37-4C48-8220-4340FC1056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A425C-CB22-5D4D-8F68-E68C1953322F}">
      <dsp:nvSpPr>
        <dsp:cNvPr id="0" name=""/>
        <dsp:cNvSpPr/>
      </dsp:nvSpPr>
      <dsp:spPr>
        <a:xfrm>
          <a:off x="0" y="321785"/>
          <a:ext cx="2385265" cy="1431158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Les produits de consommation proviennent de partout sur la planète</a:t>
          </a:r>
        </a:p>
      </dsp:txBody>
      <dsp:txXfrm>
        <a:off x="0" y="321785"/>
        <a:ext cx="2385265" cy="1431158"/>
      </dsp:txXfrm>
    </dsp:sp>
    <dsp:sp modelId="{EF729F7D-DA9E-8247-861B-8510EB608FD2}">
      <dsp:nvSpPr>
        <dsp:cNvPr id="0" name=""/>
        <dsp:cNvSpPr/>
      </dsp:nvSpPr>
      <dsp:spPr>
        <a:xfrm>
          <a:off x="2623791" y="321785"/>
          <a:ext cx="2385265" cy="1431158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Les pays signent de plus en plus d’entente commerciales</a:t>
          </a:r>
        </a:p>
      </dsp:txBody>
      <dsp:txXfrm>
        <a:off x="2623791" y="321785"/>
        <a:ext cx="2385265" cy="1431158"/>
      </dsp:txXfrm>
    </dsp:sp>
    <dsp:sp modelId="{036666C6-B411-0B49-BC89-1D22287BAF0F}">
      <dsp:nvSpPr>
        <dsp:cNvPr id="0" name=""/>
        <dsp:cNvSpPr/>
      </dsp:nvSpPr>
      <dsp:spPr>
        <a:xfrm>
          <a:off x="5247583" y="321785"/>
          <a:ext cx="2385265" cy="1431158"/>
        </a:xfrm>
        <a:prstGeom prst="rect">
          <a:avLst/>
        </a:prstGeom>
        <a:solidFill>
          <a:srgbClr val="7199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Le tourisme est plus sûr qu’autrefois</a:t>
          </a:r>
        </a:p>
      </dsp:txBody>
      <dsp:txXfrm>
        <a:off x="5247583" y="321785"/>
        <a:ext cx="2385265" cy="1431158"/>
      </dsp:txXfrm>
    </dsp:sp>
    <dsp:sp modelId="{1BE65C8B-34D0-5340-921A-52E9EE953F2C}">
      <dsp:nvSpPr>
        <dsp:cNvPr id="0" name=""/>
        <dsp:cNvSpPr/>
      </dsp:nvSpPr>
      <dsp:spPr>
        <a:xfrm>
          <a:off x="1311895" y="1991471"/>
          <a:ext cx="2385265" cy="1431158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Commerce extérieur au détriment du commerce intérieur</a:t>
          </a:r>
        </a:p>
      </dsp:txBody>
      <dsp:txXfrm>
        <a:off x="1311895" y="1991471"/>
        <a:ext cx="2385265" cy="1431158"/>
      </dsp:txXfrm>
    </dsp:sp>
    <dsp:sp modelId="{5A72E95B-D129-8040-AF10-7ADD1D4DD2BE}">
      <dsp:nvSpPr>
        <dsp:cNvPr id="0" name=""/>
        <dsp:cNvSpPr/>
      </dsp:nvSpPr>
      <dsp:spPr>
        <a:xfrm>
          <a:off x="3935687" y="1991471"/>
          <a:ext cx="2385265" cy="1431158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Montée du protectionnisme dans certains pays</a:t>
          </a:r>
        </a:p>
      </dsp:txBody>
      <dsp:txXfrm>
        <a:off x="3935687" y="1991471"/>
        <a:ext cx="2385265" cy="14311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59DCC-D527-914B-824E-5C1EBB0CA4A3}">
      <dsp:nvSpPr>
        <dsp:cNvPr id="0" name=""/>
        <dsp:cNvSpPr/>
      </dsp:nvSpPr>
      <dsp:spPr>
        <a:xfrm>
          <a:off x="799" y="0"/>
          <a:ext cx="2079723" cy="36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Attitude</a:t>
          </a:r>
          <a:r>
            <a:rPr lang="fr-FR" sz="2000" b="1" kern="1200" dirty="0"/>
            <a:t> ethnocentrique </a:t>
          </a:r>
          <a:endParaRPr lang="fr-FR" sz="2000" kern="1200" dirty="0"/>
        </a:p>
      </dsp:txBody>
      <dsp:txXfrm>
        <a:off x="799" y="0"/>
        <a:ext cx="2079723" cy="1080120"/>
      </dsp:txXfrm>
    </dsp:sp>
    <dsp:sp modelId="{337E36EB-FF99-4F46-8DA7-09B6C16E2FAA}">
      <dsp:nvSpPr>
        <dsp:cNvPr id="0" name=""/>
        <dsp:cNvSpPr/>
      </dsp:nvSpPr>
      <dsp:spPr>
        <a:xfrm>
          <a:off x="208772" y="1080295"/>
          <a:ext cx="1663778" cy="34566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Valorisation du pays d’origine </a:t>
          </a:r>
        </a:p>
      </dsp:txBody>
      <dsp:txXfrm>
        <a:off x="218896" y="1090419"/>
        <a:ext cx="1643530" cy="325420"/>
      </dsp:txXfrm>
    </dsp:sp>
    <dsp:sp modelId="{05322FBE-8BF7-3B49-81E1-B99ED4617862}">
      <dsp:nvSpPr>
        <dsp:cNvPr id="0" name=""/>
        <dsp:cNvSpPr/>
      </dsp:nvSpPr>
      <dsp:spPr>
        <a:xfrm>
          <a:off x="208772" y="1479143"/>
          <a:ext cx="1663778" cy="34566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Structure organisationnelle simple </a:t>
          </a:r>
        </a:p>
      </dsp:txBody>
      <dsp:txXfrm>
        <a:off x="218896" y="1489267"/>
        <a:ext cx="1643530" cy="325420"/>
      </dsp:txXfrm>
    </dsp:sp>
    <dsp:sp modelId="{5D9ADBB5-C726-B74F-A9E7-D667CB145A21}">
      <dsp:nvSpPr>
        <dsp:cNvPr id="0" name=""/>
        <dsp:cNvSpPr/>
      </dsp:nvSpPr>
      <dsp:spPr>
        <a:xfrm>
          <a:off x="208772" y="1877991"/>
          <a:ext cx="1663778" cy="34566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Contrôle plus serré </a:t>
          </a:r>
        </a:p>
      </dsp:txBody>
      <dsp:txXfrm>
        <a:off x="218896" y="1888115"/>
        <a:ext cx="1643530" cy="325420"/>
      </dsp:txXfrm>
    </dsp:sp>
    <dsp:sp modelId="{8B57657A-227D-DA41-9DFD-194EE84A8DCA}">
      <dsp:nvSpPr>
        <dsp:cNvPr id="0" name=""/>
        <dsp:cNvSpPr/>
      </dsp:nvSpPr>
      <dsp:spPr>
        <a:xfrm>
          <a:off x="208772" y="2276839"/>
          <a:ext cx="1663778" cy="345668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Gestion peu efficace </a:t>
          </a:r>
        </a:p>
      </dsp:txBody>
      <dsp:txXfrm>
        <a:off x="218896" y="2286963"/>
        <a:ext cx="1643530" cy="325420"/>
      </dsp:txXfrm>
    </dsp:sp>
    <dsp:sp modelId="{10CAFE93-8CAA-F841-93F8-8EF9FDD58D1B}">
      <dsp:nvSpPr>
        <dsp:cNvPr id="0" name=""/>
        <dsp:cNvSpPr/>
      </dsp:nvSpPr>
      <dsp:spPr>
        <a:xfrm>
          <a:off x="208772" y="2675687"/>
          <a:ext cx="1663778" cy="345668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Rigidité́ </a:t>
          </a:r>
        </a:p>
      </dsp:txBody>
      <dsp:txXfrm>
        <a:off x="218896" y="2685811"/>
        <a:ext cx="1643530" cy="325420"/>
      </dsp:txXfrm>
    </dsp:sp>
    <dsp:sp modelId="{6EC61F29-961A-794E-B147-CF35D1D00A5A}">
      <dsp:nvSpPr>
        <dsp:cNvPr id="0" name=""/>
        <dsp:cNvSpPr/>
      </dsp:nvSpPr>
      <dsp:spPr>
        <a:xfrm>
          <a:off x="208772" y="3074535"/>
          <a:ext cx="1663778" cy="345668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chemeClr val="tx1"/>
              </a:solidFill>
            </a:rPr>
            <a:t>Réactions sociales / politiques locales défavorables</a:t>
          </a:r>
        </a:p>
      </dsp:txBody>
      <dsp:txXfrm>
        <a:off x="218896" y="3084659"/>
        <a:ext cx="1643530" cy="325420"/>
      </dsp:txXfrm>
    </dsp:sp>
    <dsp:sp modelId="{5D87FB83-1DD0-8144-B115-C3D1F71E345B}">
      <dsp:nvSpPr>
        <dsp:cNvPr id="0" name=""/>
        <dsp:cNvSpPr/>
      </dsp:nvSpPr>
      <dsp:spPr>
        <a:xfrm>
          <a:off x="2236502" y="0"/>
          <a:ext cx="2079723" cy="36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Attitude</a:t>
          </a:r>
          <a:r>
            <a:rPr lang="fr-FR" sz="2000" b="1" kern="1200" dirty="0"/>
            <a:t> polycentrique</a:t>
          </a:r>
          <a:endParaRPr lang="fr-FR" sz="2000" kern="1200" dirty="0"/>
        </a:p>
      </dsp:txBody>
      <dsp:txXfrm>
        <a:off x="2236502" y="0"/>
        <a:ext cx="2079723" cy="1080120"/>
      </dsp:txXfrm>
    </dsp:sp>
    <dsp:sp modelId="{C2B9B6A4-CA54-D340-A793-B81EBFD49F6C}">
      <dsp:nvSpPr>
        <dsp:cNvPr id="0" name=""/>
        <dsp:cNvSpPr/>
      </dsp:nvSpPr>
      <dsp:spPr>
        <a:xfrm>
          <a:off x="2444474" y="1082317"/>
          <a:ext cx="1663778" cy="294817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Valorisation du pays hôte </a:t>
          </a:r>
        </a:p>
      </dsp:txBody>
      <dsp:txXfrm>
        <a:off x="2453109" y="1090952"/>
        <a:ext cx="1646508" cy="277547"/>
      </dsp:txXfrm>
    </dsp:sp>
    <dsp:sp modelId="{F742934E-468F-214E-90B9-A823D7CFFD64}">
      <dsp:nvSpPr>
        <dsp:cNvPr id="0" name=""/>
        <dsp:cNvSpPr/>
      </dsp:nvSpPr>
      <dsp:spPr>
        <a:xfrm>
          <a:off x="2444474" y="1422492"/>
          <a:ext cx="1663778" cy="294817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Connaissance du marché / milieu étrangers</a:t>
          </a:r>
        </a:p>
      </dsp:txBody>
      <dsp:txXfrm>
        <a:off x="2453109" y="1431127"/>
        <a:ext cx="1646508" cy="277547"/>
      </dsp:txXfrm>
    </dsp:sp>
    <dsp:sp modelId="{77FEB8B4-2C63-8343-9324-FEEF0CDA8B26}">
      <dsp:nvSpPr>
        <dsp:cNvPr id="0" name=""/>
        <dsp:cNvSpPr/>
      </dsp:nvSpPr>
      <dsp:spPr>
        <a:xfrm>
          <a:off x="2444474" y="1762666"/>
          <a:ext cx="1663778" cy="294817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Soutien du gouvernement hôte </a:t>
          </a:r>
        </a:p>
      </dsp:txBody>
      <dsp:txXfrm>
        <a:off x="2453109" y="1771301"/>
        <a:ext cx="1646508" cy="277547"/>
      </dsp:txXfrm>
    </dsp:sp>
    <dsp:sp modelId="{3FFA3E50-9CE8-114C-B5B7-AAB612F8556E}">
      <dsp:nvSpPr>
        <dsp:cNvPr id="0" name=""/>
        <dsp:cNvSpPr/>
      </dsp:nvSpPr>
      <dsp:spPr>
        <a:xfrm>
          <a:off x="2444474" y="2102841"/>
          <a:ext cx="1663778" cy="294817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Gestionnaires locaux engagés  </a:t>
          </a:r>
        </a:p>
      </dsp:txBody>
      <dsp:txXfrm>
        <a:off x="2453109" y="2111476"/>
        <a:ext cx="1646508" cy="277547"/>
      </dsp:txXfrm>
    </dsp:sp>
    <dsp:sp modelId="{C80CCD15-357C-8C46-AC11-81EA4CB300A8}">
      <dsp:nvSpPr>
        <dsp:cNvPr id="0" name=""/>
        <dsp:cNvSpPr/>
      </dsp:nvSpPr>
      <dsp:spPr>
        <a:xfrm>
          <a:off x="2444474" y="2443015"/>
          <a:ext cx="1663778" cy="294817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Chevauchement des tâches</a:t>
          </a:r>
        </a:p>
      </dsp:txBody>
      <dsp:txXfrm>
        <a:off x="2453109" y="2451650"/>
        <a:ext cx="1646508" cy="277547"/>
      </dsp:txXfrm>
    </dsp:sp>
    <dsp:sp modelId="{AD307009-8C13-7147-914C-6C27BCDCE3AE}">
      <dsp:nvSpPr>
        <dsp:cNvPr id="0" name=""/>
        <dsp:cNvSpPr/>
      </dsp:nvSpPr>
      <dsp:spPr>
        <a:xfrm>
          <a:off x="2444474" y="2783190"/>
          <a:ext cx="1663778" cy="294817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Efficacité́ réduite</a:t>
          </a:r>
        </a:p>
      </dsp:txBody>
      <dsp:txXfrm>
        <a:off x="2453109" y="2791825"/>
        <a:ext cx="1646508" cy="277547"/>
      </dsp:txXfrm>
    </dsp:sp>
    <dsp:sp modelId="{BE6F15D8-3C14-CF47-AE3C-308D6EFDA594}">
      <dsp:nvSpPr>
        <dsp:cNvPr id="0" name=""/>
        <dsp:cNvSpPr/>
      </dsp:nvSpPr>
      <dsp:spPr>
        <a:xfrm>
          <a:off x="2444474" y="3123364"/>
          <a:ext cx="1663778" cy="294817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Difficulté́ à conserver des objectifs mondiaux</a:t>
          </a:r>
        </a:p>
      </dsp:txBody>
      <dsp:txXfrm>
        <a:off x="2453109" y="3131999"/>
        <a:ext cx="1646508" cy="277547"/>
      </dsp:txXfrm>
    </dsp:sp>
    <dsp:sp modelId="{424E37CF-EBE4-604A-B789-A1FED57FAE71}">
      <dsp:nvSpPr>
        <dsp:cNvPr id="0" name=""/>
        <dsp:cNvSpPr/>
      </dsp:nvSpPr>
      <dsp:spPr>
        <a:xfrm>
          <a:off x="4472204" y="0"/>
          <a:ext cx="2079723" cy="36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/>
            <a:t>Attitude</a:t>
          </a:r>
          <a:r>
            <a:rPr lang="fr-FR" sz="2000" b="1" kern="1200" dirty="0"/>
            <a:t> géocentrique </a:t>
          </a:r>
          <a:endParaRPr lang="fr-FR" sz="2000" kern="1200" dirty="0"/>
        </a:p>
      </dsp:txBody>
      <dsp:txXfrm>
        <a:off x="4472204" y="0"/>
        <a:ext cx="2079723" cy="1080120"/>
      </dsp:txXfrm>
    </dsp:sp>
    <dsp:sp modelId="{1A51C827-6F5B-9F44-B101-67EC6AB0FC60}">
      <dsp:nvSpPr>
        <dsp:cNvPr id="0" name=""/>
        <dsp:cNvSpPr/>
      </dsp:nvSpPr>
      <dsp:spPr>
        <a:xfrm>
          <a:off x="4680177" y="1080295"/>
          <a:ext cx="1663778" cy="34566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Choix des meilleures pratiques de la planète </a:t>
          </a:r>
        </a:p>
      </dsp:txBody>
      <dsp:txXfrm>
        <a:off x="4690301" y="1090419"/>
        <a:ext cx="1643530" cy="325420"/>
      </dsp:txXfrm>
    </dsp:sp>
    <dsp:sp modelId="{F72AE9CB-492A-BD4B-ACA6-3490DD6B6812}">
      <dsp:nvSpPr>
        <dsp:cNvPr id="0" name=""/>
        <dsp:cNvSpPr/>
      </dsp:nvSpPr>
      <dsp:spPr>
        <a:xfrm>
          <a:off x="4680177" y="1479143"/>
          <a:ext cx="1663778" cy="34566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Compréhension des enjeux mondiaux </a:t>
          </a:r>
        </a:p>
      </dsp:txBody>
      <dsp:txXfrm>
        <a:off x="4690301" y="1489267"/>
        <a:ext cx="1643530" cy="325420"/>
      </dsp:txXfrm>
    </dsp:sp>
    <dsp:sp modelId="{2A9079EB-49AF-D94A-BC50-11F0FDA47BD5}">
      <dsp:nvSpPr>
        <dsp:cNvPr id="0" name=""/>
        <dsp:cNvSpPr/>
      </dsp:nvSpPr>
      <dsp:spPr>
        <a:xfrm>
          <a:off x="4680177" y="1877991"/>
          <a:ext cx="1663778" cy="34566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Équilibre entre les objectifs locaux et mondiaux </a:t>
          </a:r>
        </a:p>
      </dsp:txBody>
      <dsp:txXfrm>
        <a:off x="4690301" y="1888115"/>
        <a:ext cx="1643530" cy="325420"/>
      </dsp:txXfrm>
    </dsp:sp>
    <dsp:sp modelId="{D1EB059D-31BE-AC4B-93A9-C4FC732A098B}">
      <dsp:nvSpPr>
        <dsp:cNvPr id="0" name=""/>
        <dsp:cNvSpPr/>
      </dsp:nvSpPr>
      <dsp:spPr>
        <a:xfrm>
          <a:off x="4680177" y="2276839"/>
          <a:ext cx="1663778" cy="345668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Adoption de la meilleure approche de main-d’œuvre et de travail</a:t>
          </a:r>
        </a:p>
      </dsp:txBody>
      <dsp:txXfrm>
        <a:off x="4690301" y="2286963"/>
        <a:ext cx="1643530" cy="325420"/>
      </dsp:txXfrm>
    </dsp:sp>
    <dsp:sp modelId="{D87BEE4A-649B-A945-9649-D01172AD3136}">
      <dsp:nvSpPr>
        <dsp:cNvPr id="0" name=""/>
        <dsp:cNvSpPr/>
      </dsp:nvSpPr>
      <dsp:spPr>
        <a:xfrm>
          <a:off x="4680177" y="2675687"/>
          <a:ext cx="1663778" cy="345668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Difficulté́ à atteindre les objectifs </a:t>
          </a:r>
        </a:p>
      </dsp:txBody>
      <dsp:txXfrm>
        <a:off x="4690301" y="2685811"/>
        <a:ext cx="1643530" cy="325420"/>
      </dsp:txXfrm>
    </dsp:sp>
    <dsp:sp modelId="{1AEB5692-D6CE-BB41-8222-C0C928A99CD6}">
      <dsp:nvSpPr>
        <dsp:cNvPr id="0" name=""/>
        <dsp:cNvSpPr/>
      </dsp:nvSpPr>
      <dsp:spPr>
        <a:xfrm>
          <a:off x="4680177" y="3074535"/>
          <a:ext cx="1663778" cy="345668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b="1" kern="1200" dirty="0">
              <a:solidFill>
                <a:srgbClr val="000000"/>
              </a:solidFill>
            </a:rPr>
            <a:t>Gestionnaires doivent connaître les pratiques locales et mondiales </a:t>
          </a:r>
        </a:p>
      </dsp:txBody>
      <dsp:txXfrm>
        <a:off x="4690301" y="3084659"/>
        <a:ext cx="1643530" cy="32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37D41-2FA7-454E-A250-AE6BBAD8C2B0}">
      <dsp:nvSpPr>
        <dsp:cNvPr id="0" name=""/>
        <dsp:cNvSpPr/>
      </dsp:nvSpPr>
      <dsp:spPr>
        <a:xfrm rot="5400000">
          <a:off x="3967821" y="-1328775"/>
          <a:ext cx="1381533" cy="43845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Lois en vigueur permettant d’anticiper les résultats suite aux décisions prises</a:t>
          </a:r>
        </a:p>
      </dsp:txBody>
      <dsp:txXfrm rot="-5400000">
        <a:off x="2466312" y="240175"/>
        <a:ext cx="4317112" cy="1246651"/>
      </dsp:txXfrm>
    </dsp:sp>
    <dsp:sp modelId="{9B180D76-FC4A-46D1-A864-024A32446FD0}">
      <dsp:nvSpPr>
        <dsp:cNvPr id="0" name=""/>
        <dsp:cNvSpPr/>
      </dsp:nvSpPr>
      <dsp:spPr>
        <a:xfrm>
          <a:off x="0" y="43"/>
          <a:ext cx="2466311" cy="1726916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rgbClr val="71999D"/>
              </a:solidFill>
            </a:rPr>
            <a:t>Stabilité</a:t>
          </a:r>
          <a:r>
            <a:rPr lang="fr-CA" sz="2800" b="1" kern="1200" dirty="0"/>
            <a:t> </a:t>
          </a:r>
          <a:r>
            <a:rPr lang="fr-CA" sz="2800" b="1" kern="1200" dirty="0">
              <a:solidFill>
                <a:srgbClr val="71999D"/>
              </a:solidFill>
            </a:rPr>
            <a:t>juridique</a:t>
          </a:r>
        </a:p>
      </dsp:txBody>
      <dsp:txXfrm>
        <a:off x="84301" y="84344"/>
        <a:ext cx="2297709" cy="1558314"/>
      </dsp:txXfrm>
    </dsp:sp>
    <dsp:sp modelId="{D828D8BC-9A14-4A83-8839-2066ED5330D9}">
      <dsp:nvSpPr>
        <dsp:cNvPr id="0" name=""/>
        <dsp:cNvSpPr/>
      </dsp:nvSpPr>
      <dsp:spPr>
        <a:xfrm rot="5400000">
          <a:off x="3967821" y="484486"/>
          <a:ext cx="1381533" cy="43845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Niveau d’ingérence du gouvernement au niveau de la gestion des organisations</a:t>
          </a:r>
        </a:p>
      </dsp:txBody>
      <dsp:txXfrm rot="-5400000">
        <a:off x="2466312" y="2053437"/>
        <a:ext cx="4317112" cy="1246651"/>
      </dsp:txXfrm>
    </dsp:sp>
    <dsp:sp modelId="{F7690614-9428-47D9-B51F-30D0E8F10652}">
      <dsp:nvSpPr>
        <dsp:cNvPr id="0" name=""/>
        <dsp:cNvSpPr/>
      </dsp:nvSpPr>
      <dsp:spPr>
        <a:xfrm>
          <a:off x="0" y="1813305"/>
          <a:ext cx="2466311" cy="1726916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rgbClr val="71999D"/>
              </a:solidFill>
            </a:rPr>
            <a:t>Stabilité politique</a:t>
          </a:r>
        </a:p>
      </dsp:txBody>
      <dsp:txXfrm>
        <a:off x="84301" y="1897606"/>
        <a:ext cx="2297709" cy="1558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45905-D506-4B66-AF02-8D78D69B9FAB}">
      <dsp:nvSpPr>
        <dsp:cNvPr id="0" name=""/>
        <dsp:cNvSpPr/>
      </dsp:nvSpPr>
      <dsp:spPr>
        <a:xfrm rot="5400000">
          <a:off x="4877980" y="-1975372"/>
          <a:ext cx="817537" cy="49757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365125" lvl="1" indent="-1889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Regroupe 164 pays</a:t>
          </a:r>
        </a:p>
        <a:p>
          <a:pPr marL="623888" lvl="2" indent="-1778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Règles du commerce entre les pays</a:t>
          </a:r>
        </a:p>
      </dsp:txBody>
      <dsp:txXfrm rot="-5400000">
        <a:off x="2798867" y="143650"/>
        <a:ext cx="4935855" cy="737719"/>
      </dsp:txXfrm>
    </dsp:sp>
    <dsp:sp modelId="{BAF0ACD7-4434-4C85-AD19-44280A446CCE}">
      <dsp:nvSpPr>
        <dsp:cNvPr id="0" name=""/>
        <dsp:cNvSpPr/>
      </dsp:nvSpPr>
      <dsp:spPr>
        <a:xfrm>
          <a:off x="48762" y="5891"/>
          <a:ext cx="2798867" cy="1021922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kern="1200" dirty="0">
              <a:solidFill>
                <a:srgbClr val="71999D"/>
              </a:solidFill>
            </a:rPr>
            <a:t>OMC</a:t>
          </a:r>
        </a:p>
      </dsp:txBody>
      <dsp:txXfrm>
        <a:off x="98648" y="55777"/>
        <a:ext cx="2699095" cy="922150"/>
      </dsp:txXfrm>
    </dsp:sp>
    <dsp:sp modelId="{D81B6631-7113-4557-B56B-0C75104E43AB}">
      <dsp:nvSpPr>
        <dsp:cNvPr id="0" name=""/>
        <dsp:cNvSpPr/>
      </dsp:nvSpPr>
      <dsp:spPr>
        <a:xfrm rot="5400000">
          <a:off x="4877980" y="-902354"/>
          <a:ext cx="817537" cy="49757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361950" lvl="1" indent="-185738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Regroupe 188 pays</a:t>
          </a:r>
        </a:p>
        <a:p>
          <a:pPr marL="623888" lvl="2" indent="-1778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Stabilité de l’économie mondiale</a:t>
          </a:r>
        </a:p>
        <a:p>
          <a:pPr marL="623888" lvl="2" indent="-1778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Système monétaire international</a:t>
          </a:r>
        </a:p>
      </dsp:txBody>
      <dsp:txXfrm rot="-5400000">
        <a:off x="2798867" y="1216668"/>
        <a:ext cx="4935855" cy="737719"/>
      </dsp:txXfrm>
    </dsp:sp>
    <dsp:sp modelId="{4A10E560-73B4-4594-A871-6D1DC57D4978}">
      <dsp:nvSpPr>
        <dsp:cNvPr id="0" name=""/>
        <dsp:cNvSpPr/>
      </dsp:nvSpPr>
      <dsp:spPr>
        <a:xfrm>
          <a:off x="0" y="1074566"/>
          <a:ext cx="2798867" cy="1021922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kern="1200" dirty="0">
              <a:solidFill>
                <a:srgbClr val="71999D"/>
              </a:solidFill>
            </a:rPr>
            <a:t>FMI</a:t>
          </a:r>
        </a:p>
      </dsp:txBody>
      <dsp:txXfrm>
        <a:off x="49886" y="1124452"/>
        <a:ext cx="2699095" cy="922150"/>
      </dsp:txXfrm>
    </dsp:sp>
    <dsp:sp modelId="{BA962B1F-8DD3-41D6-9426-FD2AC4914A9D}">
      <dsp:nvSpPr>
        <dsp:cNvPr id="0" name=""/>
        <dsp:cNvSpPr/>
      </dsp:nvSpPr>
      <dsp:spPr>
        <a:xfrm rot="5400000">
          <a:off x="4877980" y="170664"/>
          <a:ext cx="817537" cy="49757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623888" lvl="1" indent="-1778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Réduire la pauvreté</a:t>
          </a:r>
        </a:p>
        <a:p>
          <a:pPr marL="623888" lvl="1" indent="-1778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>
              <a:solidFill>
                <a:schemeClr val="tx1"/>
              </a:solidFill>
            </a:rPr>
            <a:t>Promouvoir une prospérité partagée</a:t>
          </a:r>
        </a:p>
      </dsp:txBody>
      <dsp:txXfrm rot="-5400000">
        <a:off x="2798867" y="2289687"/>
        <a:ext cx="4935855" cy="737719"/>
      </dsp:txXfrm>
    </dsp:sp>
    <dsp:sp modelId="{B2C8332B-DECE-4638-AD38-B50D6765F74D}">
      <dsp:nvSpPr>
        <dsp:cNvPr id="0" name=""/>
        <dsp:cNvSpPr/>
      </dsp:nvSpPr>
      <dsp:spPr>
        <a:xfrm>
          <a:off x="0" y="2149133"/>
          <a:ext cx="2798867" cy="1021922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1" kern="1200" dirty="0">
              <a:solidFill>
                <a:srgbClr val="71999D"/>
              </a:solidFill>
            </a:rPr>
            <a:t>Banque mondiale</a:t>
          </a:r>
        </a:p>
      </dsp:txBody>
      <dsp:txXfrm>
        <a:off x="49886" y="2199019"/>
        <a:ext cx="2699095" cy="922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72F68-5CA5-8346-878E-F6E155BCEF4F}">
      <dsp:nvSpPr>
        <dsp:cNvPr id="0" name=""/>
        <dsp:cNvSpPr/>
      </dsp:nvSpPr>
      <dsp:spPr>
        <a:xfrm>
          <a:off x="0" y="35999"/>
          <a:ext cx="3071664" cy="1080000"/>
        </a:xfrm>
        <a:prstGeom prst="rightArrow">
          <a:avLst/>
        </a:prstGeom>
        <a:solidFill>
          <a:srgbClr val="7199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439D0-5CF2-274C-A5E2-814A45CFCF88}">
      <dsp:nvSpPr>
        <dsp:cNvPr id="0" name=""/>
        <dsp:cNvSpPr/>
      </dsp:nvSpPr>
      <dsp:spPr>
        <a:xfrm>
          <a:off x="509261" y="306064"/>
          <a:ext cx="2011018" cy="540000"/>
        </a:xfrm>
        <a:prstGeom prst="rect">
          <a:avLst/>
        </a:prstGeom>
        <a:solidFill>
          <a:srgbClr val="71999D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solidFill>
                <a:schemeClr val="bg1"/>
              </a:solidFill>
            </a:rPr>
            <a:t>Économie de marché</a:t>
          </a:r>
        </a:p>
      </dsp:txBody>
      <dsp:txXfrm>
        <a:off x="509261" y="306064"/>
        <a:ext cx="2011018" cy="54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72F68-5CA5-8346-878E-F6E155BCEF4F}">
      <dsp:nvSpPr>
        <dsp:cNvPr id="0" name=""/>
        <dsp:cNvSpPr/>
      </dsp:nvSpPr>
      <dsp:spPr>
        <a:xfrm rot="10800000">
          <a:off x="0" y="0"/>
          <a:ext cx="3071664" cy="1152000"/>
        </a:xfrm>
        <a:prstGeom prst="rightArrow">
          <a:avLst/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9439D0-5CF2-274C-A5E2-814A45CFCF88}">
      <dsp:nvSpPr>
        <dsp:cNvPr id="0" name=""/>
        <dsp:cNvSpPr/>
      </dsp:nvSpPr>
      <dsp:spPr>
        <a:xfrm>
          <a:off x="547327" y="288064"/>
          <a:ext cx="1934886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FFFF"/>
              </a:solidFill>
            </a:rPr>
            <a:t>Économie planifiée</a:t>
          </a:r>
        </a:p>
      </dsp:txBody>
      <dsp:txXfrm>
        <a:off x="547327" y="288064"/>
        <a:ext cx="1934886" cy="57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2548E-7308-4025-840B-01EF8EF86712}">
      <dsp:nvSpPr>
        <dsp:cNvPr id="0" name=""/>
        <dsp:cNvSpPr/>
      </dsp:nvSpPr>
      <dsp:spPr>
        <a:xfrm>
          <a:off x="2360772" y="535358"/>
          <a:ext cx="3559374" cy="3559374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rgbClr val="A3CA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675AB-55F8-4128-86D5-A859F63A39B2}">
      <dsp:nvSpPr>
        <dsp:cNvPr id="0" name=""/>
        <dsp:cNvSpPr/>
      </dsp:nvSpPr>
      <dsp:spPr>
        <a:xfrm>
          <a:off x="2360772" y="535358"/>
          <a:ext cx="3559374" cy="3559374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rgbClr val="A3CA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66585-4C5F-41DF-9950-17E694712703}">
      <dsp:nvSpPr>
        <dsp:cNvPr id="0" name=""/>
        <dsp:cNvSpPr/>
      </dsp:nvSpPr>
      <dsp:spPr>
        <a:xfrm>
          <a:off x="2360772" y="535358"/>
          <a:ext cx="3559374" cy="3559374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rgbClr val="A3CA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B453A-D24F-490A-AB57-42112A53D915}">
      <dsp:nvSpPr>
        <dsp:cNvPr id="0" name=""/>
        <dsp:cNvSpPr/>
      </dsp:nvSpPr>
      <dsp:spPr>
        <a:xfrm>
          <a:off x="2360772" y="535358"/>
          <a:ext cx="3559374" cy="3559374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rgbClr val="A3CA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662B6-CC93-415D-A0A5-6321E6FDF92B}">
      <dsp:nvSpPr>
        <dsp:cNvPr id="0" name=""/>
        <dsp:cNvSpPr/>
      </dsp:nvSpPr>
      <dsp:spPr>
        <a:xfrm>
          <a:off x="2360772" y="535358"/>
          <a:ext cx="3559374" cy="3559374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rgbClr val="A3CA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448D8-DDA2-4A84-9253-8AC31655C892}">
      <dsp:nvSpPr>
        <dsp:cNvPr id="0" name=""/>
        <dsp:cNvSpPr/>
      </dsp:nvSpPr>
      <dsp:spPr>
        <a:xfrm>
          <a:off x="3320657" y="1495243"/>
          <a:ext cx="1639605" cy="1639605"/>
        </a:xfrm>
        <a:prstGeom prst="ellipse">
          <a:avLst/>
        </a:prstGeom>
        <a:solidFill>
          <a:srgbClr val="BCEA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000000"/>
              </a:solidFill>
            </a:rPr>
            <a:t>Grille d’Hofstede</a:t>
          </a:r>
        </a:p>
      </dsp:txBody>
      <dsp:txXfrm>
        <a:off x="3560772" y="1735358"/>
        <a:ext cx="1159375" cy="1159375"/>
      </dsp:txXfrm>
    </dsp:sp>
    <dsp:sp modelId="{EC5FDF4E-FCD2-490A-A735-2E3952DE65DC}">
      <dsp:nvSpPr>
        <dsp:cNvPr id="0" name=""/>
        <dsp:cNvSpPr/>
      </dsp:nvSpPr>
      <dsp:spPr>
        <a:xfrm>
          <a:off x="3456387" y="2814"/>
          <a:ext cx="1368144" cy="1147724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Individualisme /</a:t>
          </a:r>
          <a:br>
            <a:rPr lang="fr-CA" sz="900" b="1" kern="1200" dirty="0"/>
          </a:br>
          <a:r>
            <a:rPr lang="fr-CA" sz="900" b="1" kern="1200" dirty="0"/>
            <a:t> collectivisme </a:t>
          </a:r>
        </a:p>
      </dsp:txBody>
      <dsp:txXfrm>
        <a:off x="3656747" y="170894"/>
        <a:ext cx="967424" cy="811564"/>
      </dsp:txXfrm>
    </dsp:sp>
    <dsp:sp modelId="{097DC42D-0F49-4691-B768-5B48833ED817}">
      <dsp:nvSpPr>
        <dsp:cNvPr id="0" name=""/>
        <dsp:cNvSpPr/>
      </dsp:nvSpPr>
      <dsp:spPr>
        <a:xfrm>
          <a:off x="5219885" y="1203998"/>
          <a:ext cx="1147724" cy="1147724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Hiérarchie</a:t>
          </a:r>
        </a:p>
      </dsp:txBody>
      <dsp:txXfrm>
        <a:off x="5387965" y="1372078"/>
        <a:ext cx="811564" cy="811564"/>
      </dsp:txXfrm>
    </dsp:sp>
    <dsp:sp modelId="{448157D5-19FD-4CA1-8595-5C46AA98665A}">
      <dsp:nvSpPr>
        <dsp:cNvPr id="0" name=""/>
        <dsp:cNvSpPr/>
      </dsp:nvSpPr>
      <dsp:spPr>
        <a:xfrm>
          <a:off x="4588385" y="3147554"/>
          <a:ext cx="1147724" cy="1147724"/>
        </a:xfrm>
        <a:prstGeom prst="ellipse">
          <a:avLst/>
        </a:prstGeom>
        <a:solidFill>
          <a:srgbClr val="7199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Contrôle de l’incertitude</a:t>
          </a:r>
        </a:p>
      </dsp:txBody>
      <dsp:txXfrm>
        <a:off x="4756465" y="3315634"/>
        <a:ext cx="811564" cy="811564"/>
      </dsp:txXfrm>
    </dsp:sp>
    <dsp:sp modelId="{568F6E64-DC87-480A-B3AD-13A16D22B6BF}">
      <dsp:nvSpPr>
        <dsp:cNvPr id="0" name=""/>
        <dsp:cNvSpPr/>
      </dsp:nvSpPr>
      <dsp:spPr>
        <a:xfrm>
          <a:off x="2544810" y="3147554"/>
          <a:ext cx="1147724" cy="1147724"/>
        </a:xfrm>
        <a:prstGeom prst="ellipse">
          <a:avLst/>
        </a:prstGeom>
        <a:solidFill>
          <a:srgbClr val="A3CA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Orientation féminine /</a:t>
          </a:r>
          <a:br>
            <a:rPr lang="fr-CA" sz="900" b="1" kern="1200" dirty="0"/>
          </a:br>
          <a:r>
            <a:rPr lang="fr-CA" sz="900" b="1" kern="1200" dirty="0"/>
            <a:t>masculine</a:t>
          </a:r>
        </a:p>
      </dsp:txBody>
      <dsp:txXfrm>
        <a:off x="2712890" y="3315634"/>
        <a:ext cx="811564" cy="811564"/>
      </dsp:txXfrm>
    </dsp:sp>
    <dsp:sp modelId="{321869CF-6C2B-4105-BA73-2E6144E01734}">
      <dsp:nvSpPr>
        <dsp:cNvPr id="0" name=""/>
        <dsp:cNvSpPr/>
      </dsp:nvSpPr>
      <dsp:spPr>
        <a:xfrm>
          <a:off x="1913310" y="1203998"/>
          <a:ext cx="1147724" cy="1147724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Orientation long terme / court terme</a:t>
          </a:r>
        </a:p>
      </dsp:txBody>
      <dsp:txXfrm>
        <a:off x="2081390" y="1372078"/>
        <a:ext cx="811564" cy="8115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9ACAA-002D-4EBD-A71F-43C8942C8C9F}">
      <dsp:nvSpPr>
        <dsp:cNvPr id="0" name=""/>
        <dsp:cNvSpPr/>
      </dsp:nvSpPr>
      <dsp:spPr>
        <a:xfrm>
          <a:off x="2178388" y="366693"/>
          <a:ext cx="3717203" cy="3717203"/>
        </a:xfrm>
        <a:prstGeom prst="blockArc">
          <a:avLst>
            <a:gd name="adj1" fmla="val 13652381"/>
            <a:gd name="adj2" fmla="val 16121737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21988-CFF9-4E93-BFC0-18991D3A0D74}">
      <dsp:nvSpPr>
        <dsp:cNvPr id="0" name=""/>
        <dsp:cNvSpPr/>
      </dsp:nvSpPr>
      <dsp:spPr>
        <a:xfrm flipH="1" flipV="1">
          <a:off x="2911646" y="1455531"/>
          <a:ext cx="2150922" cy="1627540"/>
        </a:xfrm>
        <a:prstGeom prst="blockArc">
          <a:avLst>
            <a:gd name="adj1" fmla="val 11483217"/>
            <a:gd name="adj2" fmla="val 13777335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CB5C4-D728-4704-83E9-BEB67314FA76}">
      <dsp:nvSpPr>
        <dsp:cNvPr id="0" name=""/>
        <dsp:cNvSpPr/>
      </dsp:nvSpPr>
      <dsp:spPr>
        <a:xfrm>
          <a:off x="2117193" y="462918"/>
          <a:ext cx="3717203" cy="3717203"/>
        </a:xfrm>
        <a:prstGeom prst="blockArc">
          <a:avLst>
            <a:gd name="adj1" fmla="val 9303696"/>
            <a:gd name="adj2" fmla="val 11583581"/>
            <a:gd name="adj3" fmla="val 3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DE980-0615-4652-A1D4-31A28F8642F1}">
      <dsp:nvSpPr>
        <dsp:cNvPr id="0" name=""/>
        <dsp:cNvSpPr/>
      </dsp:nvSpPr>
      <dsp:spPr>
        <a:xfrm>
          <a:off x="2007392" y="261012"/>
          <a:ext cx="3717203" cy="3717203"/>
        </a:xfrm>
        <a:prstGeom prst="blockArc">
          <a:avLst>
            <a:gd name="adj1" fmla="val 6507203"/>
            <a:gd name="adj2" fmla="val 8871706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21D45-7276-429E-BA6F-3574CEC85B97}">
      <dsp:nvSpPr>
        <dsp:cNvPr id="0" name=""/>
        <dsp:cNvSpPr/>
      </dsp:nvSpPr>
      <dsp:spPr>
        <a:xfrm>
          <a:off x="2036672" y="271058"/>
          <a:ext cx="3717203" cy="3717203"/>
        </a:xfrm>
        <a:prstGeom prst="blockArc">
          <a:avLst>
            <a:gd name="adj1" fmla="val 3891155"/>
            <a:gd name="adj2" fmla="val 6565351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B7751-825B-4028-8B85-7D59A3693A02}">
      <dsp:nvSpPr>
        <dsp:cNvPr id="0" name=""/>
        <dsp:cNvSpPr/>
      </dsp:nvSpPr>
      <dsp:spPr>
        <a:xfrm>
          <a:off x="2462960" y="131649"/>
          <a:ext cx="3717203" cy="3717203"/>
        </a:xfrm>
        <a:prstGeom prst="blockArc">
          <a:avLst>
            <a:gd name="adj1" fmla="val 2223575"/>
            <a:gd name="adj2" fmla="val 4735729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E668C-92E2-45FD-AD18-742F6E589398}">
      <dsp:nvSpPr>
        <dsp:cNvPr id="0" name=""/>
        <dsp:cNvSpPr/>
      </dsp:nvSpPr>
      <dsp:spPr>
        <a:xfrm flipH="1">
          <a:off x="2873215" y="1588510"/>
          <a:ext cx="2428188" cy="1627540"/>
        </a:xfrm>
        <a:prstGeom prst="blockArc">
          <a:avLst>
            <a:gd name="adj1" fmla="val 20673207"/>
            <a:gd name="adj2" fmla="val 1330794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F55CF-5DB6-4664-920D-F1B04E2A8F2B}">
      <dsp:nvSpPr>
        <dsp:cNvPr id="0" name=""/>
        <dsp:cNvSpPr/>
      </dsp:nvSpPr>
      <dsp:spPr>
        <a:xfrm>
          <a:off x="2200101" y="424819"/>
          <a:ext cx="3717203" cy="3717203"/>
        </a:xfrm>
        <a:prstGeom prst="blockArc">
          <a:avLst>
            <a:gd name="adj1" fmla="val 18581438"/>
            <a:gd name="adj2" fmla="val 20902885"/>
            <a:gd name="adj3" fmla="val 3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6528-5768-4015-AC4E-E1B46064B83D}">
      <dsp:nvSpPr>
        <dsp:cNvPr id="0" name=""/>
        <dsp:cNvSpPr/>
      </dsp:nvSpPr>
      <dsp:spPr>
        <a:xfrm>
          <a:off x="2133928" y="367165"/>
          <a:ext cx="3717203" cy="3717203"/>
        </a:xfrm>
        <a:prstGeom prst="blockArc">
          <a:avLst>
            <a:gd name="adj1" fmla="val 16205255"/>
            <a:gd name="adj2" fmla="val 18746309"/>
            <a:gd name="adj3" fmla="val 3058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7469C-62E6-4718-901F-324224D67C4D}">
      <dsp:nvSpPr>
        <dsp:cNvPr id="0" name=""/>
        <dsp:cNvSpPr/>
      </dsp:nvSpPr>
      <dsp:spPr>
        <a:xfrm>
          <a:off x="3200000" y="1412744"/>
          <a:ext cx="1590654" cy="1626049"/>
        </a:xfrm>
        <a:prstGeom prst="ellipse">
          <a:avLst/>
        </a:prstGeom>
        <a:solidFill>
          <a:srgbClr val="BCEA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b="1" kern="1200" dirty="0">
              <a:solidFill>
                <a:srgbClr val="000000"/>
              </a:solidFill>
            </a:rPr>
            <a:t>Projet</a:t>
          </a:r>
          <a:r>
            <a:rPr lang="fr-CA" sz="2300" b="1" kern="1200" dirty="0"/>
            <a:t> </a:t>
          </a:r>
          <a:r>
            <a:rPr lang="fr-CA" sz="2300" b="1" kern="1200" dirty="0">
              <a:solidFill>
                <a:srgbClr val="000000"/>
              </a:solidFill>
            </a:rPr>
            <a:t>GLOBE</a:t>
          </a:r>
        </a:p>
      </dsp:txBody>
      <dsp:txXfrm>
        <a:off x="3432946" y="1650873"/>
        <a:ext cx="1124762" cy="1149791"/>
      </dsp:txXfrm>
    </dsp:sp>
    <dsp:sp modelId="{9FC1F232-F0B5-42DC-BAF2-91A4EA05A0AC}">
      <dsp:nvSpPr>
        <dsp:cNvPr id="0" name=""/>
        <dsp:cNvSpPr/>
      </dsp:nvSpPr>
      <dsp:spPr>
        <a:xfrm>
          <a:off x="3353973" y="-176044"/>
          <a:ext cx="1282709" cy="1143254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Affirmation de soi</a:t>
          </a:r>
        </a:p>
      </dsp:txBody>
      <dsp:txXfrm>
        <a:off x="3541821" y="-8618"/>
        <a:ext cx="907013" cy="808402"/>
      </dsp:txXfrm>
    </dsp:sp>
    <dsp:sp modelId="{8775803C-B424-4C53-9B98-77BAFE5E21FF}">
      <dsp:nvSpPr>
        <dsp:cNvPr id="0" name=""/>
        <dsp:cNvSpPr/>
      </dsp:nvSpPr>
      <dsp:spPr>
        <a:xfrm>
          <a:off x="4586181" y="303458"/>
          <a:ext cx="1282709" cy="1143254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Orientation prospective</a:t>
          </a:r>
        </a:p>
      </dsp:txBody>
      <dsp:txXfrm>
        <a:off x="4774029" y="470884"/>
        <a:ext cx="907013" cy="808402"/>
      </dsp:txXfrm>
    </dsp:sp>
    <dsp:sp modelId="{0CC7E365-784F-436E-8298-9CC7A6BC28E5}">
      <dsp:nvSpPr>
        <dsp:cNvPr id="0" name=""/>
        <dsp:cNvSpPr/>
      </dsp:nvSpPr>
      <dsp:spPr>
        <a:xfrm>
          <a:off x="5210033" y="1343202"/>
          <a:ext cx="1282709" cy="1143254"/>
        </a:xfrm>
        <a:prstGeom prst="ellipse">
          <a:avLst/>
        </a:prstGeom>
        <a:solidFill>
          <a:srgbClr val="7199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Différenciation sexuelle</a:t>
          </a:r>
        </a:p>
      </dsp:txBody>
      <dsp:txXfrm>
        <a:off x="5397881" y="1510628"/>
        <a:ext cx="907013" cy="808402"/>
      </dsp:txXfrm>
    </dsp:sp>
    <dsp:sp modelId="{3E181BDC-F7FC-4848-85DB-8D4BF9C6918E}">
      <dsp:nvSpPr>
        <dsp:cNvPr id="0" name=""/>
        <dsp:cNvSpPr/>
      </dsp:nvSpPr>
      <dsp:spPr>
        <a:xfrm>
          <a:off x="5140713" y="2521577"/>
          <a:ext cx="1282709" cy="1143254"/>
        </a:xfrm>
        <a:prstGeom prst="ellipse">
          <a:avLst/>
        </a:prstGeom>
        <a:solidFill>
          <a:srgbClr val="A3CA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Contrôle de l’incertitude</a:t>
          </a:r>
        </a:p>
      </dsp:txBody>
      <dsp:txXfrm>
        <a:off x="5328561" y="2689003"/>
        <a:ext cx="907013" cy="808402"/>
      </dsp:txXfrm>
    </dsp:sp>
    <dsp:sp modelId="{88247968-CFE7-4EB8-90B3-203A5E1FD88A}">
      <dsp:nvSpPr>
        <dsp:cNvPr id="0" name=""/>
        <dsp:cNvSpPr/>
      </dsp:nvSpPr>
      <dsp:spPr>
        <a:xfrm>
          <a:off x="4031655" y="3214749"/>
          <a:ext cx="1282709" cy="1143254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Distance hiérarchique</a:t>
          </a:r>
        </a:p>
      </dsp:txBody>
      <dsp:txXfrm>
        <a:off x="4219503" y="3382175"/>
        <a:ext cx="907013" cy="808402"/>
      </dsp:txXfrm>
    </dsp:sp>
    <dsp:sp modelId="{23363763-E5B8-497F-A2A0-21EC52017769}">
      <dsp:nvSpPr>
        <dsp:cNvPr id="0" name=""/>
        <dsp:cNvSpPr/>
      </dsp:nvSpPr>
      <dsp:spPr>
        <a:xfrm>
          <a:off x="2645324" y="3284067"/>
          <a:ext cx="1282709" cy="1143254"/>
        </a:xfrm>
        <a:prstGeom prst="ellipse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Collectivisme intragroupe</a:t>
          </a:r>
        </a:p>
      </dsp:txBody>
      <dsp:txXfrm>
        <a:off x="2833172" y="3451493"/>
        <a:ext cx="907013" cy="808402"/>
      </dsp:txXfrm>
    </dsp:sp>
    <dsp:sp modelId="{8BBA2A40-22C0-4B36-A126-2D6E738C41B8}">
      <dsp:nvSpPr>
        <dsp:cNvPr id="0" name=""/>
        <dsp:cNvSpPr/>
      </dsp:nvSpPr>
      <dsp:spPr>
        <a:xfrm>
          <a:off x="1674897" y="2521579"/>
          <a:ext cx="1282709" cy="1143254"/>
        </a:xfrm>
        <a:prstGeom prst="ellipse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Orientation vers la performance</a:t>
          </a:r>
        </a:p>
      </dsp:txBody>
      <dsp:txXfrm>
        <a:off x="1862745" y="2689005"/>
        <a:ext cx="907013" cy="808402"/>
      </dsp:txXfrm>
    </dsp:sp>
    <dsp:sp modelId="{3E0FAFD4-56DB-4838-BF62-ECF78996ABA6}">
      <dsp:nvSpPr>
        <dsp:cNvPr id="0" name=""/>
        <dsp:cNvSpPr/>
      </dsp:nvSpPr>
      <dsp:spPr>
        <a:xfrm>
          <a:off x="1551591" y="1336333"/>
          <a:ext cx="1282709" cy="1143254"/>
        </a:xfrm>
        <a:prstGeom prst="ellipse">
          <a:avLst/>
        </a:prstGeom>
        <a:solidFill>
          <a:srgbClr val="7199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Orientation vers la compassion</a:t>
          </a:r>
        </a:p>
      </dsp:txBody>
      <dsp:txXfrm>
        <a:off x="1739439" y="1503759"/>
        <a:ext cx="907013" cy="808402"/>
      </dsp:txXfrm>
    </dsp:sp>
    <dsp:sp modelId="{B3745666-4E21-4723-AE33-EB6E6EBC9798}">
      <dsp:nvSpPr>
        <dsp:cNvPr id="0" name=""/>
        <dsp:cNvSpPr/>
      </dsp:nvSpPr>
      <dsp:spPr>
        <a:xfrm>
          <a:off x="2160113" y="303457"/>
          <a:ext cx="1282709" cy="1143254"/>
        </a:xfrm>
        <a:prstGeom prst="ellipse">
          <a:avLst/>
        </a:prstGeom>
        <a:solidFill>
          <a:srgbClr val="ECEA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b="1" kern="1200" dirty="0"/>
            <a:t>Individualisme /</a:t>
          </a:r>
          <a:br>
            <a:rPr lang="fr-CA" sz="900" b="1" kern="1200" dirty="0"/>
          </a:br>
          <a:r>
            <a:rPr lang="fr-CA" sz="900" b="1" kern="1200" dirty="0"/>
            <a:t>collectivisme</a:t>
          </a:r>
        </a:p>
      </dsp:txBody>
      <dsp:txXfrm>
        <a:off x="2347961" y="470883"/>
        <a:ext cx="907013" cy="808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560A-E68E-E443-A6F0-03036A01A562}">
      <dsp:nvSpPr>
        <dsp:cNvPr id="0" name=""/>
        <dsp:cNvSpPr/>
      </dsp:nvSpPr>
      <dsp:spPr>
        <a:xfrm>
          <a:off x="3964" y="0"/>
          <a:ext cx="3813470" cy="4104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rgbClr val="71999D"/>
              </a:solidFill>
            </a:rPr>
            <a:t>En faveur </a:t>
          </a:r>
        </a:p>
      </dsp:txBody>
      <dsp:txXfrm>
        <a:off x="3964" y="0"/>
        <a:ext cx="3813470" cy="1231336"/>
      </dsp:txXfrm>
    </dsp:sp>
    <dsp:sp modelId="{66F78BD0-0907-D84D-90A6-C4B7B087B696}">
      <dsp:nvSpPr>
        <dsp:cNvPr id="0" name=""/>
        <dsp:cNvSpPr/>
      </dsp:nvSpPr>
      <dsp:spPr>
        <a:xfrm>
          <a:off x="385311" y="1233841"/>
          <a:ext cx="3050776" cy="33609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Favorise la prospérité économique</a:t>
          </a:r>
        </a:p>
      </dsp:txBody>
      <dsp:txXfrm>
        <a:off x="395155" y="1243685"/>
        <a:ext cx="3031088" cy="316404"/>
      </dsp:txXfrm>
    </dsp:sp>
    <dsp:sp modelId="{EA48C320-ABAB-6F46-80F3-E16306BC3214}">
      <dsp:nvSpPr>
        <dsp:cNvPr id="0" name=""/>
        <dsp:cNvSpPr/>
      </dsp:nvSpPr>
      <dsp:spPr>
        <a:xfrm>
          <a:off x="385311" y="1621640"/>
          <a:ext cx="3050776" cy="33609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Utilisation efficace des ressources </a:t>
          </a:r>
        </a:p>
      </dsp:txBody>
      <dsp:txXfrm>
        <a:off x="395155" y="1631484"/>
        <a:ext cx="3031088" cy="316404"/>
      </dsp:txXfrm>
    </dsp:sp>
    <dsp:sp modelId="{65321776-6531-904B-AB0E-51594B9FCF74}">
      <dsp:nvSpPr>
        <dsp:cNvPr id="0" name=""/>
        <dsp:cNvSpPr/>
      </dsp:nvSpPr>
      <dsp:spPr>
        <a:xfrm>
          <a:off x="385311" y="2009439"/>
          <a:ext cx="3050776" cy="33609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Moins de bureaucratie et d’intervention de l’État</a:t>
          </a:r>
        </a:p>
      </dsp:txBody>
      <dsp:txXfrm>
        <a:off x="395155" y="2019283"/>
        <a:ext cx="3031088" cy="316404"/>
      </dsp:txXfrm>
    </dsp:sp>
    <dsp:sp modelId="{580E070F-4F0D-EE47-B842-55CA177AC3C6}">
      <dsp:nvSpPr>
        <dsp:cNvPr id="0" name=""/>
        <dsp:cNvSpPr/>
      </dsp:nvSpPr>
      <dsp:spPr>
        <a:xfrm>
          <a:off x="385311" y="2397238"/>
          <a:ext cx="3050776" cy="336092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Favorise le développement des marchés</a:t>
          </a:r>
        </a:p>
      </dsp:txBody>
      <dsp:txXfrm>
        <a:off x="395155" y="2407082"/>
        <a:ext cx="3031088" cy="316404"/>
      </dsp:txXfrm>
    </dsp:sp>
    <dsp:sp modelId="{11EA6FDD-D4C1-514D-B53B-E172DE1E2B88}">
      <dsp:nvSpPr>
        <dsp:cNvPr id="0" name=""/>
        <dsp:cNvSpPr/>
      </dsp:nvSpPr>
      <dsp:spPr>
        <a:xfrm>
          <a:off x="385311" y="2785037"/>
          <a:ext cx="3050776" cy="336092"/>
        </a:xfrm>
        <a:prstGeom prst="roundRect">
          <a:avLst>
            <a:gd name="adj" fmla="val 10000"/>
          </a:avLst>
        </a:prstGeom>
        <a:solidFill>
          <a:srgbClr val="E8F3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 dirty="0"/>
        </a:p>
      </dsp:txBody>
      <dsp:txXfrm>
        <a:off x="395155" y="2794881"/>
        <a:ext cx="3031088" cy="316404"/>
      </dsp:txXfrm>
    </dsp:sp>
    <dsp:sp modelId="{52EA5CDB-FF61-2B4E-BB12-187E68FD535E}">
      <dsp:nvSpPr>
        <dsp:cNvPr id="0" name=""/>
        <dsp:cNvSpPr/>
      </dsp:nvSpPr>
      <dsp:spPr>
        <a:xfrm>
          <a:off x="385311" y="3172836"/>
          <a:ext cx="3050776" cy="336092"/>
        </a:xfrm>
        <a:prstGeom prst="roundRect">
          <a:avLst>
            <a:gd name="adj" fmla="val 10000"/>
          </a:avLst>
        </a:prstGeom>
        <a:solidFill>
          <a:srgbClr val="E8F3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 dirty="0"/>
        </a:p>
      </dsp:txBody>
      <dsp:txXfrm>
        <a:off x="395155" y="3182680"/>
        <a:ext cx="3031088" cy="316404"/>
      </dsp:txXfrm>
    </dsp:sp>
    <dsp:sp modelId="{6BCFC629-5526-154F-8324-C213A4DE4E2B}">
      <dsp:nvSpPr>
        <dsp:cNvPr id="0" name=""/>
        <dsp:cNvSpPr/>
      </dsp:nvSpPr>
      <dsp:spPr>
        <a:xfrm>
          <a:off x="385311" y="3560635"/>
          <a:ext cx="3050776" cy="336092"/>
        </a:xfrm>
        <a:prstGeom prst="roundRect">
          <a:avLst>
            <a:gd name="adj" fmla="val 10000"/>
          </a:avLst>
        </a:prstGeom>
        <a:solidFill>
          <a:srgbClr val="E8F3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 dirty="0"/>
        </a:p>
      </dsp:txBody>
      <dsp:txXfrm>
        <a:off x="395155" y="3570479"/>
        <a:ext cx="3031088" cy="316404"/>
      </dsp:txXfrm>
    </dsp:sp>
    <dsp:sp modelId="{886EBE16-AE73-7140-A48B-DB1BCA681EA9}">
      <dsp:nvSpPr>
        <dsp:cNvPr id="0" name=""/>
        <dsp:cNvSpPr/>
      </dsp:nvSpPr>
      <dsp:spPr>
        <a:xfrm>
          <a:off x="4103445" y="0"/>
          <a:ext cx="3813470" cy="4104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rgbClr val="71999D"/>
              </a:solidFill>
            </a:rPr>
            <a:t>Contre</a:t>
          </a:r>
        </a:p>
      </dsp:txBody>
      <dsp:txXfrm>
        <a:off x="4103445" y="0"/>
        <a:ext cx="3813470" cy="1231336"/>
      </dsp:txXfrm>
    </dsp:sp>
    <dsp:sp modelId="{4212D05A-0CDA-D444-8995-17E386B86C9A}">
      <dsp:nvSpPr>
        <dsp:cNvPr id="0" name=""/>
        <dsp:cNvSpPr/>
      </dsp:nvSpPr>
      <dsp:spPr>
        <a:xfrm>
          <a:off x="4484792" y="1233841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Impérialisme occidental</a:t>
          </a:r>
        </a:p>
      </dsp:txBody>
      <dsp:txXfrm>
        <a:off x="4494636" y="1243685"/>
        <a:ext cx="3031088" cy="316404"/>
      </dsp:txXfrm>
    </dsp:sp>
    <dsp:sp modelId="{CBE6EA2A-ED4B-7C44-8A27-ADB0F4A7C879}">
      <dsp:nvSpPr>
        <dsp:cNvPr id="0" name=""/>
        <dsp:cNvSpPr/>
      </dsp:nvSpPr>
      <dsp:spPr>
        <a:xfrm>
          <a:off x="4484792" y="1621640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Nuit au développement des pays pauvres</a:t>
          </a:r>
        </a:p>
      </dsp:txBody>
      <dsp:txXfrm>
        <a:off x="4494636" y="1631484"/>
        <a:ext cx="3031088" cy="316404"/>
      </dsp:txXfrm>
    </dsp:sp>
    <dsp:sp modelId="{96FD6CF7-0900-D440-8E12-87B9B02C0B06}">
      <dsp:nvSpPr>
        <dsp:cNvPr id="0" name=""/>
        <dsp:cNvSpPr/>
      </dsp:nvSpPr>
      <dsp:spPr>
        <a:xfrm>
          <a:off x="4484792" y="2009439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Coûts environnementaux, sociaux et économiques</a:t>
          </a:r>
        </a:p>
      </dsp:txBody>
      <dsp:txXfrm>
        <a:off x="4494636" y="2019283"/>
        <a:ext cx="3031088" cy="316404"/>
      </dsp:txXfrm>
    </dsp:sp>
    <dsp:sp modelId="{501C4C61-E9F4-F442-8840-444DA86748B7}">
      <dsp:nvSpPr>
        <dsp:cNvPr id="0" name=""/>
        <dsp:cNvSpPr/>
      </dsp:nvSpPr>
      <dsp:spPr>
        <a:xfrm>
          <a:off x="4484792" y="2397238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Perte de pouvoir, de méthodes et de décisions locales</a:t>
          </a:r>
        </a:p>
      </dsp:txBody>
      <dsp:txXfrm>
        <a:off x="4494636" y="2407082"/>
        <a:ext cx="3031088" cy="316404"/>
      </dsp:txXfrm>
    </dsp:sp>
    <dsp:sp modelId="{899BD1FE-17E1-4343-9EC1-3BBC1C22DB7B}">
      <dsp:nvSpPr>
        <dsp:cNvPr id="0" name=""/>
        <dsp:cNvSpPr/>
      </dsp:nvSpPr>
      <dsp:spPr>
        <a:xfrm>
          <a:off x="4484792" y="2785037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Peut entraîner l’exploitation des travailleurs</a:t>
          </a:r>
        </a:p>
      </dsp:txBody>
      <dsp:txXfrm>
        <a:off x="4494636" y="2794881"/>
        <a:ext cx="3031088" cy="316404"/>
      </dsp:txXfrm>
    </dsp:sp>
    <dsp:sp modelId="{C9D2C146-6736-0946-A5D5-915A548C80AA}">
      <dsp:nvSpPr>
        <dsp:cNvPr id="0" name=""/>
        <dsp:cNvSpPr/>
      </dsp:nvSpPr>
      <dsp:spPr>
        <a:xfrm>
          <a:off x="4484792" y="3172836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Profite habituellement aux pays riches</a:t>
          </a:r>
        </a:p>
      </dsp:txBody>
      <dsp:txXfrm>
        <a:off x="4494636" y="3182680"/>
        <a:ext cx="3031088" cy="316404"/>
      </dsp:txXfrm>
    </dsp:sp>
    <dsp:sp modelId="{02B43E3B-15A1-124F-A627-5513682DB840}">
      <dsp:nvSpPr>
        <dsp:cNvPr id="0" name=""/>
        <dsp:cNvSpPr/>
      </dsp:nvSpPr>
      <dsp:spPr>
        <a:xfrm>
          <a:off x="4484792" y="3560635"/>
          <a:ext cx="3050776" cy="336092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La réduction de la règlementation néfaste pour les plus pauvres</a:t>
          </a:r>
        </a:p>
      </dsp:txBody>
      <dsp:txXfrm>
        <a:off x="4494636" y="3570479"/>
        <a:ext cx="3031088" cy="3164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0F92D-6F28-48DB-A027-3CF545ED01BC}">
      <dsp:nvSpPr>
        <dsp:cNvPr id="0" name=""/>
        <dsp:cNvSpPr/>
      </dsp:nvSpPr>
      <dsp:spPr>
        <a:xfrm rot="5400000">
          <a:off x="4754808" y="-1822129"/>
          <a:ext cx="10608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>
              <a:solidFill>
                <a:schemeClr val="tx1"/>
              </a:solidFill>
            </a:rPr>
            <a:t>Impacts des déficiences structurels et de gestion des coûts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>
              <a:solidFill>
                <a:schemeClr val="tx1"/>
              </a:solidFill>
            </a:rPr>
            <a:t>L’accès au vaccin dans plusieurs pays</a:t>
          </a:r>
        </a:p>
      </dsp:txBody>
      <dsp:txXfrm rot="-5400000">
        <a:off x="2798063" y="186402"/>
        <a:ext cx="4922550" cy="957274"/>
      </dsp:txXfrm>
    </dsp:sp>
    <dsp:sp modelId="{634AF28B-01EB-4F08-9B90-85964DA24F53}">
      <dsp:nvSpPr>
        <dsp:cNvPr id="0" name=""/>
        <dsp:cNvSpPr/>
      </dsp:nvSpPr>
      <dsp:spPr>
        <a:xfrm>
          <a:off x="0" y="2009"/>
          <a:ext cx="2798064" cy="1326058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0" kern="1200" dirty="0">
              <a:solidFill>
                <a:srgbClr val="71999D"/>
              </a:solidFill>
            </a:rPr>
            <a:t>Volet</a:t>
          </a:r>
          <a:r>
            <a:rPr lang="fr-CA" sz="2500" b="1" kern="1200" dirty="0">
              <a:solidFill>
                <a:srgbClr val="71999D"/>
              </a:solidFill>
            </a:rPr>
            <a:t> économie</a:t>
          </a:r>
        </a:p>
      </dsp:txBody>
      <dsp:txXfrm>
        <a:off x="64733" y="66742"/>
        <a:ext cx="2668598" cy="1196592"/>
      </dsp:txXfrm>
    </dsp:sp>
    <dsp:sp modelId="{9C750C9A-E47F-4AD1-BF1A-4BE672764795}">
      <dsp:nvSpPr>
        <dsp:cNvPr id="0" name=""/>
        <dsp:cNvSpPr/>
      </dsp:nvSpPr>
      <dsp:spPr>
        <a:xfrm rot="5400000">
          <a:off x="4754808" y="-429768"/>
          <a:ext cx="10608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>
              <a:solidFill>
                <a:schemeClr val="tx1"/>
              </a:solidFill>
            </a:rPr>
            <a:t>Impacts des rebuts nocifs sur l’environnement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>
              <a:solidFill>
                <a:schemeClr val="tx1"/>
              </a:solidFill>
            </a:rPr>
            <a:t>Les ferrailleurs en Inde</a:t>
          </a:r>
        </a:p>
      </dsp:txBody>
      <dsp:txXfrm rot="-5400000">
        <a:off x="2798063" y="1578763"/>
        <a:ext cx="4922550" cy="957274"/>
      </dsp:txXfrm>
    </dsp:sp>
    <dsp:sp modelId="{C8CAC0B3-C09C-46C7-AB10-CCBEF21D70CB}">
      <dsp:nvSpPr>
        <dsp:cNvPr id="0" name=""/>
        <dsp:cNvSpPr/>
      </dsp:nvSpPr>
      <dsp:spPr>
        <a:xfrm>
          <a:off x="0" y="1394370"/>
          <a:ext cx="2798064" cy="1326058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0" kern="1200" dirty="0">
              <a:solidFill>
                <a:srgbClr val="71999D"/>
              </a:solidFill>
            </a:rPr>
            <a:t>Volet </a:t>
          </a:r>
          <a:r>
            <a:rPr lang="fr-CA" sz="2500" b="1" kern="1200" dirty="0">
              <a:solidFill>
                <a:srgbClr val="71999D"/>
              </a:solidFill>
            </a:rPr>
            <a:t>environnement</a:t>
          </a:r>
        </a:p>
      </dsp:txBody>
      <dsp:txXfrm>
        <a:off x="64733" y="1459103"/>
        <a:ext cx="2668598" cy="1196592"/>
      </dsp:txXfrm>
    </dsp:sp>
    <dsp:sp modelId="{E942D85F-ED37-4C48-8220-4340FC1056B6}">
      <dsp:nvSpPr>
        <dsp:cNvPr id="0" name=""/>
        <dsp:cNvSpPr/>
      </dsp:nvSpPr>
      <dsp:spPr>
        <a:xfrm rot="5400000">
          <a:off x="4754808" y="962593"/>
          <a:ext cx="1060846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>
              <a:solidFill>
                <a:schemeClr val="tx1"/>
              </a:solidFill>
            </a:rPr>
            <a:t>Impacts de décisions économiques et liées à l’intégrité des humains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>
              <a:solidFill>
                <a:schemeClr val="tx1"/>
              </a:solidFill>
            </a:rPr>
            <a:t>Les manufacture de textiles au Bangladesh</a:t>
          </a:r>
        </a:p>
      </dsp:txBody>
      <dsp:txXfrm rot="-5400000">
        <a:off x="2798063" y="2971124"/>
        <a:ext cx="4922550" cy="957274"/>
      </dsp:txXfrm>
    </dsp:sp>
    <dsp:sp modelId="{6813168F-F254-4E60-86C2-126ACF1B7A85}">
      <dsp:nvSpPr>
        <dsp:cNvPr id="0" name=""/>
        <dsp:cNvSpPr/>
      </dsp:nvSpPr>
      <dsp:spPr>
        <a:xfrm>
          <a:off x="0" y="2786732"/>
          <a:ext cx="2798064" cy="1326058"/>
        </a:xfrm>
        <a:prstGeom prst="roundRect">
          <a:avLst/>
        </a:prstGeom>
        <a:solidFill>
          <a:srgbClr val="A3CA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>
              <a:solidFill>
                <a:srgbClr val="71999D"/>
              </a:solidFill>
            </a:rPr>
            <a:t>Volet </a:t>
          </a:r>
          <a:r>
            <a:rPr lang="fr-CA" sz="2500" b="1" kern="1200" dirty="0">
              <a:solidFill>
                <a:srgbClr val="71999D"/>
              </a:solidFill>
            </a:rPr>
            <a:t>société</a:t>
          </a:r>
        </a:p>
      </dsp:txBody>
      <dsp:txXfrm>
        <a:off x="64733" y="2851465"/>
        <a:ext cx="2668598" cy="1196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L’environnement économique mondial et national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L’environnement économique national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12986711"/>
              </p:ext>
            </p:extLst>
          </p:nvPr>
        </p:nvGraphicFramePr>
        <p:xfrm>
          <a:off x="4644008" y="3356992"/>
          <a:ext cx="30716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812360" y="3717032"/>
            <a:ext cx="88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Privé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3717032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Public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267402538"/>
              </p:ext>
            </p:extLst>
          </p:nvPr>
        </p:nvGraphicFramePr>
        <p:xfrm>
          <a:off x="1547664" y="3356992"/>
          <a:ext cx="307166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460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Les environnements socioculturels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L’évaluation de la culture nationale à l’aide de la grille d’Hofstede </a:t>
            </a:r>
          </a:p>
          <a:p>
            <a:endParaRPr lang="fr-FR" sz="1600" dirty="0"/>
          </a:p>
        </p:txBody>
      </p:sp>
      <p:graphicFrame>
        <p:nvGraphicFramePr>
          <p:cNvPr id="12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69847"/>
              </p:ext>
            </p:extLst>
          </p:nvPr>
        </p:nvGraphicFramePr>
        <p:xfrm>
          <a:off x="467544" y="1981200"/>
          <a:ext cx="8280920" cy="432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399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Les environnements socioculturels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Exemples et limites de la grille d’Hofstede </a:t>
            </a:r>
          </a:p>
          <a:p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988840"/>
            <a:ext cx="6159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0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Les environnements socioculturels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L’évaluation de la culture nationale à l’aide de la grille du projet GLOBE</a:t>
            </a:r>
          </a:p>
          <a:p>
            <a:endParaRPr lang="fr-FR" sz="1600" dirty="0"/>
          </a:p>
        </p:txBody>
      </p:sp>
      <p:graphicFrame>
        <p:nvGraphicFramePr>
          <p:cNvPr id="8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260508"/>
              </p:ext>
            </p:extLst>
          </p:nvPr>
        </p:nvGraphicFramePr>
        <p:xfrm>
          <a:off x="467544" y="1988840"/>
          <a:ext cx="7990656" cy="434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968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Les environnements socioculturels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Quelques dimensions de la grille du projet GLOBE </a:t>
            </a:r>
          </a:p>
          <a:p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60848"/>
            <a:ext cx="5435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Avantages et inconvénients de la mondialisation </a:t>
            </a:r>
          </a:p>
          <a:p>
            <a:pPr algn="ctr"/>
            <a:endParaRPr lang="fr-FR" sz="1000" dirty="0"/>
          </a:p>
          <a:p>
            <a:endParaRPr lang="fr-FR" sz="16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116966147"/>
              </p:ext>
            </p:extLst>
          </p:nvPr>
        </p:nvGraphicFramePr>
        <p:xfrm>
          <a:off x="683568" y="2132856"/>
          <a:ext cx="79208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181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 développement durable et la mondialisation </a:t>
            </a:r>
          </a:p>
          <a:p>
            <a:pPr algn="ctr"/>
            <a:endParaRPr lang="fr-FR" sz="1000" dirty="0"/>
          </a:p>
          <a:p>
            <a:endParaRPr lang="fr-FR" sz="1600" dirty="0"/>
          </a:p>
        </p:txBody>
      </p:sp>
      <p:graphicFrame>
        <p:nvGraphicFramePr>
          <p:cNvPr id="8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858215"/>
              </p:ext>
            </p:extLst>
          </p:nvPr>
        </p:nvGraphicFramePr>
        <p:xfrm>
          <a:off x="683568" y="2132856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53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3600" dirty="0"/>
              <a:t>Les entreprises et le commerce mondial </a:t>
            </a:r>
          </a:p>
          <a:p>
            <a:pPr algn="ctr"/>
            <a:endParaRPr lang="fr-FR" sz="1000" dirty="0"/>
          </a:p>
          <a:p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00808"/>
            <a:ext cx="6587358" cy="40324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20272" y="2492896"/>
            <a:ext cx="1872208" cy="1428214"/>
          </a:xfrm>
          <a:prstGeom prst="wedgeEllipseCallout">
            <a:avLst>
              <a:gd name="adj1" fmla="val -58833"/>
              <a:gd name="adj2" fmla="val 3208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Dès sa création,</a:t>
            </a:r>
          </a:p>
          <a:p>
            <a:pPr algn="ctr"/>
            <a:r>
              <a:rPr lang="fr-FR" sz="1000" dirty="0"/>
              <a:t>le </a:t>
            </a:r>
            <a:r>
              <a:rPr lang="fr-FR" sz="1000" i="1" dirty="0"/>
              <a:t>born global</a:t>
            </a:r>
            <a:r>
              <a:rPr lang="fr-FR" sz="1000" dirty="0"/>
              <a:t> choisit de vendre à tout le monde et/ou de s'approvisionner partout.</a:t>
            </a:r>
          </a:p>
        </p:txBody>
      </p:sp>
    </p:spTree>
    <p:extLst>
      <p:ext uri="{BB962C8B-B14F-4D97-AF65-F5344CB8AC3E}">
        <p14:creationId xmlns:p14="http://schemas.microsoft.com/office/powerpoint/2010/main" val="37496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3600" dirty="0"/>
              <a:t>Les entreprises et le commerce mondial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L’internationalisation des entreprises</a:t>
            </a:r>
            <a:endParaRPr lang="fr-FR" sz="3600" dirty="0"/>
          </a:p>
          <a:p>
            <a:pPr algn="ctr"/>
            <a:endParaRPr lang="fr-FR" sz="1000" dirty="0"/>
          </a:p>
          <a:p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7452320" y="2276872"/>
            <a:ext cx="1584176" cy="995422"/>
          </a:xfrm>
          <a:prstGeom prst="wedgeEllipseCallout">
            <a:avLst>
              <a:gd name="adj1" fmla="val -57250"/>
              <a:gd name="adj2" fmla="val 7764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Selon son expérience et la disponibilité de ses ressources.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348880"/>
            <a:ext cx="5710235" cy="374441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1520" y="4365104"/>
            <a:ext cx="1944216" cy="1211818"/>
          </a:xfrm>
          <a:prstGeom prst="wedgeEllipseCallout">
            <a:avLst>
              <a:gd name="adj1" fmla="val 67539"/>
              <a:gd name="adj2" fmla="val -5895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L’approvisionnement sur le marché </a:t>
            </a:r>
          </a:p>
          <a:p>
            <a:r>
              <a:rPr lang="fr-FR" sz="1000" dirty="0"/>
              <a:t>international est pratiquement incontournable.</a:t>
            </a:r>
          </a:p>
        </p:txBody>
      </p:sp>
    </p:spTree>
    <p:extLst>
      <p:ext uri="{BB962C8B-B14F-4D97-AF65-F5344CB8AC3E}">
        <p14:creationId xmlns:p14="http://schemas.microsoft.com/office/powerpoint/2010/main" val="206223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 gestionnaire dans un environnement mondial </a:t>
            </a:r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 chauvinisme est un des ennemis du gestionnaire mondial</a:t>
            </a:r>
            <a:endParaRPr lang="fr-FR" sz="3600" dirty="0"/>
          </a:p>
          <a:p>
            <a:pPr algn="ctr"/>
            <a:endParaRPr lang="fr-FR" sz="1000" dirty="0"/>
          </a:p>
          <a:p>
            <a:endParaRPr lang="fr-FR" sz="16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68623765"/>
              </p:ext>
            </p:extLst>
          </p:nvPr>
        </p:nvGraphicFramePr>
        <p:xfrm>
          <a:off x="1979712" y="2636912"/>
          <a:ext cx="655272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95536" y="3789040"/>
            <a:ext cx="1512168" cy="246221"/>
          </a:xfrm>
          <a:prstGeom prst="rightArrowCallout">
            <a:avLst/>
          </a:prstGeom>
          <a:solidFill>
            <a:srgbClr val="EFC1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Orientation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5536" y="4437112"/>
            <a:ext cx="1512168" cy="246221"/>
          </a:xfrm>
          <a:prstGeom prst="rightArrowCallout">
            <a:avLst/>
          </a:prstGeom>
          <a:solidFill>
            <a:srgbClr val="ADD38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Avantages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5373216"/>
            <a:ext cx="1512168" cy="246221"/>
          </a:xfrm>
          <a:prstGeom prst="rightArrowCallout">
            <a:avLst/>
          </a:prstGeom>
          <a:solidFill>
            <a:srgbClr val="A3CA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Inconvénients</a:t>
            </a:r>
          </a:p>
        </p:txBody>
      </p:sp>
    </p:spTree>
    <p:extLst>
      <p:ext uri="{BB962C8B-B14F-4D97-AF65-F5344CB8AC3E}">
        <p14:creationId xmlns:p14="http://schemas.microsoft.com/office/powerpoint/2010/main" val="17496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8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LA GESTION DANS UN ENVIRONNEMENT MONDIAL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555776" y="6453336"/>
            <a:ext cx="6083970" cy="2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fontAlgn="auto"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Comparer les divers aspects de la mondialisation. </a:t>
            </a:r>
            <a:endParaRPr lang="fr-FR" sz="1400" b="1" dirty="0"/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les enjeux politiques et diplomatiques nationaux et internationaux du commerce mondial.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composantes de l’environnement économique mondial et les caractéristiques des environnements nationaux.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Nommer les aspects culturels qui influencent la qualité des relations économiques internationales.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Nommer les avantages et les inconvénients de la mondialisation.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les enjeux du développement durable dans le contexte de la mondialisation.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comment les entreprises font du commerce dans un contexte mondial.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Décrire les diverses attitudes possibles du gestionnaire dans un environnement mondial.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en-US" sz="3600" dirty="0"/>
              <a:t>Différents aspects de la mondialisation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>
                <a:solidFill>
                  <a:schemeClr val="tx2"/>
                </a:solidFill>
              </a:rPr>
              <a:t>Est-ce toujours positif ?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827554328"/>
              </p:ext>
            </p:extLst>
          </p:nvPr>
        </p:nvGraphicFramePr>
        <p:xfrm>
          <a:off x="755576" y="2204864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Les enjeux politiques et diplomatiques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/>
              <a:t> </a:t>
            </a:r>
          </a:p>
          <a:p>
            <a:pPr algn="ctr" eaLnBrk="1" hangingPunct="1"/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59923427"/>
              </p:ext>
            </p:extLst>
          </p:nvPr>
        </p:nvGraphicFramePr>
        <p:xfrm>
          <a:off x="983359" y="1768440"/>
          <a:ext cx="6850865" cy="354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395536" y="5589240"/>
            <a:ext cx="83529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dirty="0"/>
              <a:t>Certains pays, comme le Canada, utilisent des </a:t>
            </a:r>
            <a:r>
              <a:rPr lang="fr-FR" sz="1600" b="1" dirty="0"/>
              <a:t>mesures protectionnistes </a:t>
            </a:r>
            <a:r>
              <a:rPr lang="fr-FR" sz="1600" dirty="0"/>
              <a:t>pour gérer leur stabilité ou pour se défendre contre la concurrence extérieure.</a:t>
            </a:r>
          </a:p>
        </p:txBody>
      </p:sp>
    </p:spTree>
    <p:extLst>
      <p:ext uri="{BB962C8B-B14F-4D97-AF65-F5344CB8AC3E}">
        <p14:creationId xmlns:p14="http://schemas.microsoft.com/office/powerpoint/2010/main" val="223455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L’environnement économique mondial et national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Les principaux accords commerciaux du Canada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861048"/>
            <a:ext cx="2281192" cy="24632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3429000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sz="1600" b="1" dirty="0"/>
              <a:t>Accord de partenariat stratégique </a:t>
            </a:r>
            <a:r>
              <a:rPr lang="fr-FR" sz="1600" dirty="0"/>
              <a:t>(APS) </a:t>
            </a:r>
            <a:r>
              <a:rPr lang="fr-FR" sz="1600" b="1" dirty="0"/>
              <a:t>Canada-UE</a:t>
            </a:r>
            <a:r>
              <a:rPr lang="fr-FR" sz="1600" dirty="0"/>
              <a:t> 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</a:pPr>
            <a:r>
              <a:rPr lang="fr-FR" sz="1600" dirty="0"/>
              <a:t>provisoire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</a:pPr>
            <a:endParaRPr lang="fr-FR" sz="800" dirty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sz="1600" b="1" dirty="0"/>
              <a:t>Accord économique et commercial global </a:t>
            </a:r>
            <a:r>
              <a:rPr lang="fr-FR" sz="1600" dirty="0"/>
              <a:t>(AECG) </a:t>
            </a:r>
            <a:r>
              <a:rPr lang="fr-FR" sz="1600" b="1" dirty="0"/>
              <a:t>Canada-UE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</a:pPr>
            <a:r>
              <a:rPr lang="fr-FR" sz="1600" dirty="0"/>
              <a:t>provisoire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</a:pPr>
            <a:endParaRPr lang="fr-FR" sz="800" dirty="0"/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fr-FR" sz="1600" b="1" dirty="0"/>
              <a:t>Accord Canada–États-Unis–Mexique </a:t>
            </a:r>
            <a:r>
              <a:rPr lang="fr-FR" sz="1600" dirty="0"/>
              <a:t>(ACEUM)</a:t>
            </a:r>
          </a:p>
          <a:p>
            <a:pPr marL="742950" lvl="1" indent="-285750">
              <a:spcAft>
                <a:spcPts val="0"/>
              </a:spcAft>
              <a:buFont typeface="Arial"/>
              <a:buChar char="•"/>
            </a:pPr>
            <a:r>
              <a:rPr lang="fr-FR" sz="1600" dirty="0"/>
              <a:t>en vigueur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44208" y="2564904"/>
            <a:ext cx="2592288" cy="995422"/>
          </a:xfrm>
          <a:prstGeom prst="wedgeEllipseCallout">
            <a:avLst>
              <a:gd name="adj1" fmla="val 534"/>
              <a:gd name="adj2" fmla="val 7519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L'</a:t>
            </a:r>
            <a:r>
              <a:rPr lang="fr-FR" sz="1000" b="1" dirty="0"/>
              <a:t>espace Schengen</a:t>
            </a:r>
            <a:r>
              <a:rPr lang="fr-FR" sz="1000" dirty="0"/>
              <a:t> vous permet de voyager entre les pays de la zone euro sans traverser les douanes.</a:t>
            </a:r>
          </a:p>
        </p:txBody>
      </p:sp>
    </p:spTree>
    <p:extLst>
      <p:ext uri="{BB962C8B-B14F-4D97-AF65-F5344CB8AC3E}">
        <p14:creationId xmlns:p14="http://schemas.microsoft.com/office/powerpoint/2010/main" val="233702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L’environnement économique mondial et national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Les principaux accords commerciaux régionaux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2564904"/>
            <a:ext cx="828092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b="1" dirty="0"/>
              <a:t>Association des nations de l’Asie du Sud-Est </a:t>
            </a:r>
            <a:r>
              <a:rPr lang="fr-FR" sz="1600" dirty="0"/>
              <a:t>(ANASE)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/>
              <a:t>en vigueur</a:t>
            </a:r>
          </a:p>
          <a:p>
            <a:pPr marL="742950" lvl="1" indent="-285750">
              <a:buFont typeface="Arial"/>
              <a:buChar char="•"/>
            </a:pPr>
            <a:endParaRPr lang="fr-FR" sz="800" dirty="0"/>
          </a:p>
          <a:p>
            <a:pPr marL="285750" indent="-285750">
              <a:buFont typeface="Arial"/>
              <a:buChar char="•"/>
            </a:pPr>
            <a:r>
              <a:rPr lang="fr-FR" sz="1600" b="1" dirty="0"/>
              <a:t>Accord de l’Alliance du Pacifique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/>
              <a:t>en vigueur</a:t>
            </a:r>
          </a:p>
          <a:p>
            <a:pPr marL="742950" lvl="1" indent="-285750">
              <a:buFont typeface="Arial"/>
              <a:buChar char="•"/>
            </a:pPr>
            <a:endParaRPr lang="fr-FR" sz="800" dirty="0"/>
          </a:p>
          <a:p>
            <a:pPr marL="285750" indent="-285750">
              <a:buFont typeface="Arial"/>
              <a:buChar char="•"/>
            </a:pPr>
            <a:r>
              <a:rPr lang="fr-FR" sz="1600" b="1" dirty="0"/>
              <a:t>Zone de libre-échange des Amériques</a:t>
            </a:r>
            <a:r>
              <a:rPr lang="fr-FR" sz="1600" dirty="0"/>
              <a:t> (ZLEA)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/>
              <a:t>en négociation</a:t>
            </a:r>
          </a:p>
          <a:p>
            <a:pPr marL="742950" lvl="1" indent="-285750">
              <a:buFont typeface="Arial"/>
              <a:buChar char="•"/>
            </a:pPr>
            <a:endParaRPr lang="fr-FR" sz="800" dirty="0"/>
          </a:p>
          <a:p>
            <a:pPr marL="285750" indent="-285750">
              <a:buFont typeface="Arial"/>
              <a:buChar char="•"/>
            </a:pPr>
            <a:r>
              <a:rPr lang="fr-FR" sz="1600" b="1" dirty="0"/>
              <a:t>Marché commun du Sud </a:t>
            </a:r>
            <a:r>
              <a:rPr lang="fr-FR" sz="1600" dirty="0"/>
              <a:t>(Mercosur) 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/>
              <a:t>en vigueur</a:t>
            </a:r>
          </a:p>
          <a:p>
            <a:pPr marL="742950" lvl="1" indent="-285750">
              <a:buFont typeface="Arial"/>
              <a:buChar char="•"/>
            </a:pPr>
            <a:endParaRPr lang="fr-FR" sz="800" dirty="0"/>
          </a:p>
          <a:p>
            <a:pPr marL="285750" indent="-285750">
              <a:buFont typeface="Arial"/>
              <a:buChar char="•"/>
            </a:pPr>
            <a:r>
              <a:rPr lang="fr-FR" sz="1600" b="1" dirty="0"/>
              <a:t>Union africaine </a:t>
            </a:r>
          </a:p>
          <a:p>
            <a:pPr marL="742950" lvl="2" indent="-285750">
              <a:buFont typeface="Arial"/>
              <a:buChar char="•"/>
            </a:pPr>
            <a:r>
              <a:rPr lang="fr-FR" sz="1600" dirty="0"/>
              <a:t>en négociation</a:t>
            </a:r>
          </a:p>
          <a:p>
            <a:pPr marL="742950" lvl="2" indent="-285750">
              <a:buFont typeface="Arial"/>
              <a:buChar char="•"/>
            </a:pPr>
            <a:endParaRPr lang="fr-FR" sz="800" dirty="0"/>
          </a:p>
          <a:p>
            <a:pPr marL="285750" lvl="1" indent="-285750">
              <a:buFont typeface="Arial"/>
              <a:buChar char="•"/>
            </a:pPr>
            <a:r>
              <a:rPr lang="fr-FR" sz="1600" b="1" dirty="0"/>
              <a:t>Association sud-asiatique pour la coopération régionale </a:t>
            </a:r>
            <a:r>
              <a:rPr lang="fr-FR" sz="1600" dirty="0"/>
              <a:t>(ASACR)</a:t>
            </a:r>
          </a:p>
          <a:p>
            <a:pPr marL="742950" lvl="2" indent="-285750">
              <a:buFont typeface="Arial"/>
              <a:buChar char="•"/>
            </a:pPr>
            <a:r>
              <a:rPr lang="fr-FR" sz="1600" dirty="0"/>
              <a:t>en vigueur</a:t>
            </a:r>
          </a:p>
          <a:p>
            <a:pPr marL="285750" lvl="1" indent="-285750">
              <a:buFont typeface="Arial"/>
              <a:buChar char="•"/>
            </a:pPr>
            <a:endParaRPr lang="fr-FR" sz="1600" dirty="0"/>
          </a:p>
          <a:p>
            <a:pPr marL="742950" lvl="2" indent="-285750">
              <a:buFont typeface="Arial"/>
              <a:buChar char="•"/>
            </a:pPr>
            <a:endParaRPr lang="fr-FR" sz="1600" dirty="0"/>
          </a:p>
          <a:p>
            <a:pPr marL="285750" indent="-285750">
              <a:buFont typeface="Arial"/>
              <a:buChar char="•"/>
            </a:pPr>
            <a:endParaRPr lang="fr-FR" sz="1600" dirty="0"/>
          </a:p>
          <a:p>
            <a:pPr marL="742950" lvl="1" indent="-285750">
              <a:buFont typeface="Arial"/>
              <a:buChar char="•"/>
            </a:pPr>
            <a:endParaRPr lang="fr-FR" sz="1600" dirty="0"/>
          </a:p>
          <a:p>
            <a:pPr lvl="1"/>
            <a:endParaRPr lang="fr-FR" sz="1600" dirty="0"/>
          </a:p>
          <a:p>
            <a:pPr marL="285750" indent="-285750">
              <a:buFont typeface="Arial"/>
              <a:buChar char="•"/>
            </a:pPr>
            <a:endParaRPr lang="fr-FR" sz="1600" dirty="0"/>
          </a:p>
          <a:p>
            <a:r>
              <a:rPr lang="fr-FR" sz="1600" b="1" dirty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7443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L’environnement économique mondial et national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Les grandes puissances émergentes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256490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endParaRPr lang="fr-FR" sz="1600" dirty="0"/>
          </a:p>
          <a:p>
            <a:pPr marL="742950" lvl="2" indent="-285750">
              <a:buFont typeface="Arial"/>
              <a:buChar char="•"/>
            </a:pPr>
            <a:endParaRPr lang="fr-FR" sz="1600" dirty="0"/>
          </a:p>
          <a:p>
            <a:pPr marL="285750" indent="-285750">
              <a:buFont typeface="Arial"/>
              <a:buChar char="•"/>
            </a:pPr>
            <a:endParaRPr lang="fr-FR" sz="1600" dirty="0"/>
          </a:p>
          <a:p>
            <a:pPr marL="742950" lvl="1" indent="-285750">
              <a:buFont typeface="Arial"/>
              <a:buChar char="•"/>
            </a:pPr>
            <a:endParaRPr lang="fr-FR" sz="1600" dirty="0"/>
          </a:p>
          <a:p>
            <a:pPr lvl="1"/>
            <a:endParaRPr lang="fr-FR" sz="1600" dirty="0"/>
          </a:p>
          <a:p>
            <a:pPr marL="285750" indent="-285750">
              <a:buFont typeface="Arial"/>
              <a:buChar char="•"/>
            </a:pPr>
            <a:endParaRPr lang="fr-FR" sz="1600" dirty="0"/>
          </a:p>
          <a:p>
            <a:r>
              <a:rPr lang="fr-FR" sz="1600" b="1" dirty="0"/>
              <a:t> </a:t>
            </a:r>
            <a:endParaRPr lang="fr-FR" sz="1600" dirty="0"/>
          </a:p>
        </p:txBody>
      </p:sp>
      <p:pic>
        <p:nvPicPr>
          <p:cNvPr id="7" name="Picture 2" descr="http://www.cpslogistics.com/blog/wp-content/uploads/2011/07/bric-300x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1319"/>
            <a:ext cx="3361556" cy="19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416795" y="5517256"/>
            <a:ext cx="30218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800" dirty="0"/>
              <a:t>http://www.cpslogistics.com/blog/el-bric-mas-alla-de-china/</a:t>
            </a: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2267744" y="2780928"/>
            <a:ext cx="1223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3200" b="1" dirty="0">
                <a:solidFill>
                  <a:srgbClr val="71999D"/>
                </a:solidFill>
              </a:rPr>
              <a:t>BRIC</a:t>
            </a:r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5439520" y="2780407"/>
            <a:ext cx="1612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3200" b="1" dirty="0">
                <a:solidFill>
                  <a:srgbClr val="71999D"/>
                </a:solidFill>
              </a:rPr>
              <a:t>VISTA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932040" y="5517232"/>
            <a:ext cx="2880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800" dirty="0"/>
              <a:t>Images drapeaux: http://www.maison-des-drapeaux.com/</a:t>
            </a:r>
          </a:p>
        </p:txBody>
      </p:sp>
      <p:grpSp>
        <p:nvGrpSpPr>
          <p:cNvPr id="13" name="Groupe 14"/>
          <p:cNvGrpSpPr>
            <a:grpSpLocks/>
          </p:cNvGrpSpPr>
          <p:nvPr/>
        </p:nvGrpSpPr>
        <p:grpSpPr bwMode="auto">
          <a:xfrm>
            <a:off x="5292080" y="3933056"/>
            <a:ext cx="1936750" cy="1090613"/>
            <a:chOff x="5218272" y="2778032"/>
            <a:chExt cx="1937269" cy="1090010"/>
          </a:xfrm>
        </p:grpSpPr>
        <p:pic>
          <p:nvPicPr>
            <p:cNvPr id="14" name="Picture 34" descr="http://www.maison-des-drapeaux.com/media/catalog/product/cache/4/image/1000x1000/f0e0be1d399d27421b2f77897a4627d9/9/9/drapeau-indonesie-90-x-150-c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465" y="2778032"/>
              <a:ext cx="837445" cy="556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 descr="http://chroniquesduvastemonde.com/wp-content/uploads/2011/11/Drapeau-Turqui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644" y="3439747"/>
              <a:ext cx="643086" cy="4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http://www.maison-des-drapeaux.com/media/catalog/product/cache/4/image/1000x1000/9351aeed973c08a560982bcef1bf52c5/1/5/drapeau-argentine-90-x-150-cm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72" y="3315497"/>
              <a:ext cx="830895" cy="55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8" descr="http://i2.cdscdn.com/pdt2/1/0/9/1/700x700/auc3123456767109/rw/drapeau-afrique-du-su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778" y="3056483"/>
              <a:ext cx="734763" cy="73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http://www.dinosoria.com/pays/drapeaux/vietna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272" y="3015587"/>
              <a:ext cx="645928" cy="42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DE038303-479E-4833-9BA8-0D745716231F}"/>
              </a:ext>
            </a:extLst>
          </p:cNvPr>
          <p:cNvSpPr txBox="1"/>
          <p:nvPr/>
        </p:nvSpPr>
        <p:spPr>
          <a:xfrm>
            <a:off x="4773122" y="4290390"/>
            <a:ext cx="576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>
                <a:effectLst/>
                <a:latin typeface="Segoe UI" panose="020B0502040204020203" pitchFamily="34" charset="0"/>
              </a:rPr>
              <a:t>Vietnam</a:t>
            </a:r>
            <a:endParaRPr lang="fr-CA" sz="800"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358EDE-DFC8-4388-9942-E7977A75CBD1}"/>
              </a:ext>
            </a:extLst>
          </p:cNvPr>
          <p:cNvSpPr txBox="1"/>
          <p:nvPr/>
        </p:nvSpPr>
        <p:spPr>
          <a:xfrm>
            <a:off x="7215601" y="4460164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>
                <a:effectLst/>
                <a:latin typeface="Segoe UI" panose="020B0502040204020203" pitchFamily="34" charset="0"/>
              </a:rPr>
              <a:t>Afrique du Sud</a:t>
            </a:r>
            <a:endParaRPr lang="fr-CA" sz="800"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C6B4CF1-3998-41B4-AC94-6358D63500E5}"/>
              </a:ext>
            </a:extLst>
          </p:cNvPr>
          <p:cNvSpPr txBox="1"/>
          <p:nvPr/>
        </p:nvSpPr>
        <p:spPr>
          <a:xfrm>
            <a:off x="6083819" y="5012951"/>
            <a:ext cx="576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>
                <a:effectLst/>
                <a:latin typeface="Segoe UI" panose="020B0502040204020203" pitchFamily="34" charset="0"/>
              </a:rPr>
              <a:t>Turquie</a:t>
            </a:r>
            <a:endParaRPr lang="fr-CA" sz="800">
              <a:effectLst/>
              <a:latin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33F237-853E-4551-8B58-CDC725823A77}"/>
              </a:ext>
            </a:extLst>
          </p:cNvPr>
          <p:cNvSpPr txBox="1"/>
          <p:nvPr/>
        </p:nvSpPr>
        <p:spPr>
          <a:xfrm>
            <a:off x="6004855" y="3829304"/>
            <a:ext cx="645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>
                <a:effectLst/>
                <a:latin typeface="Segoe UI" panose="020B0502040204020203" pitchFamily="34" charset="0"/>
              </a:rPr>
              <a:t>Indonésie</a:t>
            </a:r>
            <a:endParaRPr lang="fr-CA" sz="800">
              <a:effectLst/>
              <a:latin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3D32DC9-C794-4C72-8170-296B4FA49CD7}"/>
              </a:ext>
            </a:extLst>
          </p:cNvPr>
          <p:cNvSpPr txBox="1"/>
          <p:nvPr/>
        </p:nvSpPr>
        <p:spPr>
          <a:xfrm>
            <a:off x="4743100" y="4688367"/>
            <a:ext cx="645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>
                <a:effectLst/>
                <a:latin typeface="Segoe UI" panose="020B0502040204020203" pitchFamily="34" charset="0"/>
              </a:rPr>
              <a:t>Argentine</a:t>
            </a:r>
            <a:endParaRPr lang="fr-CA" sz="800">
              <a:effectLst/>
              <a:latin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EFB1F8-0FB3-45BC-AB37-BCE829C213C6}"/>
              </a:ext>
            </a:extLst>
          </p:cNvPr>
          <p:cNvSpPr txBox="1"/>
          <p:nvPr/>
        </p:nvSpPr>
        <p:spPr>
          <a:xfrm>
            <a:off x="2270698" y="4931336"/>
            <a:ext cx="42611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600">
                <a:effectLst/>
                <a:latin typeface="Segoe UI" panose="020B0502040204020203" pitchFamily="34" charset="0"/>
              </a:rPr>
              <a:t>Brésil</a:t>
            </a:r>
            <a:endParaRPr lang="fr-CA" sz="600">
              <a:effectLst/>
              <a:latin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FC6DF4E-0135-43A6-83F1-E22658458F77}"/>
              </a:ext>
            </a:extLst>
          </p:cNvPr>
          <p:cNvSpPr txBox="1"/>
          <p:nvPr/>
        </p:nvSpPr>
        <p:spPr>
          <a:xfrm>
            <a:off x="2847228" y="4924125"/>
            <a:ext cx="42611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600">
                <a:effectLst/>
                <a:latin typeface="Segoe UI" panose="020B0502040204020203" pitchFamily="34" charset="0"/>
              </a:rPr>
              <a:t>Inde</a:t>
            </a:r>
            <a:endParaRPr lang="fr-CA" sz="600">
              <a:effectLst/>
              <a:latin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CEEBF0C-9020-4CD3-B713-056BB7BBA093}"/>
              </a:ext>
            </a:extLst>
          </p:cNvPr>
          <p:cNvSpPr txBox="1"/>
          <p:nvPr/>
        </p:nvSpPr>
        <p:spPr>
          <a:xfrm>
            <a:off x="2856380" y="5181521"/>
            <a:ext cx="42611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600">
                <a:effectLst/>
                <a:latin typeface="Segoe UI" panose="020B0502040204020203" pitchFamily="34" charset="0"/>
              </a:rPr>
              <a:t>Chine</a:t>
            </a:r>
            <a:endParaRPr lang="fr-CA" sz="600">
              <a:effectLst/>
              <a:latin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B15109E-077F-4BDF-9BB8-350898F0824C}"/>
              </a:ext>
            </a:extLst>
          </p:cNvPr>
          <p:cNvSpPr txBox="1"/>
          <p:nvPr/>
        </p:nvSpPr>
        <p:spPr>
          <a:xfrm>
            <a:off x="2270698" y="5162384"/>
            <a:ext cx="42611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600">
                <a:effectLst/>
                <a:latin typeface="Segoe UI" panose="020B0502040204020203" pitchFamily="34" charset="0"/>
              </a:rPr>
              <a:t>Russie</a:t>
            </a:r>
            <a:endParaRPr lang="fr-CA" sz="60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3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843808" y="64764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8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DANS UN ENVIRONNEMENT MONDIAL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352928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sz="3600" dirty="0"/>
              <a:t>L’environnement économique mondial et national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Les principaux organismes économiques mondiaux </a:t>
            </a:r>
          </a:p>
        </p:txBody>
      </p:sp>
      <p:graphicFrame>
        <p:nvGraphicFramePr>
          <p:cNvPr id="1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201739"/>
              </p:ext>
            </p:extLst>
          </p:nvPr>
        </p:nvGraphicFramePr>
        <p:xfrm>
          <a:off x="683568" y="2780928"/>
          <a:ext cx="7774632" cy="317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624445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4556</TotalTime>
  <Words>1484</Words>
  <Application>Microsoft Office PowerPoint</Application>
  <PresentationFormat>Affichage à l'écran (4:3)</PresentationFormat>
  <Paragraphs>305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Segoe UI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Mazani, Yasmine</cp:lastModifiedBy>
  <cp:revision>245</cp:revision>
  <cp:lastPrinted>2012-11-19T20:15:19Z</cp:lastPrinted>
  <dcterms:created xsi:type="dcterms:W3CDTF">2010-06-17T13:05:13Z</dcterms:created>
  <dcterms:modified xsi:type="dcterms:W3CDTF">2021-07-29T21:01:42Z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