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0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9" r:id="rId16"/>
    <p:sldId id="297" r:id="rId17"/>
    <p:sldId id="298" r:id="rId18"/>
    <p:sldId id="300" r:id="rId19"/>
    <p:sldId id="301" r:id="rId20"/>
    <p:sldId id="302" r:id="rId21"/>
    <p:sldId id="303" r:id="rId22"/>
    <p:sldId id="304" r:id="rId23"/>
    <p:sldId id="305" r:id="rId24"/>
    <p:sldId id="308" r:id="rId25"/>
    <p:sldId id="309" r:id="rId26"/>
    <p:sldId id="310" r:id="rId27"/>
    <p:sldId id="307" r:id="rId28"/>
    <p:sldId id="311" r:id="rId29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20" clrIdx="1">
    <p:extLst>
      <p:ext uri="{19B8F6BF-5375-455C-9EA6-DF929625EA0E}">
        <p15:presenceInfo xmlns:p15="http://schemas.microsoft.com/office/powerpoint/2012/main" userId="ED" providerId="None"/>
      </p:ext>
    </p:extLst>
  </p:cmAuthor>
  <p:cmAuthor id="2" name="Mazani, Yasmine" initials="YM" lastIdx="1" clrIdx="2">
    <p:extLst>
      <p:ext uri="{19B8F6BF-5375-455C-9EA6-DF929625EA0E}">
        <p15:presenceInfo xmlns:p15="http://schemas.microsoft.com/office/powerpoint/2012/main" userId="Mazani, Yasm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FD8"/>
    <a:srgbClr val="A3CAC4"/>
    <a:srgbClr val="71999D"/>
    <a:srgbClr val="8DC1C5"/>
    <a:srgbClr val="ECEA84"/>
    <a:srgbClr val="EFC19F"/>
    <a:srgbClr val="ADD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5"/>
    <p:restoredTop sz="94723"/>
  </p:normalViewPr>
  <p:slideViewPr>
    <p:cSldViewPr>
      <p:cViewPr varScale="1">
        <p:scale>
          <a:sx n="108" d="100"/>
          <a:sy n="108" d="100"/>
        </p:scale>
        <p:origin x="9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81A67-5C8B-D84E-AC8A-28B470ECED2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731975-43A0-D546-B644-044C28654E7E}">
      <dgm:prSet phldrT="[Texte]" custT="1"/>
      <dgm:spPr/>
      <dgm:t>
        <a:bodyPr/>
        <a:lstStyle/>
        <a:p>
          <a:r>
            <a:rPr lang="fr-FR" sz="2800" b="0" dirty="0"/>
            <a:t>Le </a:t>
          </a:r>
          <a:r>
            <a:rPr lang="fr-FR" sz="2800" b="1" dirty="0"/>
            <a:t>pouvoir formel </a:t>
          </a:r>
          <a:r>
            <a:rPr lang="fr-FR" sz="2800" b="0" dirty="0"/>
            <a:t>peut se manifester par…</a:t>
          </a:r>
        </a:p>
      </dgm:t>
    </dgm:pt>
    <dgm:pt modelId="{4729556B-EE70-6248-95EE-3AF123DDB64C}" type="parTrans" cxnId="{B80566CB-8674-6A40-A769-76BAD8545A4B}">
      <dgm:prSet/>
      <dgm:spPr/>
      <dgm:t>
        <a:bodyPr/>
        <a:lstStyle/>
        <a:p>
          <a:endParaRPr lang="fr-FR"/>
        </a:p>
      </dgm:t>
    </dgm:pt>
    <dgm:pt modelId="{272A8E2B-5AD9-414A-B1EF-B8616BCCE54A}" type="sibTrans" cxnId="{B80566CB-8674-6A40-A769-76BAD8545A4B}">
      <dgm:prSet/>
      <dgm:spPr/>
      <dgm:t>
        <a:bodyPr/>
        <a:lstStyle/>
        <a:p>
          <a:endParaRPr lang="fr-FR"/>
        </a:p>
      </dgm:t>
    </dgm:pt>
    <dgm:pt modelId="{D1C343A2-3FED-DC42-B56F-346DF004C3F3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800" b="1" dirty="0"/>
            <a:t>Le pouvoir de récompense</a:t>
          </a:r>
        </a:p>
      </dgm:t>
    </dgm:pt>
    <dgm:pt modelId="{52D94B88-A6BC-DC40-96A5-AEC16D58F4F1}" type="parTrans" cxnId="{1B79EBA9-F765-C244-B7A4-431506056B25}">
      <dgm:prSet/>
      <dgm:spPr/>
      <dgm:t>
        <a:bodyPr/>
        <a:lstStyle/>
        <a:p>
          <a:endParaRPr lang="fr-FR"/>
        </a:p>
      </dgm:t>
    </dgm:pt>
    <dgm:pt modelId="{5D21FCF7-491A-054A-8421-AF666CDE3816}" type="sibTrans" cxnId="{1B79EBA9-F765-C244-B7A4-431506056B25}">
      <dgm:prSet/>
      <dgm:spPr/>
      <dgm:t>
        <a:bodyPr/>
        <a:lstStyle/>
        <a:p>
          <a:endParaRPr lang="fr-FR"/>
        </a:p>
      </dgm:t>
    </dgm:pt>
    <dgm:pt modelId="{79DEFA97-8065-A046-8A5E-7351FED0621F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800" b="1" dirty="0"/>
            <a:t>Le pouvoir d’expert</a:t>
          </a:r>
        </a:p>
      </dgm:t>
    </dgm:pt>
    <dgm:pt modelId="{4D46EB41-084C-7E40-BB40-51D85160B2C9}" type="parTrans" cxnId="{B16B5185-990B-CE41-BAD8-7E2FE1A93D21}">
      <dgm:prSet/>
      <dgm:spPr/>
      <dgm:t>
        <a:bodyPr/>
        <a:lstStyle/>
        <a:p>
          <a:endParaRPr lang="fr-FR"/>
        </a:p>
      </dgm:t>
    </dgm:pt>
    <dgm:pt modelId="{89098E6A-DBE3-7A40-B522-234380E15A6F}" type="sibTrans" cxnId="{B16B5185-990B-CE41-BAD8-7E2FE1A93D21}">
      <dgm:prSet/>
      <dgm:spPr/>
      <dgm:t>
        <a:bodyPr/>
        <a:lstStyle/>
        <a:p>
          <a:endParaRPr lang="fr-FR"/>
        </a:p>
      </dgm:t>
    </dgm:pt>
    <dgm:pt modelId="{4C5D6F40-5C78-3947-8219-84E0EA6096AC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800" b="1" dirty="0"/>
            <a:t>Le pouvoir de référence</a:t>
          </a:r>
        </a:p>
      </dgm:t>
    </dgm:pt>
    <dgm:pt modelId="{B01EEF04-1038-C54B-8019-FD79AA21D5F7}" type="parTrans" cxnId="{D6962834-F7CA-4A4D-9357-109D8DC2FF8A}">
      <dgm:prSet/>
      <dgm:spPr/>
      <dgm:t>
        <a:bodyPr/>
        <a:lstStyle/>
        <a:p>
          <a:endParaRPr lang="fr-FR"/>
        </a:p>
      </dgm:t>
    </dgm:pt>
    <dgm:pt modelId="{5A583263-E9BE-854C-9BE6-E68DA5C50459}" type="sibTrans" cxnId="{D6962834-F7CA-4A4D-9357-109D8DC2FF8A}">
      <dgm:prSet/>
      <dgm:spPr/>
      <dgm:t>
        <a:bodyPr/>
        <a:lstStyle/>
        <a:p>
          <a:endParaRPr lang="fr-FR"/>
        </a:p>
      </dgm:t>
    </dgm:pt>
    <dgm:pt modelId="{F1CE59D3-278D-5344-BB7C-A81C33D92260}">
      <dgm:prSet phldrT="[Texte]"/>
      <dgm:spPr>
        <a:solidFill>
          <a:srgbClr val="ADD387"/>
        </a:solidFill>
      </dgm:spPr>
      <dgm:t>
        <a:bodyPr/>
        <a:lstStyle/>
        <a:p>
          <a:r>
            <a:rPr lang="fr-FR" sz="1100" b="0" dirty="0">
              <a:solidFill>
                <a:srgbClr val="71999D"/>
              </a:solidFill>
            </a:rPr>
            <a:t>En lien avec le poste ou la hiérarchie</a:t>
          </a:r>
        </a:p>
      </dgm:t>
    </dgm:pt>
    <dgm:pt modelId="{F7DE1174-19A3-524D-AB7D-AFD28C913F23}" type="parTrans" cxnId="{C6D07551-E58E-394F-B65C-5F82140E396E}">
      <dgm:prSet/>
      <dgm:spPr/>
      <dgm:t>
        <a:bodyPr/>
        <a:lstStyle/>
        <a:p>
          <a:endParaRPr lang="fr-FR"/>
        </a:p>
      </dgm:t>
    </dgm:pt>
    <dgm:pt modelId="{BEF25C26-48AE-D046-94AC-E6EA5E65C2AA}" type="sibTrans" cxnId="{C6D07551-E58E-394F-B65C-5F82140E396E}">
      <dgm:prSet/>
      <dgm:spPr/>
      <dgm:t>
        <a:bodyPr/>
        <a:lstStyle/>
        <a:p>
          <a:endParaRPr lang="fr-FR"/>
        </a:p>
      </dgm:t>
    </dgm:pt>
    <dgm:pt modelId="{E5FDA561-7F36-DC4D-9824-E2C42A76E7A3}">
      <dgm:prSet phldrT="[Texte]"/>
      <dgm:spPr>
        <a:solidFill>
          <a:srgbClr val="ADD387"/>
        </a:solidFill>
      </dgm:spPr>
      <dgm:t>
        <a:bodyPr/>
        <a:lstStyle/>
        <a:p>
          <a:r>
            <a:rPr lang="fr-FR" sz="1100" b="0" dirty="0">
              <a:solidFill>
                <a:srgbClr val="71999D"/>
              </a:solidFill>
            </a:rPr>
            <a:t>Capacité de punir ou de contrôler</a:t>
          </a:r>
        </a:p>
      </dgm:t>
    </dgm:pt>
    <dgm:pt modelId="{47959E3F-4854-124D-8AED-E35ADC46B731}" type="parTrans" cxnId="{1F800586-4CF9-8B49-A2E9-8591E373924D}">
      <dgm:prSet/>
      <dgm:spPr/>
      <dgm:t>
        <a:bodyPr/>
        <a:lstStyle/>
        <a:p>
          <a:endParaRPr lang="fr-FR"/>
        </a:p>
      </dgm:t>
    </dgm:pt>
    <dgm:pt modelId="{3DC088E8-6C23-6F48-A77D-2157208793A7}" type="sibTrans" cxnId="{1F800586-4CF9-8B49-A2E9-8591E373924D}">
      <dgm:prSet/>
      <dgm:spPr/>
      <dgm:t>
        <a:bodyPr/>
        <a:lstStyle/>
        <a:p>
          <a:endParaRPr lang="fr-FR"/>
        </a:p>
      </dgm:t>
    </dgm:pt>
    <dgm:pt modelId="{5549AEAA-BCBF-CB4B-9E77-8EBC05216E62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800" b="1" dirty="0"/>
            <a:t>Le pouvoir légitime </a:t>
          </a:r>
        </a:p>
      </dgm:t>
    </dgm:pt>
    <dgm:pt modelId="{710D6B83-8B8C-7F43-BB35-EFEEA23A1EE4}" type="parTrans" cxnId="{FC0BAADE-F0B1-8C41-AF8E-AC6A1FEACB92}">
      <dgm:prSet/>
      <dgm:spPr/>
      <dgm:t>
        <a:bodyPr/>
        <a:lstStyle/>
        <a:p>
          <a:endParaRPr lang="fr-FR"/>
        </a:p>
      </dgm:t>
    </dgm:pt>
    <dgm:pt modelId="{85391BC2-021E-D140-A7E6-E750086A1306}" type="sibTrans" cxnId="{FC0BAADE-F0B1-8C41-AF8E-AC6A1FEACB92}">
      <dgm:prSet/>
      <dgm:spPr/>
      <dgm:t>
        <a:bodyPr/>
        <a:lstStyle/>
        <a:p>
          <a:endParaRPr lang="fr-FR"/>
        </a:p>
      </dgm:t>
    </dgm:pt>
    <dgm:pt modelId="{7B06AAC6-164B-FB40-B773-D1C74636E810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800" b="1" dirty="0"/>
            <a:t>Le pouvoir de coercition</a:t>
          </a:r>
        </a:p>
      </dgm:t>
    </dgm:pt>
    <dgm:pt modelId="{674CC619-1CBC-2641-A5D3-7A2F4B9B0A60}" type="parTrans" cxnId="{ADDA0E9D-4FCC-4A4E-A8B4-131CE5FA7786}">
      <dgm:prSet/>
      <dgm:spPr/>
      <dgm:t>
        <a:bodyPr/>
        <a:lstStyle/>
        <a:p>
          <a:endParaRPr lang="fr-FR"/>
        </a:p>
      </dgm:t>
    </dgm:pt>
    <dgm:pt modelId="{99918496-D440-9F4B-967A-D4E0C9988967}" type="sibTrans" cxnId="{ADDA0E9D-4FCC-4A4E-A8B4-131CE5FA7786}">
      <dgm:prSet/>
      <dgm:spPr/>
      <dgm:t>
        <a:bodyPr/>
        <a:lstStyle/>
        <a:p>
          <a:endParaRPr lang="fr-FR"/>
        </a:p>
      </dgm:t>
    </dgm:pt>
    <dgm:pt modelId="{C201F1CA-9E8B-EB42-A322-838CB0C4E838}">
      <dgm:prSet phldrT="[Texte]"/>
      <dgm:spPr>
        <a:solidFill>
          <a:srgbClr val="ADD387"/>
        </a:solidFill>
      </dgm:spPr>
      <dgm:t>
        <a:bodyPr/>
        <a:lstStyle/>
        <a:p>
          <a:r>
            <a:rPr lang="fr-FR" sz="1100" b="0" dirty="0">
              <a:solidFill>
                <a:srgbClr val="71999D"/>
              </a:solidFill>
            </a:rPr>
            <a:t>Capacité d’accorder des récompenses ou des privilèges</a:t>
          </a:r>
        </a:p>
      </dgm:t>
    </dgm:pt>
    <dgm:pt modelId="{E7E5572B-000D-F245-8DB4-B9D688B7C28A}" type="parTrans" cxnId="{15CF79FD-B828-4640-B9AD-1E1BD986A1DF}">
      <dgm:prSet/>
      <dgm:spPr/>
      <dgm:t>
        <a:bodyPr/>
        <a:lstStyle/>
        <a:p>
          <a:endParaRPr lang="fr-FR"/>
        </a:p>
      </dgm:t>
    </dgm:pt>
    <dgm:pt modelId="{4040709D-3018-FA43-9993-D15C8C8A10A0}" type="sibTrans" cxnId="{15CF79FD-B828-4640-B9AD-1E1BD986A1DF}">
      <dgm:prSet/>
      <dgm:spPr/>
      <dgm:t>
        <a:bodyPr/>
        <a:lstStyle/>
        <a:p>
          <a:endParaRPr lang="fr-FR"/>
        </a:p>
      </dgm:t>
    </dgm:pt>
    <dgm:pt modelId="{C322E77A-12FE-894F-B2B9-8CDA0590987B}">
      <dgm:prSet phldrT="[Texte]"/>
      <dgm:spPr>
        <a:solidFill>
          <a:srgbClr val="ADD387"/>
        </a:solidFill>
      </dgm:spPr>
      <dgm:t>
        <a:bodyPr/>
        <a:lstStyle/>
        <a:p>
          <a:r>
            <a:rPr lang="fr-FR" sz="1100" b="0" dirty="0">
              <a:solidFill>
                <a:srgbClr val="71999D"/>
              </a:solidFill>
            </a:rPr>
            <a:t>En lien avec des connaissances, des compétences, des habiletés ou une expertise particulières</a:t>
          </a:r>
        </a:p>
      </dgm:t>
    </dgm:pt>
    <dgm:pt modelId="{F833656E-2B80-DE4F-9BDC-41AE441A931B}" type="parTrans" cxnId="{56C45491-762E-DC4B-82E7-34D32B6ED47D}">
      <dgm:prSet/>
      <dgm:spPr/>
      <dgm:t>
        <a:bodyPr/>
        <a:lstStyle/>
        <a:p>
          <a:endParaRPr lang="fr-FR"/>
        </a:p>
      </dgm:t>
    </dgm:pt>
    <dgm:pt modelId="{B7ADBD46-AEF0-0740-9418-FFBC76711DD4}" type="sibTrans" cxnId="{56C45491-762E-DC4B-82E7-34D32B6ED47D}">
      <dgm:prSet/>
      <dgm:spPr/>
      <dgm:t>
        <a:bodyPr/>
        <a:lstStyle/>
        <a:p>
          <a:endParaRPr lang="fr-FR"/>
        </a:p>
      </dgm:t>
    </dgm:pt>
    <dgm:pt modelId="{3536638B-33B8-9343-AB96-D3E469D271C1}">
      <dgm:prSet phldrT="[Texte]"/>
      <dgm:spPr>
        <a:solidFill>
          <a:srgbClr val="ADD387"/>
        </a:solidFill>
      </dgm:spPr>
      <dgm:t>
        <a:bodyPr/>
        <a:lstStyle/>
        <a:p>
          <a:r>
            <a:rPr lang="fr-FR" sz="1100" b="0" dirty="0">
              <a:solidFill>
                <a:srgbClr val="71999D"/>
              </a:solidFill>
            </a:rPr>
            <a:t>En lien avec l’admiration que suscite la personne </a:t>
          </a:r>
        </a:p>
      </dgm:t>
    </dgm:pt>
    <dgm:pt modelId="{624F5001-51BA-2640-8747-F1CEB7C50AA2}" type="parTrans" cxnId="{E4FC85C5-F95A-0343-BB9F-124F7409AB67}">
      <dgm:prSet/>
      <dgm:spPr/>
      <dgm:t>
        <a:bodyPr/>
        <a:lstStyle/>
        <a:p>
          <a:endParaRPr lang="fr-FR"/>
        </a:p>
      </dgm:t>
    </dgm:pt>
    <dgm:pt modelId="{0329F178-420C-FA48-9FF1-E58D80BAC616}" type="sibTrans" cxnId="{E4FC85C5-F95A-0343-BB9F-124F7409AB67}">
      <dgm:prSet/>
      <dgm:spPr/>
      <dgm:t>
        <a:bodyPr/>
        <a:lstStyle/>
        <a:p>
          <a:endParaRPr lang="fr-FR"/>
        </a:p>
      </dgm:t>
    </dgm:pt>
    <dgm:pt modelId="{BA8D572A-E381-C246-A4DB-375546CDC721}" type="pres">
      <dgm:prSet presAssocID="{1E181A67-5C8B-D84E-AC8A-28B470ECED20}" presName="theList" presStyleCnt="0">
        <dgm:presLayoutVars>
          <dgm:dir/>
          <dgm:animLvl val="lvl"/>
          <dgm:resizeHandles val="exact"/>
        </dgm:presLayoutVars>
      </dgm:prSet>
      <dgm:spPr/>
    </dgm:pt>
    <dgm:pt modelId="{AD4B6C33-F6A2-A044-A2E1-1A3853099B12}" type="pres">
      <dgm:prSet presAssocID="{00731975-43A0-D546-B644-044C28654E7E}" presName="compNode" presStyleCnt="0"/>
      <dgm:spPr/>
    </dgm:pt>
    <dgm:pt modelId="{2B7FD150-57E9-6848-8817-CD9F96F3598D}" type="pres">
      <dgm:prSet presAssocID="{00731975-43A0-D546-B644-044C28654E7E}" presName="aNode" presStyleLbl="bgShp" presStyleIdx="0" presStyleCnt="1" custScaleY="93846" custLinFactNeighborX="-49" custLinFactNeighborY="-1539"/>
      <dgm:spPr/>
    </dgm:pt>
    <dgm:pt modelId="{C9D84DF7-4F3A-A54B-A038-C5A0D54080C6}" type="pres">
      <dgm:prSet presAssocID="{00731975-43A0-D546-B644-044C28654E7E}" presName="textNode" presStyleLbl="bgShp" presStyleIdx="0" presStyleCnt="1"/>
      <dgm:spPr/>
    </dgm:pt>
    <dgm:pt modelId="{F05A0D66-7EB9-F941-9850-8AB510D9DBA9}" type="pres">
      <dgm:prSet presAssocID="{00731975-43A0-D546-B644-044C28654E7E}" presName="compChildNode" presStyleCnt="0"/>
      <dgm:spPr/>
    </dgm:pt>
    <dgm:pt modelId="{A3735095-7BBA-894D-9C9A-55DF29EBDD5E}" type="pres">
      <dgm:prSet presAssocID="{00731975-43A0-D546-B644-044C28654E7E}" presName="theInnerList" presStyleCnt="0"/>
      <dgm:spPr/>
    </dgm:pt>
    <dgm:pt modelId="{27C5D6D4-A352-7947-9030-62CB75974974}" type="pres">
      <dgm:prSet presAssocID="{5549AEAA-BCBF-CB4B-9E77-8EBC05216E62}" presName="childNode" presStyleLbl="node1" presStyleIdx="0" presStyleCnt="5">
        <dgm:presLayoutVars>
          <dgm:bulletEnabled val="1"/>
        </dgm:presLayoutVars>
      </dgm:prSet>
      <dgm:spPr/>
    </dgm:pt>
    <dgm:pt modelId="{C8CDFF06-ABBD-8A43-A913-2464E5569987}" type="pres">
      <dgm:prSet presAssocID="{5549AEAA-BCBF-CB4B-9E77-8EBC05216E62}" presName="aSpace2" presStyleCnt="0"/>
      <dgm:spPr/>
    </dgm:pt>
    <dgm:pt modelId="{ADFD0367-C742-9D43-B4F7-E14E2548106C}" type="pres">
      <dgm:prSet presAssocID="{7B06AAC6-164B-FB40-B773-D1C74636E810}" presName="childNode" presStyleLbl="node1" presStyleIdx="1" presStyleCnt="5">
        <dgm:presLayoutVars>
          <dgm:bulletEnabled val="1"/>
        </dgm:presLayoutVars>
      </dgm:prSet>
      <dgm:spPr/>
    </dgm:pt>
    <dgm:pt modelId="{559C3636-CAAA-1B4C-A3B9-3463148D92E7}" type="pres">
      <dgm:prSet presAssocID="{7B06AAC6-164B-FB40-B773-D1C74636E810}" presName="aSpace2" presStyleCnt="0"/>
      <dgm:spPr/>
    </dgm:pt>
    <dgm:pt modelId="{941B236B-F8EA-B047-88EC-CA1621798CD9}" type="pres">
      <dgm:prSet presAssocID="{D1C343A2-3FED-DC42-B56F-346DF004C3F3}" presName="childNode" presStyleLbl="node1" presStyleIdx="2" presStyleCnt="5">
        <dgm:presLayoutVars>
          <dgm:bulletEnabled val="1"/>
        </dgm:presLayoutVars>
      </dgm:prSet>
      <dgm:spPr/>
    </dgm:pt>
    <dgm:pt modelId="{974AB96B-79F9-7E40-B3D7-E9DA75BBA9A7}" type="pres">
      <dgm:prSet presAssocID="{D1C343A2-3FED-DC42-B56F-346DF004C3F3}" presName="aSpace2" presStyleCnt="0"/>
      <dgm:spPr/>
    </dgm:pt>
    <dgm:pt modelId="{2C7B6750-5E4E-514D-9149-D46F7FD53E0A}" type="pres">
      <dgm:prSet presAssocID="{79DEFA97-8065-A046-8A5E-7351FED0621F}" presName="childNode" presStyleLbl="node1" presStyleIdx="3" presStyleCnt="5">
        <dgm:presLayoutVars>
          <dgm:bulletEnabled val="1"/>
        </dgm:presLayoutVars>
      </dgm:prSet>
      <dgm:spPr/>
    </dgm:pt>
    <dgm:pt modelId="{A6C52438-AD0F-2948-BE8E-413D1CE06E02}" type="pres">
      <dgm:prSet presAssocID="{79DEFA97-8065-A046-8A5E-7351FED0621F}" presName="aSpace2" presStyleCnt="0"/>
      <dgm:spPr/>
    </dgm:pt>
    <dgm:pt modelId="{004D4FEB-A992-5F48-9546-5D20EC1D9D59}" type="pres">
      <dgm:prSet presAssocID="{4C5D6F40-5C78-3947-8219-84E0EA6096AC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3542EA03-B69C-6546-94F3-33550E585C9C}" type="presOf" srcId="{F1CE59D3-278D-5344-BB7C-A81C33D92260}" destId="{27C5D6D4-A352-7947-9030-62CB75974974}" srcOrd="0" destOrd="1" presId="urn:microsoft.com/office/officeart/2005/8/layout/lProcess2"/>
    <dgm:cxn modelId="{D42EA526-77C2-D84B-B6BA-BF6C160BE02D}" type="presOf" srcId="{5549AEAA-BCBF-CB4B-9E77-8EBC05216E62}" destId="{27C5D6D4-A352-7947-9030-62CB75974974}" srcOrd="0" destOrd="0" presId="urn:microsoft.com/office/officeart/2005/8/layout/lProcess2"/>
    <dgm:cxn modelId="{D6962834-F7CA-4A4D-9357-109D8DC2FF8A}" srcId="{00731975-43A0-D546-B644-044C28654E7E}" destId="{4C5D6F40-5C78-3947-8219-84E0EA6096AC}" srcOrd="4" destOrd="0" parTransId="{B01EEF04-1038-C54B-8019-FD79AA21D5F7}" sibTransId="{5A583263-E9BE-854C-9BE6-E68DA5C50459}"/>
    <dgm:cxn modelId="{377A4640-BD84-FE49-A5A1-BBAB2C8F06B3}" type="presOf" srcId="{00731975-43A0-D546-B644-044C28654E7E}" destId="{2B7FD150-57E9-6848-8817-CD9F96F3598D}" srcOrd="0" destOrd="0" presId="urn:microsoft.com/office/officeart/2005/8/layout/lProcess2"/>
    <dgm:cxn modelId="{A636FD50-60FB-6742-ABBE-ACBA0DD9177C}" type="presOf" srcId="{C201F1CA-9E8B-EB42-A322-838CB0C4E838}" destId="{941B236B-F8EA-B047-88EC-CA1621798CD9}" srcOrd="0" destOrd="1" presId="urn:microsoft.com/office/officeart/2005/8/layout/lProcess2"/>
    <dgm:cxn modelId="{C6D07551-E58E-394F-B65C-5F82140E396E}" srcId="{5549AEAA-BCBF-CB4B-9E77-8EBC05216E62}" destId="{F1CE59D3-278D-5344-BB7C-A81C33D92260}" srcOrd="0" destOrd="0" parTransId="{F7DE1174-19A3-524D-AB7D-AFD28C913F23}" sibTransId="{BEF25C26-48AE-D046-94AC-E6EA5E65C2AA}"/>
    <dgm:cxn modelId="{B16B5185-990B-CE41-BAD8-7E2FE1A93D21}" srcId="{00731975-43A0-D546-B644-044C28654E7E}" destId="{79DEFA97-8065-A046-8A5E-7351FED0621F}" srcOrd="3" destOrd="0" parTransId="{4D46EB41-084C-7E40-BB40-51D85160B2C9}" sibTransId="{89098E6A-DBE3-7A40-B522-234380E15A6F}"/>
    <dgm:cxn modelId="{1F800586-4CF9-8B49-A2E9-8591E373924D}" srcId="{7B06AAC6-164B-FB40-B773-D1C74636E810}" destId="{E5FDA561-7F36-DC4D-9824-E2C42A76E7A3}" srcOrd="0" destOrd="0" parTransId="{47959E3F-4854-124D-8AED-E35ADC46B731}" sibTransId="{3DC088E8-6C23-6F48-A77D-2157208793A7}"/>
    <dgm:cxn modelId="{56C45491-762E-DC4B-82E7-34D32B6ED47D}" srcId="{79DEFA97-8065-A046-8A5E-7351FED0621F}" destId="{C322E77A-12FE-894F-B2B9-8CDA0590987B}" srcOrd="0" destOrd="0" parTransId="{F833656E-2B80-DE4F-9BDC-41AE441A931B}" sibTransId="{B7ADBD46-AEF0-0740-9418-FFBC76711DD4}"/>
    <dgm:cxn modelId="{ADDA0E9D-4FCC-4A4E-A8B4-131CE5FA7786}" srcId="{00731975-43A0-D546-B644-044C28654E7E}" destId="{7B06AAC6-164B-FB40-B773-D1C74636E810}" srcOrd="1" destOrd="0" parTransId="{674CC619-1CBC-2641-A5D3-7A2F4B9B0A60}" sibTransId="{99918496-D440-9F4B-967A-D4E0C9988967}"/>
    <dgm:cxn modelId="{1B79EBA9-F765-C244-B7A4-431506056B25}" srcId="{00731975-43A0-D546-B644-044C28654E7E}" destId="{D1C343A2-3FED-DC42-B56F-346DF004C3F3}" srcOrd="2" destOrd="0" parTransId="{52D94B88-A6BC-DC40-96A5-AEC16D58F4F1}" sibTransId="{5D21FCF7-491A-054A-8421-AF666CDE3816}"/>
    <dgm:cxn modelId="{C31CEEB3-D5EE-114C-911E-23990575ACA7}" type="presOf" srcId="{4C5D6F40-5C78-3947-8219-84E0EA6096AC}" destId="{004D4FEB-A992-5F48-9546-5D20EC1D9D59}" srcOrd="0" destOrd="0" presId="urn:microsoft.com/office/officeart/2005/8/layout/lProcess2"/>
    <dgm:cxn modelId="{42BB4DBB-064D-6E4B-92ED-1341B0E8A055}" type="presOf" srcId="{7B06AAC6-164B-FB40-B773-D1C74636E810}" destId="{ADFD0367-C742-9D43-B4F7-E14E2548106C}" srcOrd="0" destOrd="0" presId="urn:microsoft.com/office/officeart/2005/8/layout/lProcess2"/>
    <dgm:cxn modelId="{583F21C3-51C6-674C-B6CA-20B5EB4446D2}" type="presOf" srcId="{E5FDA561-7F36-DC4D-9824-E2C42A76E7A3}" destId="{ADFD0367-C742-9D43-B4F7-E14E2548106C}" srcOrd="0" destOrd="1" presId="urn:microsoft.com/office/officeart/2005/8/layout/lProcess2"/>
    <dgm:cxn modelId="{E4FC85C5-F95A-0343-BB9F-124F7409AB67}" srcId="{4C5D6F40-5C78-3947-8219-84E0EA6096AC}" destId="{3536638B-33B8-9343-AB96-D3E469D271C1}" srcOrd="0" destOrd="0" parTransId="{624F5001-51BA-2640-8747-F1CEB7C50AA2}" sibTransId="{0329F178-420C-FA48-9FF1-E58D80BAC616}"/>
    <dgm:cxn modelId="{F8372DC9-C5E5-874C-B39D-94BC173C94ED}" type="presOf" srcId="{C322E77A-12FE-894F-B2B9-8CDA0590987B}" destId="{2C7B6750-5E4E-514D-9149-D46F7FD53E0A}" srcOrd="0" destOrd="1" presId="urn:microsoft.com/office/officeart/2005/8/layout/lProcess2"/>
    <dgm:cxn modelId="{B80566CB-8674-6A40-A769-76BAD8545A4B}" srcId="{1E181A67-5C8B-D84E-AC8A-28B470ECED20}" destId="{00731975-43A0-D546-B644-044C28654E7E}" srcOrd="0" destOrd="0" parTransId="{4729556B-EE70-6248-95EE-3AF123DDB64C}" sibTransId="{272A8E2B-5AD9-414A-B1EF-B8616BCCE54A}"/>
    <dgm:cxn modelId="{04F768D9-2601-5F46-A791-84192C70CCFF}" type="presOf" srcId="{00731975-43A0-D546-B644-044C28654E7E}" destId="{C9D84DF7-4F3A-A54B-A038-C5A0D54080C6}" srcOrd="1" destOrd="0" presId="urn:microsoft.com/office/officeart/2005/8/layout/lProcess2"/>
    <dgm:cxn modelId="{FC0BAADE-F0B1-8C41-AF8E-AC6A1FEACB92}" srcId="{00731975-43A0-D546-B644-044C28654E7E}" destId="{5549AEAA-BCBF-CB4B-9E77-8EBC05216E62}" srcOrd="0" destOrd="0" parTransId="{710D6B83-8B8C-7F43-BB35-EFEEA23A1EE4}" sibTransId="{85391BC2-021E-D140-A7E6-E750086A1306}"/>
    <dgm:cxn modelId="{F44027E2-11CD-2F4D-8849-813E55D9EB52}" type="presOf" srcId="{1E181A67-5C8B-D84E-AC8A-28B470ECED20}" destId="{BA8D572A-E381-C246-A4DB-375546CDC721}" srcOrd="0" destOrd="0" presId="urn:microsoft.com/office/officeart/2005/8/layout/lProcess2"/>
    <dgm:cxn modelId="{9B325CEA-A4A4-8842-80C7-C8F62F22F5B6}" type="presOf" srcId="{79DEFA97-8065-A046-8A5E-7351FED0621F}" destId="{2C7B6750-5E4E-514D-9149-D46F7FD53E0A}" srcOrd="0" destOrd="0" presId="urn:microsoft.com/office/officeart/2005/8/layout/lProcess2"/>
    <dgm:cxn modelId="{E3E498EB-4E04-C643-8257-D21A88E0D8EC}" type="presOf" srcId="{D1C343A2-3FED-DC42-B56F-346DF004C3F3}" destId="{941B236B-F8EA-B047-88EC-CA1621798CD9}" srcOrd="0" destOrd="0" presId="urn:microsoft.com/office/officeart/2005/8/layout/lProcess2"/>
    <dgm:cxn modelId="{087AE4F8-6BDB-0641-A8FB-5BFC574E2CEF}" type="presOf" srcId="{3536638B-33B8-9343-AB96-D3E469D271C1}" destId="{004D4FEB-A992-5F48-9546-5D20EC1D9D59}" srcOrd="0" destOrd="1" presId="urn:microsoft.com/office/officeart/2005/8/layout/lProcess2"/>
    <dgm:cxn modelId="{15CF79FD-B828-4640-B9AD-1E1BD986A1DF}" srcId="{D1C343A2-3FED-DC42-B56F-346DF004C3F3}" destId="{C201F1CA-9E8B-EB42-A322-838CB0C4E838}" srcOrd="0" destOrd="0" parTransId="{E7E5572B-000D-F245-8DB4-B9D688B7C28A}" sibTransId="{4040709D-3018-FA43-9993-D15C8C8A10A0}"/>
    <dgm:cxn modelId="{80AF1369-E15B-114F-832A-38EC165F06DC}" type="presParOf" srcId="{BA8D572A-E381-C246-A4DB-375546CDC721}" destId="{AD4B6C33-F6A2-A044-A2E1-1A3853099B12}" srcOrd="0" destOrd="0" presId="urn:microsoft.com/office/officeart/2005/8/layout/lProcess2"/>
    <dgm:cxn modelId="{C6BDD7B9-5207-9F44-B021-43FCF1DA1647}" type="presParOf" srcId="{AD4B6C33-F6A2-A044-A2E1-1A3853099B12}" destId="{2B7FD150-57E9-6848-8817-CD9F96F3598D}" srcOrd="0" destOrd="0" presId="urn:microsoft.com/office/officeart/2005/8/layout/lProcess2"/>
    <dgm:cxn modelId="{F05629E3-E062-5648-B4BE-BBF947C8DB4E}" type="presParOf" srcId="{AD4B6C33-F6A2-A044-A2E1-1A3853099B12}" destId="{C9D84DF7-4F3A-A54B-A038-C5A0D54080C6}" srcOrd="1" destOrd="0" presId="urn:microsoft.com/office/officeart/2005/8/layout/lProcess2"/>
    <dgm:cxn modelId="{9FE050AF-009F-2344-9F53-8AC010F583AA}" type="presParOf" srcId="{AD4B6C33-F6A2-A044-A2E1-1A3853099B12}" destId="{F05A0D66-7EB9-F941-9850-8AB510D9DBA9}" srcOrd="2" destOrd="0" presId="urn:microsoft.com/office/officeart/2005/8/layout/lProcess2"/>
    <dgm:cxn modelId="{7F02D121-8459-994D-851C-D8A95EE1D772}" type="presParOf" srcId="{F05A0D66-7EB9-F941-9850-8AB510D9DBA9}" destId="{A3735095-7BBA-894D-9C9A-55DF29EBDD5E}" srcOrd="0" destOrd="0" presId="urn:microsoft.com/office/officeart/2005/8/layout/lProcess2"/>
    <dgm:cxn modelId="{96049D08-E90C-8549-8561-8F7646FEB4CE}" type="presParOf" srcId="{A3735095-7BBA-894D-9C9A-55DF29EBDD5E}" destId="{27C5D6D4-A352-7947-9030-62CB75974974}" srcOrd="0" destOrd="0" presId="urn:microsoft.com/office/officeart/2005/8/layout/lProcess2"/>
    <dgm:cxn modelId="{5F3AECFC-26A5-844A-B28B-01E13D041554}" type="presParOf" srcId="{A3735095-7BBA-894D-9C9A-55DF29EBDD5E}" destId="{C8CDFF06-ABBD-8A43-A913-2464E5569987}" srcOrd="1" destOrd="0" presId="urn:microsoft.com/office/officeart/2005/8/layout/lProcess2"/>
    <dgm:cxn modelId="{89672484-2261-D64A-A6FE-18F4721ABB00}" type="presParOf" srcId="{A3735095-7BBA-894D-9C9A-55DF29EBDD5E}" destId="{ADFD0367-C742-9D43-B4F7-E14E2548106C}" srcOrd="2" destOrd="0" presId="urn:microsoft.com/office/officeart/2005/8/layout/lProcess2"/>
    <dgm:cxn modelId="{10FEB33C-FF77-9844-B7AD-3DFCF01C0904}" type="presParOf" srcId="{A3735095-7BBA-894D-9C9A-55DF29EBDD5E}" destId="{559C3636-CAAA-1B4C-A3B9-3463148D92E7}" srcOrd="3" destOrd="0" presId="urn:microsoft.com/office/officeart/2005/8/layout/lProcess2"/>
    <dgm:cxn modelId="{E90BB784-2A99-8142-B54D-ECD14567E99C}" type="presParOf" srcId="{A3735095-7BBA-894D-9C9A-55DF29EBDD5E}" destId="{941B236B-F8EA-B047-88EC-CA1621798CD9}" srcOrd="4" destOrd="0" presId="urn:microsoft.com/office/officeart/2005/8/layout/lProcess2"/>
    <dgm:cxn modelId="{CF496BDF-38F4-434C-978C-8A85D3F6C01E}" type="presParOf" srcId="{A3735095-7BBA-894D-9C9A-55DF29EBDD5E}" destId="{974AB96B-79F9-7E40-B3D7-E9DA75BBA9A7}" srcOrd="5" destOrd="0" presId="urn:microsoft.com/office/officeart/2005/8/layout/lProcess2"/>
    <dgm:cxn modelId="{B5F51D0D-8A3F-9445-9C61-2CCC85910F37}" type="presParOf" srcId="{A3735095-7BBA-894D-9C9A-55DF29EBDD5E}" destId="{2C7B6750-5E4E-514D-9149-D46F7FD53E0A}" srcOrd="6" destOrd="0" presId="urn:microsoft.com/office/officeart/2005/8/layout/lProcess2"/>
    <dgm:cxn modelId="{D2D4DA91-C84C-244B-B068-FDB888F45E64}" type="presParOf" srcId="{A3735095-7BBA-894D-9C9A-55DF29EBDD5E}" destId="{A6C52438-AD0F-2948-BE8E-413D1CE06E02}" srcOrd="7" destOrd="0" presId="urn:microsoft.com/office/officeart/2005/8/layout/lProcess2"/>
    <dgm:cxn modelId="{6E49CB54-1149-3845-8A9E-35E8F4C2097A}" type="presParOf" srcId="{A3735095-7BBA-894D-9C9A-55DF29EBDD5E}" destId="{004D4FEB-A992-5F48-9546-5D20EC1D9D5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E1AAB4-F16F-C24F-A0FB-8BD9E42A237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913520-6B34-9542-B9CE-6CF74B0C1333}">
      <dgm:prSet phldrT="[Texte]"/>
      <dgm:spPr/>
      <dgm:t>
        <a:bodyPr/>
        <a:lstStyle/>
        <a:p>
          <a:r>
            <a:rPr lang="fr-FR" b="1" dirty="0"/>
            <a:t>Le leadership interculturel</a:t>
          </a:r>
        </a:p>
      </dgm:t>
    </dgm:pt>
    <dgm:pt modelId="{88240CB8-3D59-7248-9FD8-C1F965B7C744}" type="parTrans" cxnId="{34910ACF-D5C2-504D-BCCD-5572E587BE07}">
      <dgm:prSet/>
      <dgm:spPr/>
      <dgm:t>
        <a:bodyPr/>
        <a:lstStyle/>
        <a:p>
          <a:endParaRPr lang="fr-FR"/>
        </a:p>
      </dgm:t>
    </dgm:pt>
    <dgm:pt modelId="{AE533D58-6A1F-D240-8524-B51817CF3604}" type="sibTrans" cxnId="{34910ACF-D5C2-504D-BCCD-5572E587BE07}">
      <dgm:prSet/>
      <dgm:spPr/>
      <dgm:t>
        <a:bodyPr/>
        <a:lstStyle/>
        <a:p>
          <a:endParaRPr lang="fr-FR"/>
        </a:p>
      </dgm:t>
    </dgm:pt>
    <dgm:pt modelId="{3CABCF06-40C2-EC48-9966-31F6E1DBB226}">
      <dgm:prSet custT="1"/>
      <dgm:spPr>
        <a:solidFill>
          <a:srgbClr val="EFC19F"/>
        </a:solidFill>
      </dgm:spPr>
      <dgm:t>
        <a:bodyPr/>
        <a:lstStyle/>
        <a:p>
          <a:r>
            <a:rPr lang="fr-FR" sz="2400" b="1" dirty="0">
              <a:solidFill>
                <a:srgbClr val="71999D"/>
              </a:solidFill>
            </a:rPr>
            <a:t>La culture nationale est une variable situationnelle qui influe beaucoup sur les résultats.</a:t>
          </a:r>
        </a:p>
      </dgm:t>
    </dgm:pt>
    <dgm:pt modelId="{0FAC521F-4B77-F34B-AB12-14B013F65418}" type="parTrans" cxnId="{7DD33390-9CEB-214E-9E2A-61E830C55774}">
      <dgm:prSet/>
      <dgm:spPr/>
      <dgm:t>
        <a:bodyPr/>
        <a:lstStyle/>
        <a:p>
          <a:endParaRPr lang="fr-FR"/>
        </a:p>
      </dgm:t>
    </dgm:pt>
    <dgm:pt modelId="{B42F6463-CAD2-DF4A-9CE8-A8E486F215E4}" type="sibTrans" cxnId="{7DD33390-9CEB-214E-9E2A-61E830C55774}">
      <dgm:prSet/>
      <dgm:spPr/>
      <dgm:t>
        <a:bodyPr/>
        <a:lstStyle/>
        <a:p>
          <a:endParaRPr lang="fr-FR"/>
        </a:p>
      </dgm:t>
    </dgm:pt>
    <dgm:pt modelId="{B8DBA7D7-ECA1-6A42-BE03-084FC9EF54D0}" type="pres">
      <dgm:prSet presAssocID="{8CE1AAB4-F16F-C24F-A0FB-8BD9E42A237F}" presName="theList" presStyleCnt="0">
        <dgm:presLayoutVars>
          <dgm:dir/>
          <dgm:animLvl val="lvl"/>
          <dgm:resizeHandles val="exact"/>
        </dgm:presLayoutVars>
      </dgm:prSet>
      <dgm:spPr/>
    </dgm:pt>
    <dgm:pt modelId="{F2025E67-6727-C347-AF39-55E246AFF13A}" type="pres">
      <dgm:prSet presAssocID="{02913520-6B34-9542-B9CE-6CF74B0C1333}" presName="compNode" presStyleCnt="0"/>
      <dgm:spPr/>
    </dgm:pt>
    <dgm:pt modelId="{025EEDDF-8125-F743-93E2-DAE61C8E37DB}" type="pres">
      <dgm:prSet presAssocID="{02913520-6B34-9542-B9CE-6CF74B0C1333}" presName="aNode" presStyleLbl="bgShp" presStyleIdx="0" presStyleCnt="1" custLinFactNeighborY="3758"/>
      <dgm:spPr/>
    </dgm:pt>
    <dgm:pt modelId="{8AFA6D16-C651-D549-B8C2-68E15A2E2FB6}" type="pres">
      <dgm:prSet presAssocID="{02913520-6B34-9542-B9CE-6CF74B0C1333}" presName="textNode" presStyleLbl="bgShp" presStyleIdx="0" presStyleCnt="1"/>
      <dgm:spPr/>
    </dgm:pt>
    <dgm:pt modelId="{28A718FE-1EE9-FD4C-B8C4-D6408D7B2430}" type="pres">
      <dgm:prSet presAssocID="{02913520-6B34-9542-B9CE-6CF74B0C1333}" presName="compChildNode" presStyleCnt="0"/>
      <dgm:spPr/>
    </dgm:pt>
    <dgm:pt modelId="{24A907DD-D7FC-F848-818E-3B5CF35857EE}" type="pres">
      <dgm:prSet presAssocID="{02913520-6B34-9542-B9CE-6CF74B0C1333}" presName="theInnerList" presStyleCnt="0"/>
      <dgm:spPr/>
    </dgm:pt>
    <dgm:pt modelId="{E6CB1B0F-0F73-2148-B67B-2A7F7D48308E}" type="pres">
      <dgm:prSet presAssocID="{3CABCF06-40C2-EC48-9966-31F6E1DBB226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281E898B-F98E-5047-84BD-C3C19CFB2AF9}" type="presOf" srcId="{02913520-6B34-9542-B9CE-6CF74B0C1333}" destId="{8AFA6D16-C651-D549-B8C2-68E15A2E2FB6}" srcOrd="1" destOrd="0" presId="urn:microsoft.com/office/officeart/2005/8/layout/lProcess2"/>
    <dgm:cxn modelId="{7DD33390-9CEB-214E-9E2A-61E830C55774}" srcId="{02913520-6B34-9542-B9CE-6CF74B0C1333}" destId="{3CABCF06-40C2-EC48-9966-31F6E1DBB226}" srcOrd="0" destOrd="0" parTransId="{0FAC521F-4B77-F34B-AB12-14B013F65418}" sibTransId="{B42F6463-CAD2-DF4A-9CE8-A8E486F215E4}"/>
    <dgm:cxn modelId="{253896C9-A82A-B244-9AAB-B398362CCBD5}" type="presOf" srcId="{3CABCF06-40C2-EC48-9966-31F6E1DBB226}" destId="{E6CB1B0F-0F73-2148-B67B-2A7F7D48308E}" srcOrd="0" destOrd="0" presId="urn:microsoft.com/office/officeart/2005/8/layout/lProcess2"/>
    <dgm:cxn modelId="{6AAABACB-BD76-C942-ABC5-83B10A0A2588}" type="presOf" srcId="{8CE1AAB4-F16F-C24F-A0FB-8BD9E42A237F}" destId="{B8DBA7D7-ECA1-6A42-BE03-084FC9EF54D0}" srcOrd="0" destOrd="0" presId="urn:microsoft.com/office/officeart/2005/8/layout/lProcess2"/>
    <dgm:cxn modelId="{34910ACF-D5C2-504D-BCCD-5572E587BE07}" srcId="{8CE1AAB4-F16F-C24F-A0FB-8BD9E42A237F}" destId="{02913520-6B34-9542-B9CE-6CF74B0C1333}" srcOrd="0" destOrd="0" parTransId="{88240CB8-3D59-7248-9FD8-C1F965B7C744}" sibTransId="{AE533D58-6A1F-D240-8524-B51817CF3604}"/>
    <dgm:cxn modelId="{5E269CD9-5B27-4743-90AE-97F476EC8382}" type="presOf" srcId="{02913520-6B34-9542-B9CE-6CF74B0C1333}" destId="{025EEDDF-8125-F743-93E2-DAE61C8E37DB}" srcOrd="0" destOrd="0" presId="urn:microsoft.com/office/officeart/2005/8/layout/lProcess2"/>
    <dgm:cxn modelId="{5A58C6ED-96EB-3D43-839F-DEC02CF23BF9}" type="presParOf" srcId="{B8DBA7D7-ECA1-6A42-BE03-084FC9EF54D0}" destId="{F2025E67-6727-C347-AF39-55E246AFF13A}" srcOrd="0" destOrd="0" presId="urn:microsoft.com/office/officeart/2005/8/layout/lProcess2"/>
    <dgm:cxn modelId="{F44FA9F3-C68F-8B44-B1CE-0F9B692B71EC}" type="presParOf" srcId="{F2025E67-6727-C347-AF39-55E246AFF13A}" destId="{025EEDDF-8125-F743-93E2-DAE61C8E37DB}" srcOrd="0" destOrd="0" presId="urn:microsoft.com/office/officeart/2005/8/layout/lProcess2"/>
    <dgm:cxn modelId="{B00B19D4-CB54-CF44-A545-61B31DBF044B}" type="presParOf" srcId="{F2025E67-6727-C347-AF39-55E246AFF13A}" destId="{8AFA6D16-C651-D549-B8C2-68E15A2E2FB6}" srcOrd="1" destOrd="0" presId="urn:microsoft.com/office/officeart/2005/8/layout/lProcess2"/>
    <dgm:cxn modelId="{9696435A-1BE9-FC4D-B5EA-A9674E9ED91C}" type="presParOf" srcId="{F2025E67-6727-C347-AF39-55E246AFF13A}" destId="{28A718FE-1EE9-FD4C-B8C4-D6408D7B2430}" srcOrd="2" destOrd="0" presId="urn:microsoft.com/office/officeart/2005/8/layout/lProcess2"/>
    <dgm:cxn modelId="{BC185D2B-9AD8-9541-9076-DE435EAD5744}" type="presParOf" srcId="{28A718FE-1EE9-FD4C-B8C4-D6408D7B2430}" destId="{24A907DD-D7FC-F848-818E-3B5CF35857EE}" srcOrd="0" destOrd="0" presId="urn:microsoft.com/office/officeart/2005/8/layout/lProcess2"/>
    <dgm:cxn modelId="{A56A4CE6-7532-124E-B369-18BA64DC18B0}" type="presParOf" srcId="{24A907DD-D7FC-F848-818E-3B5CF35857EE}" destId="{E6CB1B0F-0F73-2148-B67B-2A7F7D4830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D53353-2AE3-1041-B37A-DA73EAE1C86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E928F82-1D30-B641-9E46-392935B88145}">
      <dgm:prSet phldrT="[Texte]"/>
      <dgm:spPr/>
      <dgm:t>
        <a:bodyPr/>
        <a:lstStyle/>
        <a:p>
          <a:r>
            <a:rPr lang="fr-FR" b="1" dirty="0"/>
            <a:t>La formation des gestionnaires au leadership </a:t>
          </a:r>
        </a:p>
      </dgm:t>
    </dgm:pt>
    <dgm:pt modelId="{9C3B2D43-DC74-D042-B09F-88F15EAA4D6D}" type="parTrans" cxnId="{2511D329-2133-D644-AA41-0E466A257991}">
      <dgm:prSet/>
      <dgm:spPr/>
      <dgm:t>
        <a:bodyPr/>
        <a:lstStyle/>
        <a:p>
          <a:endParaRPr lang="fr-FR"/>
        </a:p>
      </dgm:t>
    </dgm:pt>
    <dgm:pt modelId="{84F89351-71B7-8D4E-B012-249E9FFE2AF1}" type="sibTrans" cxnId="{2511D329-2133-D644-AA41-0E466A257991}">
      <dgm:prSet/>
      <dgm:spPr/>
      <dgm:t>
        <a:bodyPr/>
        <a:lstStyle/>
        <a:p>
          <a:endParaRPr lang="fr-FR"/>
        </a:p>
      </dgm:t>
    </dgm:pt>
    <dgm:pt modelId="{84489BD9-4FE8-A64C-AD84-D986AB094C6D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Autocontrôle efficace</a:t>
          </a:r>
          <a:endParaRPr lang="fr-FR" sz="2400" b="1" dirty="0">
            <a:solidFill>
              <a:srgbClr val="71999D"/>
            </a:solidFill>
          </a:endParaRPr>
        </a:p>
      </dgm:t>
    </dgm:pt>
    <dgm:pt modelId="{7E9D297F-95AD-BC48-AE7C-A6845878464C}" type="parTrans" cxnId="{7E23C7F5-73E6-EC45-9227-74D0BE728F12}">
      <dgm:prSet/>
      <dgm:spPr/>
      <dgm:t>
        <a:bodyPr/>
        <a:lstStyle/>
        <a:p>
          <a:endParaRPr lang="fr-FR"/>
        </a:p>
      </dgm:t>
    </dgm:pt>
    <dgm:pt modelId="{070A5D5E-0BF3-1C4E-BC8D-1553B7129C1B}" type="sibTrans" cxnId="{7E23C7F5-73E6-EC45-9227-74D0BE728F12}">
      <dgm:prSet/>
      <dgm:spPr/>
      <dgm:t>
        <a:bodyPr/>
        <a:lstStyle/>
        <a:p>
          <a:endParaRPr lang="fr-FR"/>
        </a:p>
      </dgm:t>
    </dgm:pt>
    <dgm:pt modelId="{FA3AFFFA-6118-6147-9257-B41027E9907C}">
      <dgm:prSet custT="1"/>
      <dgm:spPr>
        <a:solidFill>
          <a:srgbClr val="ADD387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Ajuster son comportement aux circonstances</a:t>
          </a:r>
        </a:p>
      </dgm:t>
    </dgm:pt>
    <dgm:pt modelId="{1F1D9419-135E-234E-AC5A-206679EF6FA1}" type="parTrans" cxnId="{735DDDA9-2D98-BB46-9F5A-89378C2168FF}">
      <dgm:prSet/>
      <dgm:spPr/>
      <dgm:t>
        <a:bodyPr/>
        <a:lstStyle/>
        <a:p>
          <a:endParaRPr lang="fr-FR"/>
        </a:p>
      </dgm:t>
    </dgm:pt>
    <dgm:pt modelId="{7930421A-F3BB-A04B-A2F0-8A482617F92E}" type="sibTrans" cxnId="{735DDDA9-2D98-BB46-9F5A-89378C2168FF}">
      <dgm:prSet/>
      <dgm:spPr/>
      <dgm:t>
        <a:bodyPr/>
        <a:lstStyle/>
        <a:p>
          <a:endParaRPr lang="fr-FR"/>
        </a:p>
      </dgm:t>
    </dgm:pt>
    <dgm:pt modelId="{8AC27D5E-A1FF-1847-A005-BBAEA7D0C12E}">
      <dgm:prSet custT="1"/>
      <dgm:spPr>
        <a:solidFill>
          <a:srgbClr val="8DC1C5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Motivation à diriger</a:t>
          </a:r>
        </a:p>
      </dgm:t>
    </dgm:pt>
    <dgm:pt modelId="{2874E574-E207-EA43-B239-FA4C28001881}" type="parTrans" cxnId="{73E54549-1DF1-F741-B0B2-816F0B03F09B}">
      <dgm:prSet/>
      <dgm:spPr/>
      <dgm:t>
        <a:bodyPr/>
        <a:lstStyle/>
        <a:p>
          <a:endParaRPr lang="fr-FR"/>
        </a:p>
      </dgm:t>
    </dgm:pt>
    <dgm:pt modelId="{373AE786-BBED-4C46-BDCE-9DE741E37EE6}" type="sibTrans" cxnId="{73E54549-1DF1-F741-B0B2-816F0B03F09B}">
      <dgm:prSet/>
      <dgm:spPr/>
      <dgm:t>
        <a:bodyPr/>
        <a:lstStyle/>
        <a:p>
          <a:endParaRPr lang="fr-FR"/>
        </a:p>
      </dgm:t>
    </dgm:pt>
    <dgm:pt modelId="{A60C05EB-1E29-E343-96F1-1ACB124DFC6F}">
      <dgm:prSet custT="1"/>
      <dgm:spPr>
        <a:solidFill>
          <a:srgbClr val="B4DFD8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Conscience de soi / de son ego</a:t>
          </a:r>
        </a:p>
      </dgm:t>
    </dgm:pt>
    <dgm:pt modelId="{3F44F5B2-9739-8E45-AACB-BF7EB81F8D39}" type="parTrans" cxnId="{931DD26D-D5D8-C64A-A47B-9DFE76F1D207}">
      <dgm:prSet/>
      <dgm:spPr/>
      <dgm:t>
        <a:bodyPr/>
        <a:lstStyle/>
        <a:p>
          <a:endParaRPr lang="fr-FR"/>
        </a:p>
      </dgm:t>
    </dgm:pt>
    <dgm:pt modelId="{5F4AED45-90CC-8448-A86F-2F4EA4F87421}" type="sibTrans" cxnId="{931DD26D-D5D8-C64A-A47B-9DFE76F1D207}">
      <dgm:prSet/>
      <dgm:spPr/>
      <dgm:t>
        <a:bodyPr/>
        <a:lstStyle/>
        <a:p>
          <a:endParaRPr lang="fr-FR"/>
        </a:p>
      </dgm:t>
    </dgm:pt>
    <dgm:pt modelId="{8BAF93F6-C847-E74A-87DC-5754C5BE996C}" type="pres">
      <dgm:prSet presAssocID="{ACD53353-2AE3-1041-B37A-DA73EAE1C861}" presName="theList" presStyleCnt="0">
        <dgm:presLayoutVars>
          <dgm:dir/>
          <dgm:animLvl val="lvl"/>
          <dgm:resizeHandles val="exact"/>
        </dgm:presLayoutVars>
      </dgm:prSet>
      <dgm:spPr/>
    </dgm:pt>
    <dgm:pt modelId="{B319FF09-D93D-F04F-B401-7689327C19B1}" type="pres">
      <dgm:prSet presAssocID="{2E928F82-1D30-B641-9E46-392935B88145}" presName="compNode" presStyleCnt="0"/>
      <dgm:spPr/>
    </dgm:pt>
    <dgm:pt modelId="{1B3CDF3B-26CF-AC46-A3D6-8DDA8CB6C0B9}" type="pres">
      <dgm:prSet presAssocID="{2E928F82-1D30-B641-9E46-392935B88145}" presName="aNode" presStyleLbl="bgShp" presStyleIdx="0" presStyleCnt="1" custLinFactNeighborX="340" custLinFactNeighborY="9247"/>
      <dgm:spPr/>
    </dgm:pt>
    <dgm:pt modelId="{F126B40A-0F99-3C40-8D39-2F4FD8899CFE}" type="pres">
      <dgm:prSet presAssocID="{2E928F82-1D30-B641-9E46-392935B88145}" presName="textNode" presStyleLbl="bgShp" presStyleIdx="0" presStyleCnt="1"/>
      <dgm:spPr/>
    </dgm:pt>
    <dgm:pt modelId="{17DAEC6B-DD27-A242-998A-751F0EF09064}" type="pres">
      <dgm:prSet presAssocID="{2E928F82-1D30-B641-9E46-392935B88145}" presName="compChildNode" presStyleCnt="0"/>
      <dgm:spPr/>
    </dgm:pt>
    <dgm:pt modelId="{1602EA11-2A8E-3241-8F5C-A462972ED390}" type="pres">
      <dgm:prSet presAssocID="{2E928F82-1D30-B641-9E46-392935B88145}" presName="theInnerList" presStyleCnt="0"/>
      <dgm:spPr/>
    </dgm:pt>
    <dgm:pt modelId="{53ADBF23-8BE2-924B-B321-005B2C8950EB}" type="pres">
      <dgm:prSet presAssocID="{84489BD9-4FE8-A64C-AD84-D986AB094C6D}" presName="childNode" presStyleLbl="node1" presStyleIdx="0" presStyleCnt="4">
        <dgm:presLayoutVars>
          <dgm:bulletEnabled val="1"/>
        </dgm:presLayoutVars>
      </dgm:prSet>
      <dgm:spPr/>
    </dgm:pt>
    <dgm:pt modelId="{A82964AB-FDF3-1D43-A1AA-6D5A4BC38388}" type="pres">
      <dgm:prSet presAssocID="{84489BD9-4FE8-A64C-AD84-D986AB094C6D}" presName="aSpace2" presStyleCnt="0"/>
      <dgm:spPr/>
    </dgm:pt>
    <dgm:pt modelId="{1937CECA-67BB-BC47-8FA0-EECECC70A9E1}" type="pres">
      <dgm:prSet presAssocID="{FA3AFFFA-6118-6147-9257-B41027E9907C}" presName="childNode" presStyleLbl="node1" presStyleIdx="1" presStyleCnt="4">
        <dgm:presLayoutVars>
          <dgm:bulletEnabled val="1"/>
        </dgm:presLayoutVars>
      </dgm:prSet>
      <dgm:spPr/>
    </dgm:pt>
    <dgm:pt modelId="{AF168B43-8E12-0849-AF19-898AC391906A}" type="pres">
      <dgm:prSet presAssocID="{FA3AFFFA-6118-6147-9257-B41027E9907C}" presName="aSpace2" presStyleCnt="0"/>
      <dgm:spPr/>
    </dgm:pt>
    <dgm:pt modelId="{83B3D499-6B0F-354E-9E73-D847C39D9E88}" type="pres">
      <dgm:prSet presAssocID="{8AC27D5E-A1FF-1847-A005-BBAEA7D0C12E}" presName="childNode" presStyleLbl="node1" presStyleIdx="2" presStyleCnt="4">
        <dgm:presLayoutVars>
          <dgm:bulletEnabled val="1"/>
        </dgm:presLayoutVars>
      </dgm:prSet>
      <dgm:spPr/>
    </dgm:pt>
    <dgm:pt modelId="{BB61EACC-4930-BD4B-B074-4F7DB0944DC2}" type="pres">
      <dgm:prSet presAssocID="{8AC27D5E-A1FF-1847-A005-BBAEA7D0C12E}" presName="aSpace2" presStyleCnt="0"/>
      <dgm:spPr/>
    </dgm:pt>
    <dgm:pt modelId="{77721857-ABEE-9749-8BD8-7AE9E40F8EEE}" type="pres">
      <dgm:prSet presAssocID="{A60C05EB-1E29-E343-96F1-1ACB124DFC6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CCB6C02-9659-4144-B906-7B5F0F6867E7}" type="presOf" srcId="{A60C05EB-1E29-E343-96F1-1ACB124DFC6F}" destId="{77721857-ABEE-9749-8BD8-7AE9E40F8EEE}" srcOrd="0" destOrd="0" presId="urn:microsoft.com/office/officeart/2005/8/layout/lProcess2"/>
    <dgm:cxn modelId="{B8251403-B088-1D44-A24C-D333161F9819}" type="presOf" srcId="{2E928F82-1D30-B641-9E46-392935B88145}" destId="{F126B40A-0F99-3C40-8D39-2F4FD8899CFE}" srcOrd="1" destOrd="0" presId="urn:microsoft.com/office/officeart/2005/8/layout/lProcess2"/>
    <dgm:cxn modelId="{2511D329-2133-D644-AA41-0E466A257991}" srcId="{ACD53353-2AE3-1041-B37A-DA73EAE1C861}" destId="{2E928F82-1D30-B641-9E46-392935B88145}" srcOrd="0" destOrd="0" parTransId="{9C3B2D43-DC74-D042-B09F-88F15EAA4D6D}" sibTransId="{84F89351-71B7-8D4E-B012-249E9FFE2AF1}"/>
    <dgm:cxn modelId="{73E54549-1DF1-F741-B0B2-816F0B03F09B}" srcId="{2E928F82-1D30-B641-9E46-392935B88145}" destId="{8AC27D5E-A1FF-1847-A005-BBAEA7D0C12E}" srcOrd="2" destOrd="0" parTransId="{2874E574-E207-EA43-B239-FA4C28001881}" sibTransId="{373AE786-BBED-4C46-BDCE-9DE741E37EE6}"/>
    <dgm:cxn modelId="{931DD26D-D5D8-C64A-A47B-9DFE76F1D207}" srcId="{2E928F82-1D30-B641-9E46-392935B88145}" destId="{A60C05EB-1E29-E343-96F1-1ACB124DFC6F}" srcOrd="3" destOrd="0" parTransId="{3F44F5B2-9739-8E45-AACB-BF7EB81F8D39}" sibTransId="{5F4AED45-90CC-8448-A86F-2F4EA4F87421}"/>
    <dgm:cxn modelId="{3E75D982-0695-A04B-A877-F7E4C70ADD47}" type="presOf" srcId="{8AC27D5E-A1FF-1847-A005-BBAEA7D0C12E}" destId="{83B3D499-6B0F-354E-9E73-D847C39D9E88}" srcOrd="0" destOrd="0" presId="urn:microsoft.com/office/officeart/2005/8/layout/lProcess2"/>
    <dgm:cxn modelId="{5B70F892-4EB1-CA43-BA33-0A5F6AC25A64}" type="presOf" srcId="{2E928F82-1D30-B641-9E46-392935B88145}" destId="{1B3CDF3B-26CF-AC46-A3D6-8DDA8CB6C0B9}" srcOrd="0" destOrd="0" presId="urn:microsoft.com/office/officeart/2005/8/layout/lProcess2"/>
    <dgm:cxn modelId="{2E270499-ECFE-FB42-BADC-CFC559C91B36}" type="presOf" srcId="{84489BD9-4FE8-A64C-AD84-D986AB094C6D}" destId="{53ADBF23-8BE2-924B-B321-005B2C8950EB}" srcOrd="0" destOrd="0" presId="urn:microsoft.com/office/officeart/2005/8/layout/lProcess2"/>
    <dgm:cxn modelId="{735DDDA9-2D98-BB46-9F5A-89378C2168FF}" srcId="{2E928F82-1D30-B641-9E46-392935B88145}" destId="{FA3AFFFA-6118-6147-9257-B41027E9907C}" srcOrd="1" destOrd="0" parTransId="{1F1D9419-135E-234E-AC5A-206679EF6FA1}" sibTransId="{7930421A-F3BB-A04B-A2F0-8A482617F92E}"/>
    <dgm:cxn modelId="{0544EFAC-771F-FD43-A859-85F8B7620616}" type="presOf" srcId="{ACD53353-2AE3-1041-B37A-DA73EAE1C861}" destId="{8BAF93F6-C847-E74A-87DC-5754C5BE996C}" srcOrd="0" destOrd="0" presId="urn:microsoft.com/office/officeart/2005/8/layout/lProcess2"/>
    <dgm:cxn modelId="{7E23C7F5-73E6-EC45-9227-74D0BE728F12}" srcId="{2E928F82-1D30-B641-9E46-392935B88145}" destId="{84489BD9-4FE8-A64C-AD84-D986AB094C6D}" srcOrd="0" destOrd="0" parTransId="{7E9D297F-95AD-BC48-AE7C-A6845878464C}" sibTransId="{070A5D5E-0BF3-1C4E-BC8D-1553B7129C1B}"/>
    <dgm:cxn modelId="{1E0FF1F5-A9F8-884B-A74F-0EF0CCA35F3F}" type="presOf" srcId="{FA3AFFFA-6118-6147-9257-B41027E9907C}" destId="{1937CECA-67BB-BC47-8FA0-EECECC70A9E1}" srcOrd="0" destOrd="0" presId="urn:microsoft.com/office/officeart/2005/8/layout/lProcess2"/>
    <dgm:cxn modelId="{03210860-3957-9548-A3C6-774D4265CC7C}" type="presParOf" srcId="{8BAF93F6-C847-E74A-87DC-5754C5BE996C}" destId="{B319FF09-D93D-F04F-B401-7689327C19B1}" srcOrd="0" destOrd="0" presId="urn:microsoft.com/office/officeart/2005/8/layout/lProcess2"/>
    <dgm:cxn modelId="{851FB4D3-9064-C449-B8E1-C7EB8388C094}" type="presParOf" srcId="{B319FF09-D93D-F04F-B401-7689327C19B1}" destId="{1B3CDF3B-26CF-AC46-A3D6-8DDA8CB6C0B9}" srcOrd="0" destOrd="0" presId="urn:microsoft.com/office/officeart/2005/8/layout/lProcess2"/>
    <dgm:cxn modelId="{2E44D991-074F-4B4D-B96E-1F3BF3415978}" type="presParOf" srcId="{B319FF09-D93D-F04F-B401-7689327C19B1}" destId="{F126B40A-0F99-3C40-8D39-2F4FD8899CFE}" srcOrd="1" destOrd="0" presId="urn:microsoft.com/office/officeart/2005/8/layout/lProcess2"/>
    <dgm:cxn modelId="{8BD4DB45-C5DB-B44E-8538-7BA00DDCB629}" type="presParOf" srcId="{B319FF09-D93D-F04F-B401-7689327C19B1}" destId="{17DAEC6B-DD27-A242-998A-751F0EF09064}" srcOrd="2" destOrd="0" presId="urn:microsoft.com/office/officeart/2005/8/layout/lProcess2"/>
    <dgm:cxn modelId="{867077AE-01BB-D543-AE11-E7C330AA209D}" type="presParOf" srcId="{17DAEC6B-DD27-A242-998A-751F0EF09064}" destId="{1602EA11-2A8E-3241-8F5C-A462972ED390}" srcOrd="0" destOrd="0" presId="urn:microsoft.com/office/officeart/2005/8/layout/lProcess2"/>
    <dgm:cxn modelId="{2486AA09-BC55-7A4B-8659-D7FA92146D38}" type="presParOf" srcId="{1602EA11-2A8E-3241-8F5C-A462972ED390}" destId="{53ADBF23-8BE2-924B-B321-005B2C8950EB}" srcOrd="0" destOrd="0" presId="urn:microsoft.com/office/officeart/2005/8/layout/lProcess2"/>
    <dgm:cxn modelId="{C40C09C8-79DA-A14B-953F-4A3617B146F8}" type="presParOf" srcId="{1602EA11-2A8E-3241-8F5C-A462972ED390}" destId="{A82964AB-FDF3-1D43-A1AA-6D5A4BC38388}" srcOrd="1" destOrd="0" presId="urn:microsoft.com/office/officeart/2005/8/layout/lProcess2"/>
    <dgm:cxn modelId="{F662B8EB-F28F-B94F-B186-9243D79B6FF1}" type="presParOf" srcId="{1602EA11-2A8E-3241-8F5C-A462972ED390}" destId="{1937CECA-67BB-BC47-8FA0-EECECC70A9E1}" srcOrd="2" destOrd="0" presId="urn:microsoft.com/office/officeart/2005/8/layout/lProcess2"/>
    <dgm:cxn modelId="{F9997A00-200F-6A4A-9823-694B18B174DD}" type="presParOf" srcId="{1602EA11-2A8E-3241-8F5C-A462972ED390}" destId="{AF168B43-8E12-0849-AF19-898AC391906A}" srcOrd="3" destOrd="0" presId="urn:microsoft.com/office/officeart/2005/8/layout/lProcess2"/>
    <dgm:cxn modelId="{7F8CE8BE-F0E3-4F42-8E77-678EBB4CC9D5}" type="presParOf" srcId="{1602EA11-2A8E-3241-8F5C-A462972ED390}" destId="{83B3D499-6B0F-354E-9E73-D847C39D9E88}" srcOrd="4" destOrd="0" presId="urn:microsoft.com/office/officeart/2005/8/layout/lProcess2"/>
    <dgm:cxn modelId="{6977661B-5CFD-124F-90F9-92E8987C0698}" type="presParOf" srcId="{1602EA11-2A8E-3241-8F5C-A462972ED390}" destId="{BB61EACC-4930-BD4B-B074-4F7DB0944DC2}" srcOrd="5" destOrd="0" presId="urn:microsoft.com/office/officeart/2005/8/layout/lProcess2"/>
    <dgm:cxn modelId="{8DC4D67D-8113-7048-B256-42492A88CCD3}" type="presParOf" srcId="{1602EA11-2A8E-3241-8F5C-A462972ED390}" destId="{77721857-ABEE-9749-8BD8-7AE9E40F8EE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92886-7982-FA4A-A7F6-C90FE11D8315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0BF77-CB73-3049-80F2-DF12A4E91A45}">
      <dgm:prSet phldrT="[Texte]"/>
      <dgm:spPr/>
      <dgm:t>
        <a:bodyPr/>
        <a:lstStyle/>
        <a:p>
          <a:r>
            <a:rPr lang="fr-FR" dirty="0">
              <a:cs typeface="Arial" charset="0"/>
            </a:rPr>
            <a:t>Les deux influencent les individus mais...</a:t>
          </a:r>
          <a:endParaRPr lang="fr-FR" dirty="0"/>
        </a:p>
      </dgm:t>
    </dgm:pt>
    <dgm:pt modelId="{DAD5BECC-8630-2046-A4EA-37D23645494B}" type="parTrans" cxnId="{9482112E-7E39-9745-B391-40A3CE4E5DC6}">
      <dgm:prSet/>
      <dgm:spPr/>
      <dgm:t>
        <a:bodyPr/>
        <a:lstStyle/>
        <a:p>
          <a:endParaRPr lang="fr-FR"/>
        </a:p>
      </dgm:t>
    </dgm:pt>
    <dgm:pt modelId="{9D175958-EBA6-E948-8FBF-C40C5A40A36E}" type="sibTrans" cxnId="{9482112E-7E39-9745-B391-40A3CE4E5DC6}">
      <dgm:prSet/>
      <dgm:spPr/>
      <dgm:t>
        <a:bodyPr/>
        <a:lstStyle/>
        <a:p>
          <a:endParaRPr lang="fr-FR"/>
        </a:p>
      </dgm:t>
    </dgm:pt>
    <dgm:pt modelId="{9A7A26C3-3FFE-DE4E-85CC-E503C493D6E9}">
      <dgm:prSet/>
      <dgm:spPr>
        <a:solidFill>
          <a:srgbClr val="EFC19F"/>
        </a:solidFill>
      </dgm:spPr>
      <dgm:t>
        <a:bodyPr/>
        <a:lstStyle/>
        <a:p>
          <a:pPr algn="l"/>
          <a:r>
            <a:rPr lang="fr-FR" dirty="0">
              <a:cs typeface="Arial" charset="0"/>
            </a:rPr>
            <a:t>Alors que l’engagement est volontaire dans le cas du leader, il ne l’est pas dans celui du manipulateur.</a:t>
          </a:r>
        </a:p>
      </dgm:t>
    </dgm:pt>
    <dgm:pt modelId="{C8DDD5EF-A68D-0D4A-9FCD-1E1C12F7F7F9}" type="parTrans" cxnId="{56648815-1D1F-C244-98F3-4D3D395EA335}">
      <dgm:prSet/>
      <dgm:spPr/>
      <dgm:t>
        <a:bodyPr/>
        <a:lstStyle/>
        <a:p>
          <a:endParaRPr lang="fr-FR"/>
        </a:p>
      </dgm:t>
    </dgm:pt>
    <dgm:pt modelId="{0329BB3E-2327-C84C-80D9-380DEE6E3EE9}" type="sibTrans" cxnId="{56648815-1D1F-C244-98F3-4D3D395EA335}">
      <dgm:prSet/>
      <dgm:spPr/>
      <dgm:t>
        <a:bodyPr/>
        <a:lstStyle/>
        <a:p>
          <a:endParaRPr lang="fr-FR"/>
        </a:p>
      </dgm:t>
    </dgm:pt>
    <dgm:pt modelId="{3767A83B-2812-B04B-A340-7AF296B6AB1A}">
      <dgm:prSet/>
      <dgm:spPr>
        <a:solidFill>
          <a:srgbClr val="ADD387"/>
        </a:solidFill>
      </dgm:spPr>
      <dgm:t>
        <a:bodyPr/>
        <a:lstStyle/>
        <a:p>
          <a:pPr algn="l"/>
          <a:r>
            <a:rPr lang="fr-FR" dirty="0">
              <a:cs typeface="Arial" charset="0"/>
            </a:rPr>
            <a:t>Alors que le leader agit dans l’intérêt de l’organisation, le manipulateur n’agit que dans son propre intérêt.</a:t>
          </a:r>
        </a:p>
      </dgm:t>
    </dgm:pt>
    <dgm:pt modelId="{2E22CA50-43D9-0746-98E0-4BB1BD6EDFE2}" type="parTrans" cxnId="{449FBEB9-C6BF-3A45-A617-B953FCE9F72D}">
      <dgm:prSet/>
      <dgm:spPr/>
      <dgm:t>
        <a:bodyPr/>
        <a:lstStyle/>
        <a:p>
          <a:endParaRPr lang="fr-FR"/>
        </a:p>
      </dgm:t>
    </dgm:pt>
    <dgm:pt modelId="{D9E80617-CD54-A747-A164-CD28F566D9F5}" type="sibTrans" cxnId="{449FBEB9-C6BF-3A45-A617-B953FCE9F72D}">
      <dgm:prSet/>
      <dgm:spPr/>
      <dgm:t>
        <a:bodyPr/>
        <a:lstStyle/>
        <a:p>
          <a:endParaRPr lang="fr-FR"/>
        </a:p>
      </dgm:t>
    </dgm:pt>
    <dgm:pt modelId="{ACD5363B-BD95-F749-9466-7C95C966247C}" type="pres">
      <dgm:prSet presAssocID="{C6E92886-7982-FA4A-A7F6-C90FE11D8315}" presName="theList" presStyleCnt="0">
        <dgm:presLayoutVars>
          <dgm:dir/>
          <dgm:animLvl val="lvl"/>
          <dgm:resizeHandles val="exact"/>
        </dgm:presLayoutVars>
      </dgm:prSet>
      <dgm:spPr/>
    </dgm:pt>
    <dgm:pt modelId="{3AE40664-80EC-A14A-B99F-7622A9037E31}" type="pres">
      <dgm:prSet presAssocID="{0030BF77-CB73-3049-80F2-DF12A4E91A45}" presName="compNode" presStyleCnt="0"/>
      <dgm:spPr/>
    </dgm:pt>
    <dgm:pt modelId="{59361050-38B1-E440-A646-A841F143A46F}" type="pres">
      <dgm:prSet presAssocID="{0030BF77-CB73-3049-80F2-DF12A4E91A45}" presName="aNode" presStyleLbl="bgShp" presStyleIdx="0" presStyleCnt="1"/>
      <dgm:spPr/>
    </dgm:pt>
    <dgm:pt modelId="{E7238977-8B4E-3640-B7A3-DD6024038EDF}" type="pres">
      <dgm:prSet presAssocID="{0030BF77-CB73-3049-80F2-DF12A4E91A45}" presName="textNode" presStyleLbl="bgShp" presStyleIdx="0" presStyleCnt="1"/>
      <dgm:spPr/>
    </dgm:pt>
    <dgm:pt modelId="{E8F7D44E-7D5D-5444-B81D-643FB166ED23}" type="pres">
      <dgm:prSet presAssocID="{0030BF77-CB73-3049-80F2-DF12A4E91A45}" presName="compChildNode" presStyleCnt="0"/>
      <dgm:spPr/>
    </dgm:pt>
    <dgm:pt modelId="{DEB59854-1A6D-F743-B4D5-B2157320BF77}" type="pres">
      <dgm:prSet presAssocID="{0030BF77-CB73-3049-80F2-DF12A4E91A45}" presName="theInnerList" presStyleCnt="0"/>
      <dgm:spPr/>
    </dgm:pt>
    <dgm:pt modelId="{5FA835D5-06B2-B645-8660-B038D181F008}" type="pres">
      <dgm:prSet presAssocID="{9A7A26C3-3FFE-DE4E-85CC-E503C493D6E9}" presName="childNode" presStyleLbl="node1" presStyleIdx="0" presStyleCnt="2">
        <dgm:presLayoutVars>
          <dgm:bulletEnabled val="1"/>
        </dgm:presLayoutVars>
      </dgm:prSet>
      <dgm:spPr/>
    </dgm:pt>
    <dgm:pt modelId="{1D882E2C-A530-524E-88D2-2012D7900E47}" type="pres">
      <dgm:prSet presAssocID="{9A7A26C3-3FFE-DE4E-85CC-E503C493D6E9}" presName="aSpace2" presStyleCnt="0"/>
      <dgm:spPr/>
    </dgm:pt>
    <dgm:pt modelId="{5CB817AB-3667-6D43-9474-35BE020E5570}" type="pres">
      <dgm:prSet presAssocID="{3767A83B-2812-B04B-A340-7AF296B6AB1A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1A4E330F-A7F0-4849-B503-844D6DF8FC03}" type="presOf" srcId="{3767A83B-2812-B04B-A340-7AF296B6AB1A}" destId="{5CB817AB-3667-6D43-9474-35BE020E5570}" srcOrd="0" destOrd="0" presId="urn:microsoft.com/office/officeart/2005/8/layout/lProcess2"/>
    <dgm:cxn modelId="{56648815-1D1F-C244-98F3-4D3D395EA335}" srcId="{0030BF77-CB73-3049-80F2-DF12A4E91A45}" destId="{9A7A26C3-3FFE-DE4E-85CC-E503C493D6E9}" srcOrd="0" destOrd="0" parTransId="{C8DDD5EF-A68D-0D4A-9FCD-1E1C12F7F7F9}" sibTransId="{0329BB3E-2327-C84C-80D9-380DEE6E3EE9}"/>
    <dgm:cxn modelId="{6718EA1C-7E8A-1947-A003-44E5DE988DE4}" type="presOf" srcId="{9A7A26C3-3FFE-DE4E-85CC-E503C493D6E9}" destId="{5FA835D5-06B2-B645-8660-B038D181F008}" srcOrd="0" destOrd="0" presId="urn:microsoft.com/office/officeart/2005/8/layout/lProcess2"/>
    <dgm:cxn modelId="{168BDE2C-56D5-164D-9C26-E766BEC6C342}" type="presOf" srcId="{0030BF77-CB73-3049-80F2-DF12A4E91A45}" destId="{E7238977-8B4E-3640-B7A3-DD6024038EDF}" srcOrd="1" destOrd="0" presId="urn:microsoft.com/office/officeart/2005/8/layout/lProcess2"/>
    <dgm:cxn modelId="{9482112E-7E39-9745-B391-40A3CE4E5DC6}" srcId="{C6E92886-7982-FA4A-A7F6-C90FE11D8315}" destId="{0030BF77-CB73-3049-80F2-DF12A4E91A45}" srcOrd="0" destOrd="0" parTransId="{DAD5BECC-8630-2046-A4EA-37D23645494B}" sibTransId="{9D175958-EBA6-E948-8FBF-C40C5A40A36E}"/>
    <dgm:cxn modelId="{6D725643-F976-8E44-97C7-58DCBFFF760F}" type="presOf" srcId="{0030BF77-CB73-3049-80F2-DF12A4E91A45}" destId="{59361050-38B1-E440-A646-A841F143A46F}" srcOrd="0" destOrd="0" presId="urn:microsoft.com/office/officeart/2005/8/layout/lProcess2"/>
    <dgm:cxn modelId="{449FBEB9-C6BF-3A45-A617-B953FCE9F72D}" srcId="{0030BF77-CB73-3049-80F2-DF12A4E91A45}" destId="{3767A83B-2812-B04B-A340-7AF296B6AB1A}" srcOrd="1" destOrd="0" parTransId="{2E22CA50-43D9-0746-98E0-4BB1BD6EDFE2}" sibTransId="{D9E80617-CD54-A747-A164-CD28F566D9F5}"/>
    <dgm:cxn modelId="{3A4CF5BA-6A72-2A41-B65C-5AA6CA3E777F}" type="presOf" srcId="{C6E92886-7982-FA4A-A7F6-C90FE11D8315}" destId="{ACD5363B-BD95-F749-9466-7C95C966247C}" srcOrd="0" destOrd="0" presId="urn:microsoft.com/office/officeart/2005/8/layout/lProcess2"/>
    <dgm:cxn modelId="{2E9F13E7-7AA7-0D40-B035-578417A5F0F4}" type="presParOf" srcId="{ACD5363B-BD95-F749-9466-7C95C966247C}" destId="{3AE40664-80EC-A14A-B99F-7622A9037E31}" srcOrd="0" destOrd="0" presId="urn:microsoft.com/office/officeart/2005/8/layout/lProcess2"/>
    <dgm:cxn modelId="{CAC240F8-2348-E246-A5E6-FD2F4B407A5F}" type="presParOf" srcId="{3AE40664-80EC-A14A-B99F-7622A9037E31}" destId="{59361050-38B1-E440-A646-A841F143A46F}" srcOrd="0" destOrd="0" presId="urn:microsoft.com/office/officeart/2005/8/layout/lProcess2"/>
    <dgm:cxn modelId="{84A79DC4-53F3-E344-B3AB-91BEA78BEC59}" type="presParOf" srcId="{3AE40664-80EC-A14A-B99F-7622A9037E31}" destId="{E7238977-8B4E-3640-B7A3-DD6024038EDF}" srcOrd="1" destOrd="0" presId="urn:microsoft.com/office/officeart/2005/8/layout/lProcess2"/>
    <dgm:cxn modelId="{85485602-7AC0-6B42-AE91-B0AE1176CF31}" type="presParOf" srcId="{3AE40664-80EC-A14A-B99F-7622A9037E31}" destId="{E8F7D44E-7D5D-5444-B81D-643FB166ED23}" srcOrd="2" destOrd="0" presId="urn:microsoft.com/office/officeart/2005/8/layout/lProcess2"/>
    <dgm:cxn modelId="{FC8C26F5-085B-324F-AADF-64225331AA87}" type="presParOf" srcId="{E8F7D44E-7D5D-5444-B81D-643FB166ED23}" destId="{DEB59854-1A6D-F743-B4D5-B2157320BF77}" srcOrd="0" destOrd="0" presId="urn:microsoft.com/office/officeart/2005/8/layout/lProcess2"/>
    <dgm:cxn modelId="{5A7CC42C-4419-7347-937D-A97458BF372D}" type="presParOf" srcId="{DEB59854-1A6D-F743-B4D5-B2157320BF77}" destId="{5FA835D5-06B2-B645-8660-B038D181F008}" srcOrd="0" destOrd="0" presId="urn:microsoft.com/office/officeart/2005/8/layout/lProcess2"/>
    <dgm:cxn modelId="{6FC16CBC-3055-464F-ADE7-1DBE3A78A69D}" type="presParOf" srcId="{DEB59854-1A6D-F743-B4D5-B2157320BF77}" destId="{1D882E2C-A530-524E-88D2-2012D7900E47}" srcOrd="1" destOrd="0" presId="urn:microsoft.com/office/officeart/2005/8/layout/lProcess2"/>
    <dgm:cxn modelId="{ABB64ED1-968E-404E-95EA-9E072412A600}" type="presParOf" srcId="{DEB59854-1A6D-F743-B4D5-B2157320BF77}" destId="{5CB817AB-3667-6D43-9474-35BE020E557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92886-7982-FA4A-A7F6-C90FE11D8315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30BF77-CB73-3049-80F2-DF12A4E91A45}">
      <dgm:prSet phldrT="[Texte]" custT="1"/>
      <dgm:spPr/>
      <dgm:t>
        <a:bodyPr/>
        <a:lstStyle/>
        <a:p>
          <a:r>
            <a:rPr lang="fr-FR" sz="2800" b="1" dirty="0">
              <a:latin typeface="Arial" charset="0"/>
              <a:cs typeface="Arial" charset="0"/>
            </a:rPr>
            <a:t>Le stress se déclenche lorsque...</a:t>
          </a:r>
          <a:endParaRPr lang="fr-FR" sz="2800" b="1" dirty="0"/>
        </a:p>
      </dgm:t>
    </dgm:pt>
    <dgm:pt modelId="{DAD5BECC-8630-2046-A4EA-37D23645494B}" type="parTrans" cxnId="{9482112E-7E39-9745-B391-40A3CE4E5DC6}">
      <dgm:prSet/>
      <dgm:spPr/>
      <dgm:t>
        <a:bodyPr/>
        <a:lstStyle/>
        <a:p>
          <a:endParaRPr lang="fr-FR"/>
        </a:p>
      </dgm:t>
    </dgm:pt>
    <dgm:pt modelId="{9D175958-EBA6-E948-8FBF-C40C5A40A36E}" type="sibTrans" cxnId="{9482112E-7E39-9745-B391-40A3CE4E5DC6}">
      <dgm:prSet/>
      <dgm:spPr/>
      <dgm:t>
        <a:bodyPr/>
        <a:lstStyle/>
        <a:p>
          <a:endParaRPr lang="fr-FR"/>
        </a:p>
      </dgm:t>
    </dgm:pt>
    <dgm:pt modelId="{E5AEAC67-752F-8944-9EF9-8D39E85C57AE}">
      <dgm:prSet/>
      <dgm:spPr>
        <a:solidFill>
          <a:srgbClr val="EFC19F"/>
        </a:solidFill>
      </dgm:spPr>
      <dgm:t>
        <a:bodyPr/>
        <a:lstStyle/>
        <a:p>
          <a:pPr algn="l"/>
          <a:r>
            <a:rPr lang="fr-CA" b="1" dirty="0">
              <a:latin typeface="Arial" charset="0"/>
              <a:cs typeface="Arial" charset="0"/>
            </a:rPr>
            <a:t>Le </a:t>
          </a:r>
          <a:r>
            <a:rPr lang="fr-CA" b="1" dirty="0">
              <a:solidFill>
                <a:srgbClr val="71999D"/>
              </a:solidFill>
              <a:latin typeface="Arial" charset="0"/>
              <a:cs typeface="Arial" charset="0"/>
            </a:rPr>
            <a:t>contrôle </a:t>
          </a:r>
          <a:r>
            <a:rPr lang="fr-CA" b="1" dirty="0">
              <a:latin typeface="Arial" charset="0"/>
              <a:cs typeface="Arial" charset="0"/>
            </a:rPr>
            <a:t>que l’on a par rapport à la situation est faible</a:t>
          </a:r>
        </a:p>
      </dgm:t>
    </dgm:pt>
    <dgm:pt modelId="{93D1A7F6-DCD1-2840-B3A8-1DF7CF89F53B}" type="parTrans" cxnId="{8CE01837-B9CA-FA46-83EA-99097DEF02CD}">
      <dgm:prSet/>
      <dgm:spPr/>
      <dgm:t>
        <a:bodyPr/>
        <a:lstStyle/>
        <a:p>
          <a:endParaRPr lang="fr-FR"/>
        </a:p>
      </dgm:t>
    </dgm:pt>
    <dgm:pt modelId="{F52DF30D-1922-6644-81AD-85E7F7C0C68C}" type="sibTrans" cxnId="{8CE01837-B9CA-FA46-83EA-99097DEF02CD}">
      <dgm:prSet/>
      <dgm:spPr/>
      <dgm:t>
        <a:bodyPr/>
        <a:lstStyle/>
        <a:p>
          <a:endParaRPr lang="fr-FR"/>
        </a:p>
      </dgm:t>
    </dgm:pt>
    <dgm:pt modelId="{AFA38366-809A-9945-A724-AA39BB4E0219}">
      <dgm:prSet/>
      <dgm:spPr>
        <a:solidFill>
          <a:srgbClr val="ADD387"/>
        </a:solidFill>
      </dgm:spPr>
      <dgm:t>
        <a:bodyPr/>
        <a:lstStyle/>
        <a:p>
          <a:pPr algn="l"/>
          <a:r>
            <a:rPr lang="fr-CA" b="1" dirty="0">
              <a:latin typeface="Arial" charset="0"/>
              <a:cs typeface="Arial" charset="0"/>
            </a:rPr>
            <a:t>L’</a:t>
          </a:r>
          <a:r>
            <a:rPr lang="fr-CA" b="1" dirty="0">
              <a:solidFill>
                <a:srgbClr val="71999D"/>
              </a:solidFill>
              <a:latin typeface="Arial" charset="0"/>
              <a:cs typeface="Arial" charset="0"/>
            </a:rPr>
            <a:t>issue</a:t>
          </a:r>
          <a:r>
            <a:rPr lang="fr-CA" b="1" dirty="0">
              <a:latin typeface="Arial" charset="0"/>
              <a:cs typeface="Arial" charset="0"/>
            </a:rPr>
            <a:t> de la situation est imprévisible</a:t>
          </a:r>
        </a:p>
      </dgm:t>
    </dgm:pt>
    <dgm:pt modelId="{38CD7C50-E332-D248-9447-F9175AB93100}" type="parTrans" cxnId="{41BE7434-2738-9B4C-8CA4-5C6F7D366907}">
      <dgm:prSet/>
      <dgm:spPr/>
      <dgm:t>
        <a:bodyPr/>
        <a:lstStyle/>
        <a:p>
          <a:endParaRPr lang="fr-FR"/>
        </a:p>
      </dgm:t>
    </dgm:pt>
    <dgm:pt modelId="{508DD96E-9B8B-CB42-9D8D-00BD6753155A}" type="sibTrans" cxnId="{41BE7434-2738-9B4C-8CA4-5C6F7D366907}">
      <dgm:prSet/>
      <dgm:spPr/>
      <dgm:t>
        <a:bodyPr/>
        <a:lstStyle/>
        <a:p>
          <a:endParaRPr lang="fr-FR"/>
        </a:p>
      </dgm:t>
    </dgm:pt>
    <dgm:pt modelId="{2B8DEFF4-8CC9-0548-8A5C-0D6D44EE0402}">
      <dgm:prSet/>
      <dgm:spPr>
        <a:solidFill>
          <a:srgbClr val="8DC1C5"/>
        </a:solidFill>
      </dgm:spPr>
      <dgm:t>
        <a:bodyPr/>
        <a:lstStyle/>
        <a:p>
          <a:pPr algn="l"/>
          <a:r>
            <a:rPr lang="fr-CA" b="1" dirty="0">
              <a:latin typeface="Arial" charset="0"/>
              <a:cs typeface="Arial" charset="0"/>
            </a:rPr>
            <a:t>La situation est </a:t>
          </a:r>
          <a:r>
            <a:rPr lang="fr-CA" b="1" dirty="0">
              <a:solidFill>
                <a:srgbClr val="71999D"/>
              </a:solidFill>
              <a:latin typeface="Arial" charset="0"/>
              <a:cs typeface="Arial" charset="0"/>
            </a:rPr>
            <a:t>nouvelle </a:t>
          </a:r>
          <a:r>
            <a:rPr lang="fr-CA" b="1" dirty="0">
              <a:latin typeface="Arial" charset="0"/>
              <a:cs typeface="Arial" charset="0"/>
            </a:rPr>
            <a:t>: on n’a aucune référence</a:t>
          </a:r>
        </a:p>
      </dgm:t>
    </dgm:pt>
    <dgm:pt modelId="{69936DFC-24D1-0F45-8FC3-EE1C28624DDA}" type="parTrans" cxnId="{A0D49FAB-173E-3D46-A3AE-B442FDD071DC}">
      <dgm:prSet/>
      <dgm:spPr/>
      <dgm:t>
        <a:bodyPr/>
        <a:lstStyle/>
        <a:p>
          <a:endParaRPr lang="fr-FR"/>
        </a:p>
      </dgm:t>
    </dgm:pt>
    <dgm:pt modelId="{D6B56F85-F9B9-BD48-B0CA-866B4F95371C}" type="sibTrans" cxnId="{A0D49FAB-173E-3D46-A3AE-B442FDD071DC}">
      <dgm:prSet/>
      <dgm:spPr/>
      <dgm:t>
        <a:bodyPr/>
        <a:lstStyle/>
        <a:p>
          <a:endParaRPr lang="fr-FR"/>
        </a:p>
      </dgm:t>
    </dgm:pt>
    <dgm:pt modelId="{AC4F2DC9-6A59-8F4E-AE1A-BED111E79F49}">
      <dgm:prSet/>
      <dgm:spPr>
        <a:solidFill>
          <a:srgbClr val="B4DFD8"/>
        </a:solidFill>
      </dgm:spPr>
      <dgm:t>
        <a:bodyPr/>
        <a:lstStyle/>
        <a:p>
          <a:pPr algn="l"/>
          <a:r>
            <a:rPr lang="fr-CA" b="1" dirty="0">
              <a:solidFill>
                <a:schemeClr val="bg1"/>
              </a:solidFill>
              <a:latin typeface="Arial" charset="0"/>
              <a:cs typeface="Arial" charset="0"/>
            </a:rPr>
            <a:t>La situation menace notre </a:t>
          </a:r>
          <a:r>
            <a:rPr lang="fr-CA" b="1" dirty="0">
              <a:solidFill>
                <a:srgbClr val="71999D"/>
              </a:solidFill>
              <a:latin typeface="Arial" charset="0"/>
              <a:cs typeface="Arial" charset="0"/>
            </a:rPr>
            <a:t>ego</a:t>
          </a:r>
        </a:p>
      </dgm:t>
    </dgm:pt>
    <dgm:pt modelId="{DC261A6A-511D-D843-945B-0305F9791478}" type="parTrans" cxnId="{B67C8A66-B040-A24E-A830-EDBA32496BCC}">
      <dgm:prSet/>
      <dgm:spPr/>
      <dgm:t>
        <a:bodyPr/>
        <a:lstStyle/>
        <a:p>
          <a:endParaRPr lang="fr-FR"/>
        </a:p>
      </dgm:t>
    </dgm:pt>
    <dgm:pt modelId="{17ACE3E6-431C-CA4B-B1A0-95E6F8A0EA86}" type="sibTrans" cxnId="{B67C8A66-B040-A24E-A830-EDBA32496BCC}">
      <dgm:prSet/>
      <dgm:spPr/>
      <dgm:t>
        <a:bodyPr/>
        <a:lstStyle/>
        <a:p>
          <a:endParaRPr lang="fr-FR"/>
        </a:p>
      </dgm:t>
    </dgm:pt>
    <dgm:pt modelId="{ACD5363B-BD95-F749-9466-7C95C966247C}" type="pres">
      <dgm:prSet presAssocID="{C6E92886-7982-FA4A-A7F6-C90FE11D8315}" presName="theList" presStyleCnt="0">
        <dgm:presLayoutVars>
          <dgm:dir/>
          <dgm:animLvl val="lvl"/>
          <dgm:resizeHandles val="exact"/>
        </dgm:presLayoutVars>
      </dgm:prSet>
      <dgm:spPr/>
    </dgm:pt>
    <dgm:pt modelId="{3AE40664-80EC-A14A-B99F-7622A9037E31}" type="pres">
      <dgm:prSet presAssocID="{0030BF77-CB73-3049-80F2-DF12A4E91A45}" presName="compNode" presStyleCnt="0"/>
      <dgm:spPr/>
    </dgm:pt>
    <dgm:pt modelId="{59361050-38B1-E440-A646-A841F143A46F}" type="pres">
      <dgm:prSet presAssocID="{0030BF77-CB73-3049-80F2-DF12A4E91A45}" presName="aNode" presStyleLbl="bgShp" presStyleIdx="0" presStyleCnt="1"/>
      <dgm:spPr/>
    </dgm:pt>
    <dgm:pt modelId="{E7238977-8B4E-3640-B7A3-DD6024038EDF}" type="pres">
      <dgm:prSet presAssocID="{0030BF77-CB73-3049-80F2-DF12A4E91A45}" presName="textNode" presStyleLbl="bgShp" presStyleIdx="0" presStyleCnt="1"/>
      <dgm:spPr/>
    </dgm:pt>
    <dgm:pt modelId="{E8F7D44E-7D5D-5444-B81D-643FB166ED23}" type="pres">
      <dgm:prSet presAssocID="{0030BF77-CB73-3049-80F2-DF12A4E91A45}" presName="compChildNode" presStyleCnt="0"/>
      <dgm:spPr/>
    </dgm:pt>
    <dgm:pt modelId="{DEB59854-1A6D-F743-B4D5-B2157320BF77}" type="pres">
      <dgm:prSet presAssocID="{0030BF77-CB73-3049-80F2-DF12A4E91A45}" presName="theInnerList" presStyleCnt="0"/>
      <dgm:spPr/>
    </dgm:pt>
    <dgm:pt modelId="{6B6A0D94-E68D-5C4B-94D2-166EC63D7E61}" type="pres">
      <dgm:prSet presAssocID="{E5AEAC67-752F-8944-9EF9-8D39E85C57AE}" presName="childNode" presStyleLbl="node1" presStyleIdx="0" presStyleCnt="4">
        <dgm:presLayoutVars>
          <dgm:bulletEnabled val="1"/>
        </dgm:presLayoutVars>
      </dgm:prSet>
      <dgm:spPr/>
    </dgm:pt>
    <dgm:pt modelId="{E993604C-01E1-134B-B2E5-1DDD6A66DC9E}" type="pres">
      <dgm:prSet presAssocID="{E5AEAC67-752F-8944-9EF9-8D39E85C57AE}" presName="aSpace2" presStyleCnt="0"/>
      <dgm:spPr/>
    </dgm:pt>
    <dgm:pt modelId="{5F3D5579-9081-404C-BE6E-4A4ACB381A25}" type="pres">
      <dgm:prSet presAssocID="{AFA38366-809A-9945-A724-AA39BB4E0219}" presName="childNode" presStyleLbl="node1" presStyleIdx="1" presStyleCnt="4">
        <dgm:presLayoutVars>
          <dgm:bulletEnabled val="1"/>
        </dgm:presLayoutVars>
      </dgm:prSet>
      <dgm:spPr/>
    </dgm:pt>
    <dgm:pt modelId="{D4A1DC00-437D-2045-AC9D-BF1E9CAF376E}" type="pres">
      <dgm:prSet presAssocID="{AFA38366-809A-9945-A724-AA39BB4E0219}" presName="aSpace2" presStyleCnt="0"/>
      <dgm:spPr/>
    </dgm:pt>
    <dgm:pt modelId="{FC985E64-E1BF-A242-BDC2-A1F3FD92A18F}" type="pres">
      <dgm:prSet presAssocID="{2B8DEFF4-8CC9-0548-8A5C-0D6D44EE0402}" presName="childNode" presStyleLbl="node1" presStyleIdx="2" presStyleCnt="4">
        <dgm:presLayoutVars>
          <dgm:bulletEnabled val="1"/>
        </dgm:presLayoutVars>
      </dgm:prSet>
      <dgm:spPr/>
    </dgm:pt>
    <dgm:pt modelId="{6C9CBD11-9C4F-6042-914D-E7861B3EA47F}" type="pres">
      <dgm:prSet presAssocID="{2B8DEFF4-8CC9-0548-8A5C-0D6D44EE0402}" presName="aSpace2" presStyleCnt="0"/>
      <dgm:spPr/>
    </dgm:pt>
    <dgm:pt modelId="{B2A9133B-6D11-3444-9A9A-1137E3908084}" type="pres">
      <dgm:prSet presAssocID="{AC4F2DC9-6A59-8F4E-AE1A-BED111E79F49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391940A-340E-5C4F-B37D-E8C8C5370D1D}" type="presOf" srcId="{2B8DEFF4-8CC9-0548-8A5C-0D6D44EE0402}" destId="{FC985E64-E1BF-A242-BDC2-A1F3FD92A18F}" srcOrd="0" destOrd="0" presId="urn:microsoft.com/office/officeart/2005/8/layout/lProcess2"/>
    <dgm:cxn modelId="{6938FA0C-F966-1C4F-A70F-53462BA37880}" type="presOf" srcId="{AFA38366-809A-9945-A724-AA39BB4E0219}" destId="{5F3D5579-9081-404C-BE6E-4A4ACB381A25}" srcOrd="0" destOrd="0" presId="urn:microsoft.com/office/officeart/2005/8/layout/lProcess2"/>
    <dgm:cxn modelId="{A6C58D28-B038-234F-B243-CE4B7C2A7880}" type="presOf" srcId="{0030BF77-CB73-3049-80F2-DF12A4E91A45}" destId="{E7238977-8B4E-3640-B7A3-DD6024038EDF}" srcOrd="1" destOrd="0" presId="urn:microsoft.com/office/officeart/2005/8/layout/lProcess2"/>
    <dgm:cxn modelId="{9482112E-7E39-9745-B391-40A3CE4E5DC6}" srcId="{C6E92886-7982-FA4A-A7F6-C90FE11D8315}" destId="{0030BF77-CB73-3049-80F2-DF12A4E91A45}" srcOrd="0" destOrd="0" parTransId="{DAD5BECC-8630-2046-A4EA-37D23645494B}" sibTransId="{9D175958-EBA6-E948-8FBF-C40C5A40A36E}"/>
    <dgm:cxn modelId="{41BE7434-2738-9B4C-8CA4-5C6F7D366907}" srcId="{0030BF77-CB73-3049-80F2-DF12A4E91A45}" destId="{AFA38366-809A-9945-A724-AA39BB4E0219}" srcOrd="1" destOrd="0" parTransId="{38CD7C50-E332-D248-9447-F9175AB93100}" sibTransId="{508DD96E-9B8B-CB42-9D8D-00BD6753155A}"/>
    <dgm:cxn modelId="{8CE01837-B9CA-FA46-83EA-99097DEF02CD}" srcId="{0030BF77-CB73-3049-80F2-DF12A4E91A45}" destId="{E5AEAC67-752F-8944-9EF9-8D39E85C57AE}" srcOrd="0" destOrd="0" parTransId="{93D1A7F6-DCD1-2840-B3A8-1DF7CF89F53B}" sibTransId="{F52DF30D-1922-6644-81AD-85E7F7C0C68C}"/>
    <dgm:cxn modelId="{F01F6137-D73C-8D40-9BF6-D5A93D48655C}" type="presOf" srcId="{E5AEAC67-752F-8944-9EF9-8D39E85C57AE}" destId="{6B6A0D94-E68D-5C4B-94D2-166EC63D7E61}" srcOrd="0" destOrd="0" presId="urn:microsoft.com/office/officeart/2005/8/layout/lProcess2"/>
    <dgm:cxn modelId="{B67C8A66-B040-A24E-A830-EDBA32496BCC}" srcId="{0030BF77-CB73-3049-80F2-DF12A4E91A45}" destId="{AC4F2DC9-6A59-8F4E-AE1A-BED111E79F49}" srcOrd="3" destOrd="0" parTransId="{DC261A6A-511D-D843-945B-0305F9791478}" sibTransId="{17ACE3E6-431C-CA4B-B1A0-95E6F8A0EA86}"/>
    <dgm:cxn modelId="{DDB1EE56-5D33-5547-B529-747D9CBA9342}" type="presOf" srcId="{AC4F2DC9-6A59-8F4E-AE1A-BED111E79F49}" destId="{B2A9133B-6D11-3444-9A9A-1137E3908084}" srcOrd="0" destOrd="0" presId="urn:microsoft.com/office/officeart/2005/8/layout/lProcess2"/>
    <dgm:cxn modelId="{D26B2C95-4F70-1049-8F84-C64EDDEB246E}" type="presOf" srcId="{C6E92886-7982-FA4A-A7F6-C90FE11D8315}" destId="{ACD5363B-BD95-F749-9466-7C95C966247C}" srcOrd="0" destOrd="0" presId="urn:microsoft.com/office/officeart/2005/8/layout/lProcess2"/>
    <dgm:cxn modelId="{EE5DE49C-3385-6C42-8AC6-50E7BC7AD5BF}" type="presOf" srcId="{0030BF77-CB73-3049-80F2-DF12A4E91A45}" destId="{59361050-38B1-E440-A646-A841F143A46F}" srcOrd="0" destOrd="0" presId="urn:microsoft.com/office/officeart/2005/8/layout/lProcess2"/>
    <dgm:cxn modelId="{A0D49FAB-173E-3D46-A3AE-B442FDD071DC}" srcId="{0030BF77-CB73-3049-80F2-DF12A4E91A45}" destId="{2B8DEFF4-8CC9-0548-8A5C-0D6D44EE0402}" srcOrd="2" destOrd="0" parTransId="{69936DFC-24D1-0F45-8FC3-EE1C28624DDA}" sibTransId="{D6B56F85-F9B9-BD48-B0CA-866B4F95371C}"/>
    <dgm:cxn modelId="{C82083F9-01F6-6F46-B1FF-68ECB2E50617}" type="presParOf" srcId="{ACD5363B-BD95-F749-9466-7C95C966247C}" destId="{3AE40664-80EC-A14A-B99F-7622A9037E31}" srcOrd="0" destOrd="0" presId="urn:microsoft.com/office/officeart/2005/8/layout/lProcess2"/>
    <dgm:cxn modelId="{606E2B77-205B-3F4E-98F6-1BF7504D46C5}" type="presParOf" srcId="{3AE40664-80EC-A14A-B99F-7622A9037E31}" destId="{59361050-38B1-E440-A646-A841F143A46F}" srcOrd="0" destOrd="0" presId="urn:microsoft.com/office/officeart/2005/8/layout/lProcess2"/>
    <dgm:cxn modelId="{E2AC32AA-C732-2643-8369-57995F6C8985}" type="presParOf" srcId="{3AE40664-80EC-A14A-B99F-7622A9037E31}" destId="{E7238977-8B4E-3640-B7A3-DD6024038EDF}" srcOrd="1" destOrd="0" presId="urn:microsoft.com/office/officeart/2005/8/layout/lProcess2"/>
    <dgm:cxn modelId="{F435511B-421C-A148-A355-77275AD554B3}" type="presParOf" srcId="{3AE40664-80EC-A14A-B99F-7622A9037E31}" destId="{E8F7D44E-7D5D-5444-B81D-643FB166ED23}" srcOrd="2" destOrd="0" presId="urn:microsoft.com/office/officeart/2005/8/layout/lProcess2"/>
    <dgm:cxn modelId="{63B0EB21-0B14-9640-8C66-632D4E85DEB2}" type="presParOf" srcId="{E8F7D44E-7D5D-5444-B81D-643FB166ED23}" destId="{DEB59854-1A6D-F743-B4D5-B2157320BF77}" srcOrd="0" destOrd="0" presId="urn:microsoft.com/office/officeart/2005/8/layout/lProcess2"/>
    <dgm:cxn modelId="{6474A499-9DF5-2A4C-8009-DE58A354432F}" type="presParOf" srcId="{DEB59854-1A6D-F743-B4D5-B2157320BF77}" destId="{6B6A0D94-E68D-5C4B-94D2-166EC63D7E61}" srcOrd="0" destOrd="0" presId="urn:microsoft.com/office/officeart/2005/8/layout/lProcess2"/>
    <dgm:cxn modelId="{462D4E68-54EB-6A48-9644-EF31410AC544}" type="presParOf" srcId="{DEB59854-1A6D-F743-B4D5-B2157320BF77}" destId="{E993604C-01E1-134B-B2E5-1DDD6A66DC9E}" srcOrd="1" destOrd="0" presId="urn:microsoft.com/office/officeart/2005/8/layout/lProcess2"/>
    <dgm:cxn modelId="{CBD27364-D5E7-4C46-AE0C-DBD116232B6D}" type="presParOf" srcId="{DEB59854-1A6D-F743-B4D5-B2157320BF77}" destId="{5F3D5579-9081-404C-BE6E-4A4ACB381A25}" srcOrd="2" destOrd="0" presId="urn:microsoft.com/office/officeart/2005/8/layout/lProcess2"/>
    <dgm:cxn modelId="{C7AF9EEF-666A-2949-9EB0-0B3D0A90D7F1}" type="presParOf" srcId="{DEB59854-1A6D-F743-B4D5-B2157320BF77}" destId="{D4A1DC00-437D-2045-AC9D-BF1E9CAF376E}" srcOrd="3" destOrd="0" presId="urn:microsoft.com/office/officeart/2005/8/layout/lProcess2"/>
    <dgm:cxn modelId="{4131C6E2-4F44-7F4D-9BDE-FA52E3992F6F}" type="presParOf" srcId="{DEB59854-1A6D-F743-B4D5-B2157320BF77}" destId="{FC985E64-E1BF-A242-BDC2-A1F3FD92A18F}" srcOrd="4" destOrd="0" presId="urn:microsoft.com/office/officeart/2005/8/layout/lProcess2"/>
    <dgm:cxn modelId="{B8DAC7B0-F4EE-4C48-BA8B-9C477BFAB328}" type="presParOf" srcId="{DEB59854-1A6D-F743-B4D5-B2157320BF77}" destId="{6C9CBD11-9C4F-6042-914D-E7861B3EA47F}" srcOrd="5" destOrd="0" presId="urn:microsoft.com/office/officeart/2005/8/layout/lProcess2"/>
    <dgm:cxn modelId="{ADB75105-4916-5D42-A551-E7E73964A7BD}" type="presParOf" srcId="{DEB59854-1A6D-F743-B4D5-B2157320BF77}" destId="{B2A9133B-6D11-3444-9A9A-1137E390808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F37E6-9A82-2A4C-BB4B-F5F3D975520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C46FAB-BBE4-9E48-9A3D-139115EF0FB7}">
      <dgm:prSet phldrT="[Texte]"/>
      <dgm:spPr/>
      <dgm:t>
        <a:bodyPr/>
        <a:lstStyle/>
        <a:p>
          <a:r>
            <a:rPr lang="fr-CA" b="1" dirty="0">
              <a:latin typeface="Arial" charset="0"/>
              <a:cs typeface="Arial" charset="0"/>
            </a:rPr>
            <a:t>Leadership transactionnel</a:t>
          </a:r>
          <a:endParaRPr lang="fr-FR" dirty="0"/>
        </a:p>
      </dgm:t>
    </dgm:pt>
    <dgm:pt modelId="{6B13D3AA-E4BD-074D-BC00-7C45C6620547}" type="parTrans" cxnId="{0CF6DAD2-F4B7-3941-9564-EA77ABBDB800}">
      <dgm:prSet/>
      <dgm:spPr/>
      <dgm:t>
        <a:bodyPr/>
        <a:lstStyle/>
        <a:p>
          <a:endParaRPr lang="fr-FR"/>
        </a:p>
      </dgm:t>
    </dgm:pt>
    <dgm:pt modelId="{B0AA6537-39A3-F745-927A-651282E6E71A}" type="sibTrans" cxnId="{0CF6DAD2-F4B7-3941-9564-EA77ABBDB800}">
      <dgm:prSet/>
      <dgm:spPr/>
      <dgm:t>
        <a:bodyPr/>
        <a:lstStyle/>
        <a:p>
          <a:endParaRPr lang="fr-FR"/>
        </a:p>
      </dgm:t>
    </dgm:pt>
    <dgm:pt modelId="{4CC1E122-CAE0-734C-88C3-38B5E7B4A219}">
      <dgm:prSet phldrT="[Texte]"/>
      <dgm:spPr/>
      <dgm:t>
        <a:bodyPr/>
        <a:lstStyle/>
        <a:p>
          <a:r>
            <a:rPr lang="fr-FR" dirty="0">
              <a:latin typeface="Wingdings"/>
              <a:ea typeface="Wingdings"/>
              <a:cs typeface="Wingdings"/>
              <a:sym typeface="Wingdings"/>
            </a:rPr>
            <a:t></a:t>
          </a:r>
          <a:endParaRPr lang="fr-FR" dirty="0">
            <a:latin typeface="Symbol"/>
          </a:endParaRPr>
        </a:p>
      </dgm:t>
    </dgm:pt>
    <dgm:pt modelId="{9B52FE5E-1779-C94F-A8AE-556C0815BACF}" type="parTrans" cxnId="{FBE34104-3A5D-DF42-B783-F0C4C3F84227}">
      <dgm:prSet/>
      <dgm:spPr/>
      <dgm:t>
        <a:bodyPr/>
        <a:lstStyle/>
        <a:p>
          <a:endParaRPr lang="fr-FR"/>
        </a:p>
      </dgm:t>
    </dgm:pt>
    <dgm:pt modelId="{E22700AB-C00E-6440-9953-D495EB3A1BA4}" type="sibTrans" cxnId="{FBE34104-3A5D-DF42-B783-F0C4C3F84227}">
      <dgm:prSet/>
      <dgm:spPr/>
      <dgm:t>
        <a:bodyPr/>
        <a:lstStyle/>
        <a:p>
          <a:endParaRPr lang="fr-FR"/>
        </a:p>
      </dgm:t>
    </dgm:pt>
    <dgm:pt modelId="{4B0550AB-F234-AC42-8575-1DC10DB6A92D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latin typeface="Arial" charset="0"/>
              <a:cs typeface="Arial" charset="0"/>
            </a:rPr>
            <a:t>Considération pour l’individu</a:t>
          </a:r>
          <a:endParaRPr lang="fr-FR" dirty="0"/>
        </a:p>
      </dgm:t>
    </dgm:pt>
    <dgm:pt modelId="{A8F3F95B-C7C1-4440-B90D-C576B7E87AE5}" type="parTrans" cxnId="{B96FED37-8477-0F45-AE76-25CA4857E8E1}">
      <dgm:prSet/>
      <dgm:spPr/>
      <dgm:t>
        <a:bodyPr/>
        <a:lstStyle/>
        <a:p>
          <a:endParaRPr lang="fr-FR"/>
        </a:p>
      </dgm:t>
    </dgm:pt>
    <dgm:pt modelId="{88EC15BE-48B9-274B-AEFF-EF04AB75B5D2}" type="sibTrans" cxnId="{B96FED37-8477-0F45-AE76-25CA4857E8E1}">
      <dgm:prSet/>
      <dgm:spPr/>
      <dgm:t>
        <a:bodyPr/>
        <a:lstStyle/>
        <a:p>
          <a:endParaRPr lang="fr-FR"/>
        </a:p>
      </dgm:t>
    </dgm:pt>
    <dgm:pt modelId="{6E3B2D86-5C51-F047-989D-D4C15E51BBBE}">
      <dgm:prSet phldrT="[Texte]"/>
      <dgm:spPr/>
      <dgm:t>
        <a:bodyPr/>
        <a:lstStyle/>
        <a:p>
          <a:r>
            <a:rPr lang="fr-CA" b="1" dirty="0">
              <a:latin typeface="Arial" charset="0"/>
              <a:cs typeface="Arial" charset="0"/>
            </a:rPr>
            <a:t>Leadership transformationnel</a:t>
          </a:r>
          <a:endParaRPr lang="fr-FR" dirty="0"/>
        </a:p>
      </dgm:t>
    </dgm:pt>
    <dgm:pt modelId="{912A42F6-C07F-9B48-8731-9CDE1C5A8358}" type="parTrans" cxnId="{BF006624-D81C-754A-90A0-49FE27E645DA}">
      <dgm:prSet/>
      <dgm:spPr/>
      <dgm:t>
        <a:bodyPr/>
        <a:lstStyle/>
        <a:p>
          <a:endParaRPr lang="fr-FR"/>
        </a:p>
      </dgm:t>
    </dgm:pt>
    <dgm:pt modelId="{0023D69C-D8F3-654E-B71B-71F5566C86EC}" type="sibTrans" cxnId="{BF006624-D81C-754A-90A0-49FE27E645DA}">
      <dgm:prSet/>
      <dgm:spPr/>
      <dgm:t>
        <a:bodyPr/>
        <a:lstStyle/>
        <a:p>
          <a:endParaRPr lang="fr-FR"/>
        </a:p>
      </dgm:t>
    </dgm:pt>
    <dgm:pt modelId="{D78C1008-C8DB-C647-9258-78B708BF430A}">
      <dgm:prSet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  <a:latin typeface="Arial" charset="0"/>
              <a:cs typeface="Arial" charset="0"/>
            </a:rPr>
            <a:t>Récompense la productivité</a:t>
          </a:r>
        </a:p>
      </dgm:t>
    </dgm:pt>
    <dgm:pt modelId="{9C61EE03-F8BA-0A47-9B0A-87256BEF1658}" type="parTrans" cxnId="{EDA799CD-2F32-3B44-AC9F-2D53B5C7DE28}">
      <dgm:prSet/>
      <dgm:spPr/>
      <dgm:t>
        <a:bodyPr/>
        <a:lstStyle/>
        <a:p>
          <a:endParaRPr lang="fr-FR"/>
        </a:p>
      </dgm:t>
    </dgm:pt>
    <dgm:pt modelId="{E5BD8281-4FEF-8740-8FAD-FE37C35032CD}" type="sibTrans" cxnId="{EDA799CD-2F32-3B44-AC9F-2D53B5C7DE28}">
      <dgm:prSet/>
      <dgm:spPr/>
      <dgm:t>
        <a:bodyPr/>
        <a:lstStyle/>
        <a:p>
          <a:endParaRPr lang="fr-FR"/>
        </a:p>
      </dgm:t>
    </dgm:pt>
    <dgm:pt modelId="{2A4F8B22-3163-8D4A-B748-F1BBAB8F07CF}">
      <dgm:prSet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  <a:latin typeface="Arial" charset="0"/>
              <a:cs typeface="Arial" charset="0"/>
            </a:rPr>
            <a:t>Mise sur les échanges</a:t>
          </a:r>
        </a:p>
      </dgm:t>
    </dgm:pt>
    <dgm:pt modelId="{042C2301-A241-FE43-90DA-DE96F14DDB73}" type="parTrans" cxnId="{F9552367-9F89-C34B-92EB-B1A55FFC7A10}">
      <dgm:prSet/>
      <dgm:spPr/>
      <dgm:t>
        <a:bodyPr/>
        <a:lstStyle/>
        <a:p>
          <a:endParaRPr lang="fr-FR"/>
        </a:p>
      </dgm:t>
    </dgm:pt>
    <dgm:pt modelId="{ACC07744-8EF1-3543-A89D-1E899848B32A}" type="sibTrans" cxnId="{F9552367-9F89-C34B-92EB-B1A55FFC7A10}">
      <dgm:prSet/>
      <dgm:spPr/>
      <dgm:t>
        <a:bodyPr/>
        <a:lstStyle/>
        <a:p>
          <a:endParaRPr lang="fr-FR"/>
        </a:p>
      </dgm:t>
    </dgm:pt>
    <dgm:pt modelId="{7DE41E6D-A06D-0747-8504-612D60A92BB3}">
      <dgm:prSet/>
      <dgm:spPr>
        <a:solidFill>
          <a:srgbClr val="8DC1C5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  <a:latin typeface="Arial" charset="0"/>
              <a:cs typeface="Arial" charset="0"/>
            </a:rPr>
            <a:t>Suscite l’enthousiasme et la passion</a:t>
          </a:r>
        </a:p>
      </dgm:t>
    </dgm:pt>
    <dgm:pt modelId="{AF5D537C-7E34-404B-A8F4-EF0D626C7027}" type="parTrans" cxnId="{F57BD3FD-7EBB-304C-8B07-97E56C760B3C}">
      <dgm:prSet/>
      <dgm:spPr/>
      <dgm:t>
        <a:bodyPr/>
        <a:lstStyle/>
        <a:p>
          <a:endParaRPr lang="fr-FR"/>
        </a:p>
      </dgm:t>
    </dgm:pt>
    <dgm:pt modelId="{FCF50E15-A0BD-2E44-A1DE-935B2DBE45FC}" type="sibTrans" cxnId="{F57BD3FD-7EBB-304C-8B07-97E56C760B3C}">
      <dgm:prSet/>
      <dgm:spPr/>
      <dgm:t>
        <a:bodyPr/>
        <a:lstStyle/>
        <a:p>
          <a:endParaRPr lang="fr-FR"/>
        </a:p>
      </dgm:t>
    </dgm:pt>
    <dgm:pt modelId="{F90091CE-01A6-D240-A3B4-549597DD9CD4}">
      <dgm:prSet/>
      <dgm:spPr>
        <a:solidFill>
          <a:srgbClr val="8DC1C5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  <a:latin typeface="Arial" charset="0"/>
              <a:cs typeface="Arial" charset="0"/>
            </a:rPr>
            <a:t>Dimension émotionnelle</a:t>
          </a:r>
        </a:p>
      </dgm:t>
    </dgm:pt>
    <dgm:pt modelId="{9140E855-BB9B-5843-9EE8-19D2019A8C16}" type="parTrans" cxnId="{692415E6-DC6F-C442-BD42-999536F32C2F}">
      <dgm:prSet/>
      <dgm:spPr/>
      <dgm:t>
        <a:bodyPr/>
        <a:lstStyle/>
        <a:p>
          <a:endParaRPr lang="fr-FR"/>
        </a:p>
      </dgm:t>
    </dgm:pt>
    <dgm:pt modelId="{FFFB2FD6-4534-B249-9496-F65AC78336D4}" type="sibTrans" cxnId="{692415E6-DC6F-C442-BD42-999536F32C2F}">
      <dgm:prSet/>
      <dgm:spPr/>
      <dgm:t>
        <a:bodyPr/>
        <a:lstStyle/>
        <a:p>
          <a:endParaRPr lang="fr-FR"/>
        </a:p>
      </dgm:t>
    </dgm:pt>
    <dgm:pt modelId="{D584098C-3EAA-644A-99ED-9B2654C0F7B1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latin typeface="Arial" charset="0"/>
              <a:cs typeface="Arial" charset="0"/>
            </a:rPr>
            <a:t>Stimulation intellectuelle</a:t>
          </a:r>
        </a:p>
      </dgm:t>
    </dgm:pt>
    <dgm:pt modelId="{D306319C-8CB8-C444-9269-F240EEE520F3}" type="parTrans" cxnId="{C5CAF583-2043-6548-9E37-6CFEB6552CA0}">
      <dgm:prSet/>
      <dgm:spPr/>
      <dgm:t>
        <a:bodyPr/>
        <a:lstStyle/>
        <a:p>
          <a:endParaRPr lang="fr-FR"/>
        </a:p>
      </dgm:t>
    </dgm:pt>
    <dgm:pt modelId="{A705571F-0906-1B4A-BE41-15049D1A41EA}" type="sibTrans" cxnId="{C5CAF583-2043-6548-9E37-6CFEB6552CA0}">
      <dgm:prSet/>
      <dgm:spPr/>
      <dgm:t>
        <a:bodyPr/>
        <a:lstStyle/>
        <a:p>
          <a:endParaRPr lang="fr-FR"/>
        </a:p>
      </dgm:t>
    </dgm:pt>
    <dgm:pt modelId="{4314A677-4D4F-0A4A-80AE-1B29CAAB864C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latin typeface="Arial" charset="0"/>
              <a:cs typeface="Arial" charset="0"/>
            </a:rPr>
            <a:t>Inspiration</a:t>
          </a:r>
        </a:p>
      </dgm:t>
    </dgm:pt>
    <dgm:pt modelId="{39555BBC-CA0E-444D-B1A1-B98D400814EE}" type="parTrans" cxnId="{CC269B71-37AA-F843-BA74-BBE580CDAD93}">
      <dgm:prSet/>
      <dgm:spPr/>
      <dgm:t>
        <a:bodyPr/>
        <a:lstStyle/>
        <a:p>
          <a:endParaRPr lang="fr-FR"/>
        </a:p>
      </dgm:t>
    </dgm:pt>
    <dgm:pt modelId="{0E973D5D-E77F-C64F-8BB9-3F7085E25843}" type="sibTrans" cxnId="{CC269B71-37AA-F843-BA74-BBE580CDAD93}">
      <dgm:prSet/>
      <dgm:spPr/>
      <dgm:t>
        <a:bodyPr/>
        <a:lstStyle/>
        <a:p>
          <a:endParaRPr lang="fr-FR"/>
        </a:p>
      </dgm:t>
    </dgm:pt>
    <dgm:pt modelId="{29370588-F5B2-D646-A94B-71F8BAE01231}">
      <dgm:prSet/>
      <dgm:spPr>
        <a:solidFill>
          <a:srgbClr val="ADD387"/>
        </a:solidFill>
      </dgm:spPr>
      <dgm:t>
        <a:bodyPr/>
        <a:lstStyle/>
        <a:p>
          <a:r>
            <a:rPr lang="fr-CA" dirty="0">
              <a:latin typeface="Arial" charset="0"/>
              <a:cs typeface="Arial" charset="0"/>
            </a:rPr>
            <a:t>Charisme</a:t>
          </a:r>
        </a:p>
      </dgm:t>
    </dgm:pt>
    <dgm:pt modelId="{AABADB62-02C8-7B44-8BF2-CD24E80D4D43}" type="parTrans" cxnId="{B46F013C-8D0D-F14A-AE2C-312EF422CD5F}">
      <dgm:prSet/>
      <dgm:spPr/>
      <dgm:t>
        <a:bodyPr/>
        <a:lstStyle/>
        <a:p>
          <a:endParaRPr lang="fr-FR"/>
        </a:p>
      </dgm:t>
    </dgm:pt>
    <dgm:pt modelId="{676AD7CD-14C9-A749-9BC9-0BF456DE3E87}" type="sibTrans" cxnId="{B46F013C-8D0D-F14A-AE2C-312EF422CD5F}">
      <dgm:prSet/>
      <dgm:spPr/>
      <dgm:t>
        <a:bodyPr/>
        <a:lstStyle/>
        <a:p>
          <a:endParaRPr lang="fr-FR"/>
        </a:p>
      </dgm:t>
    </dgm:pt>
    <dgm:pt modelId="{8414BD21-9CC1-9B4C-A90F-4D00E9743BFE}" type="pres">
      <dgm:prSet presAssocID="{0EAF37E6-9A82-2A4C-BB4B-F5F3D9755209}" presName="theList" presStyleCnt="0">
        <dgm:presLayoutVars>
          <dgm:dir/>
          <dgm:animLvl val="lvl"/>
          <dgm:resizeHandles val="exact"/>
        </dgm:presLayoutVars>
      </dgm:prSet>
      <dgm:spPr/>
    </dgm:pt>
    <dgm:pt modelId="{39420811-D6AB-BE42-9963-70D3348122C6}" type="pres">
      <dgm:prSet presAssocID="{F7C46FAB-BBE4-9E48-9A3D-139115EF0FB7}" presName="compNode" presStyleCnt="0"/>
      <dgm:spPr/>
    </dgm:pt>
    <dgm:pt modelId="{17B1938D-880D-3B42-B2DF-F5C005D34559}" type="pres">
      <dgm:prSet presAssocID="{F7C46FAB-BBE4-9E48-9A3D-139115EF0FB7}" presName="aNode" presStyleLbl="bgShp" presStyleIdx="0" presStyleCnt="3"/>
      <dgm:spPr/>
    </dgm:pt>
    <dgm:pt modelId="{AD586234-71E9-FC46-B6B5-C7931721680A}" type="pres">
      <dgm:prSet presAssocID="{F7C46FAB-BBE4-9E48-9A3D-139115EF0FB7}" presName="textNode" presStyleLbl="bgShp" presStyleIdx="0" presStyleCnt="3"/>
      <dgm:spPr/>
    </dgm:pt>
    <dgm:pt modelId="{F71129AF-AF06-AB41-AA8E-5851E8F2721E}" type="pres">
      <dgm:prSet presAssocID="{F7C46FAB-BBE4-9E48-9A3D-139115EF0FB7}" presName="compChildNode" presStyleCnt="0"/>
      <dgm:spPr/>
    </dgm:pt>
    <dgm:pt modelId="{3418DFBF-73D6-BC4D-86E1-637FD6AD60EB}" type="pres">
      <dgm:prSet presAssocID="{F7C46FAB-BBE4-9E48-9A3D-139115EF0FB7}" presName="theInnerList" presStyleCnt="0"/>
      <dgm:spPr/>
    </dgm:pt>
    <dgm:pt modelId="{71C8D886-A791-8944-9A99-286B7099A9EF}" type="pres">
      <dgm:prSet presAssocID="{D78C1008-C8DB-C647-9258-78B708BF430A}" presName="childNode" presStyleLbl="node1" presStyleIdx="0" presStyleCnt="8">
        <dgm:presLayoutVars>
          <dgm:bulletEnabled val="1"/>
        </dgm:presLayoutVars>
      </dgm:prSet>
      <dgm:spPr/>
    </dgm:pt>
    <dgm:pt modelId="{EA0DBBE9-C112-3B4B-8423-20CE7B5ED5B5}" type="pres">
      <dgm:prSet presAssocID="{D78C1008-C8DB-C647-9258-78B708BF430A}" presName="aSpace2" presStyleCnt="0"/>
      <dgm:spPr/>
    </dgm:pt>
    <dgm:pt modelId="{8A7BF3F1-4341-5B4E-9280-DDEE1C9789F2}" type="pres">
      <dgm:prSet presAssocID="{2A4F8B22-3163-8D4A-B748-F1BBAB8F07CF}" presName="childNode" presStyleLbl="node1" presStyleIdx="1" presStyleCnt="8">
        <dgm:presLayoutVars>
          <dgm:bulletEnabled val="1"/>
        </dgm:presLayoutVars>
      </dgm:prSet>
      <dgm:spPr/>
    </dgm:pt>
    <dgm:pt modelId="{26049AC8-7647-5249-9BBA-A282F65ACC7A}" type="pres">
      <dgm:prSet presAssocID="{F7C46FAB-BBE4-9E48-9A3D-139115EF0FB7}" presName="aSpace" presStyleCnt="0"/>
      <dgm:spPr/>
    </dgm:pt>
    <dgm:pt modelId="{69284B7E-7CA6-6C4C-931A-70702D4C13DB}" type="pres">
      <dgm:prSet presAssocID="{4CC1E122-CAE0-734C-88C3-38B5E7B4A219}" presName="compNode" presStyleCnt="0"/>
      <dgm:spPr/>
    </dgm:pt>
    <dgm:pt modelId="{9044C792-82BE-A146-934E-EF79B200F5A1}" type="pres">
      <dgm:prSet presAssocID="{4CC1E122-CAE0-734C-88C3-38B5E7B4A219}" presName="aNode" presStyleLbl="bgShp" presStyleIdx="1" presStyleCnt="3"/>
      <dgm:spPr/>
    </dgm:pt>
    <dgm:pt modelId="{2E5BE44F-27F6-364C-8757-8156D4570B14}" type="pres">
      <dgm:prSet presAssocID="{4CC1E122-CAE0-734C-88C3-38B5E7B4A219}" presName="textNode" presStyleLbl="bgShp" presStyleIdx="1" presStyleCnt="3"/>
      <dgm:spPr/>
    </dgm:pt>
    <dgm:pt modelId="{7A90163C-258B-0A47-B5ED-A7574B56A2CE}" type="pres">
      <dgm:prSet presAssocID="{4CC1E122-CAE0-734C-88C3-38B5E7B4A219}" presName="compChildNode" presStyleCnt="0"/>
      <dgm:spPr/>
    </dgm:pt>
    <dgm:pt modelId="{0AAB40B3-3816-084B-8325-B2159F3F5C10}" type="pres">
      <dgm:prSet presAssocID="{4CC1E122-CAE0-734C-88C3-38B5E7B4A219}" presName="theInnerList" presStyleCnt="0"/>
      <dgm:spPr/>
    </dgm:pt>
    <dgm:pt modelId="{6FCA2E81-C9EE-F849-9D2B-034A97F87D6E}" type="pres">
      <dgm:prSet presAssocID="{4B0550AB-F234-AC42-8575-1DC10DB6A92D}" presName="childNode" presStyleLbl="node1" presStyleIdx="2" presStyleCnt="8">
        <dgm:presLayoutVars>
          <dgm:bulletEnabled val="1"/>
        </dgm:presLayoutVars>
      </dgm:prSet>
      <dgm:spPr/>
    </dgm:pt>
    <dgm:pt modelId="{D61491EC-4820-9D4E-88CB-3D88EE91D361}" type="pres">
      <dgm:prSet presAssocID="{4B0550AB-F234-AC42-8575-1DC10DB6A92D}" presName="aSpace2" presStyleCnt="0"/>
      <dgm:spPr/>
    </dgm:pt>
    <dgm:pt modelId="{C08B77F3-9733-2947-B86B-B49F73155FA1}" type="pres">
      <dgm:prSet presAssocID="{D584098C-3EAA-644A-99ED-9B2654C0F7B1}" presName="childNode" presStyleLbl="node1" presStyleIdx="3" presStyleCnt="8">
        <dgm:presLayoutVars>
          <dgm:bulletEnabled val="1"/>
        </dgm:presLayoutVars>
      </dgm:prSet>
      <dgm:spPr/>
    </dgm:pt>
    <dgm:pt modelId="{CFA72BAD-040E-C146-BB8B-950243B982D7}" type="pres">
      <dgm:prSet presAssocID="{D584098C-3EAA-644A-99ED-9B2654C0F7B1}" presName="aSpace2" presStyleCnt="0"/>
      <dgm:spPr/>
    </dgm:pt>
    <dgm:pt modelId="{EDDE726F-1121-514C-8821-44E7D7BD0233}" type="pres">
      <dgm:prSet presAssocID="{4314A677-4D4F-0A4A-80AE-1B29CAAB864C}" presName="childNode" presStyleLbl="node1" presStyleIdx="4" presStyleCnt="8">
        <dgm:presLayoutVars>
          <dgm:bulletEnabled val="1"/>
        </dgm:presLayoutVars>
      </dgm:prSet>
      <dgm:spPr/>
    </dgm:pt>
    <dgm:pt modelId="{70B64CC9-913A-0D45-86BB-A3B901A6B47A}" type="pres">
      <dgm:prSet presAssocID="{4314A677-4D4F-0A4A-80AE-1B29CAAB864C}" presName="aSpace2" presStyleCnt="0"/>
      <dgm:spPr/>
    </dgm:pt>
    <dgm:pt modelId="{B166CC13-DA09-3E44-8DB8-C8527D395730}" type="pres">
      <dgm:prSet presAssocID="{29370588-F5B2-D646-A94B-71F8BAE01231}" presName="childNode" presStyleLbl="node1" presStyleIdx="5" presStyleCnt="8">
        <dgm:presLayoutVars>
          <dgm:bulletEnabled val="1"/>
        </dgm:presLayoutVars>
      </dgm:prSet>
      <dgm:spPr/>
    </dgm:pt>
    <dgm:pt modelId="{4FB5BDC3-3549-6A42-A971-4297130449F5}" type="pres">
      <dgm:prSet presAssocID="{4CC1E122-CAE0-734C-88C3-38B5E7B4A219}" presName="aSpace" presStyleCnt="0"/>
      <dgm:spPr/>
    </dgm:pt>
    <dgm:pt modelId="{36804413-C9A2-3B44-870D-F2B3C654E612}" type="pres">
      <dgm:prSet presAssocID="{6E3B2D86-5C51-F047-989D-D4C15E51BBBE}" presName="compNode" presStyleCnt="0"/>
      <dgm:spPr/>
    </dgm:pt>
    <dgm:pt modelId="{0B417578-1E93-D448-8E12-BC537A055E83}" type="pres">
      <dgm:prSet presAssocID="{6E3B2D86-5C51-F047-989D-D4C15E51BBBE}" presName="aNode" presStyleLbl="bgShp" presStyleIdx="2" presStyleCnt="3"/>
      <dgm:spPr/>
    </dgm:pt>
    <dgm:pt modelId="{7ABE9B00-15D6-EC48-A125-4F83B29CF6D6}" type="pres">
      <dgm:prSet presAssocID="{6E3B2D86-5C51-F047-989D-D4C15E51BBBE}" presName="textNode" presStyleLbl="bgShp" presStyleIdx="2" presStyleCnt="3"/>
      <dgm:spPr/>
    </dgm:pt>
    <dgm:pt modelId="{B61C688D-9211-FC44-AA12-C678B5DB6FE2}" type="pres">
      <dgm:prSet presAssocID="{6E3B2D86-5C51-F047-989D-D4C15E51BBBE}" presName="compChildNode" presStyleCnt="0"/>
      <dgm:spPr/>
    </dgm:pt>
    <dgm:pt modelId="{11CB5890-D740-6E4A-9493-58ADCCF0A038}" type="pres">
      <dgm:prSet presAssocID="{6E3B2D86-5C51-F047-989D-D4C15E51BBBE}" presName="theInnerList" presStyleCnt="0"/>
      <dgm:spPr/>
    </dgm:pt>
    <dgm:pt modelId="{7F4ADC62-6644-B54D-9F21-06D55BA4B2E6}" type="pres">
      <dgm:prSet presAssocID="{7DE41E6D-A06D-0747-8504-612D60A92BB3}" presName="childNode" presStyleLbl="node1" presStyleIdx="6" presStyleCnt="8">
        <dgm:presLayoutVars>
          <dgm:bulletEnabled val="1"/>
        </dgm:presLayoutVars>
      </dgm:prSet>
      <dgm:spPr/>
    </dgm:pt>
    <dgm:pt modelId="{D45517F6-4CBC-FE42-9C39-AD17E3BEB6B1}" type="pres">
      <dgm:prSet presAssocID="{7DE41E6D-A06D-0747-8504-612D60A92BB3}" presName="aSpace2" presStyleCnt="0"/>
      <dgm:spPr/>
    </dgm:pt>
    <dgm:pt modelId="{50071CC2-996F-2848-94DC-5B487E9C9400}" type="pres">
      <dgm:prSet presAssocID="{F90091CE-01A6-D240-A3B4-549597DD9CD4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FBE34104-3A5D-DF42-B783-F0C4C3F84227}" srcId="{0EAF37E6-9A82-2A4C-BB4B-F5F3D9755209}" destId="{4CC1E122-CAE0-734C-88C3-38B5E7B4A219}" srcOrd="1" destOrd="0" parTransId="{9B52FE5E-1779-C94F-A8AE-556C0815BACF}" sibTransId="{E22700AB-C00E-6440-9953-D495EB3A1BA4}"/>
    <dgm:cxn modelId="{7352D209-5F77-7C41-BCAA-F69CCC1A9EB7}" type="presOf" srcId="{F90091CE-01A6-D240-A3B4-549597DD9CD4}" destId="{50071CC2-996F-2848-94DC-5B487E9C9400}" srcOrd="0" destOrd="0" presId="urn:microsoft.com/office/officeart/2005/8/layout/lProcess2"/>
    <dgm:cxn modelId="{BF006624-D81C-754A-90A0-49FE27E645DA}" srcId="{0EAF37E6-9A82-2A4C-BB4B-F5F3D9755209}" destId="{6E3B2D86-5C51-F047-989D-D4C15E51BBBE}" srcOrd="2" destOrd="0" parTransId="{912A42F6-C07F-9B48-8731-9CDE1C5A8358}" sibTransId="{0023D69C-D8F3-654E-B71B-71F5566C86EC}"/>
    <dgm:cxn modelId="{049C3E27-F044-C440-A77D-D6ABB5A37853}" type="presOf" srcId="{6E3B2D86-5C51-F047-989D-D4C15E51BBBE}" destId="{0B417578-1E93-D448-8E12-BC537A055E83}" srcOrd="0" destOrd="0" presId="urn:microsoft.com/office/officeart/2005/8/layout/lProcess2"/>
    <dgm:cxn modelId="{E3C56927-34D0-534F-BDB1-A4CF765FF58E}" type="presOf" srcId="{2A4F8B22-3163-8D4A-B748-F1BBAB8F07CF}" destId="{8A7BF3F1-4341-5B4E-9280-DDEE1C9789F2}" srcOrd="0" destOrd="0" presId="urn:microsoft.com/office/officeart/2005/8/layout/lProcess2"/>
    <dgm:cxn modelId="{78CF2E28-DAD6-CA45-B5A2-3DB085DF4BB3}" type="presOf" srcId="{0EAF37E6-9A82-2A4C-BB4B-F5F3D9755209}" destId="{8414BD21-9CC1-9B4C-A90F-4D00E9743BFE}" srcOrd="0" destOrd="0" presId="urn:microsoft.com/office/officeart/2005/8/layout/lProcess2"/>
    <dgm:cxn modelId="{56CBBC32-D5D4-4F4A-8641-AE56C1126811}" type="presOf" srcId="{4314A677-4D4F-0A4A-80AE-1B29CAAB864C}" destId="{EDDE726F-1121-514C-8821-44E7D7BD0233}" srcOrd="0" destOrd="0" presId="urn:microsoft.com/office/officeart/2005/8/layout/lProcess2"/>
    <dgm:cxn modelId="{B96FED37-8477-0F45-AE76-25CA4857E8E1}" srcId="{4CC1E122-CAE0-734C-88C3-38B5E7B4A219}" destId="{4B0550AB-F234-AC42-8575-1DC10DB6A92D}" srcOrd="0" destOrd="0" parTransId="{A8F3F95B-C7C1-4440-B90D-C576B7E87AE5}" sibTransId="{88EC15BE-48B9-274B-AEFF-EF04AB75B5D2}"/>
    <dgm:cxn modelId="{D5DB833B-91B6-8846-874A-877AA18B24D5}" type="presOf" srcId="{D78C1008-C8DB-C647-9258-78B708BF430A}" destId="{71C8D886-A791-8944-9A99-286B7099A9EF}" srcOrd="0" destOrd="0" presId="urn:microsoft.com/office/officeart/2005/8/layout/lProcess2"/>
    <dgm:cxn modelId="{B46F013C-8D0D-F14A-AE2C-312EF422CD5F}" srcId="{4CC1E122-CAE0-734C-88C3-38B5E7B4A219}" destId="{29370588-F5B2-D646-A94B-71F8BAE01231}" srcOrd="3" destOrd="0" parTransId="{AABADB62-02C8-7B44-8BF2-CD24E80D4D43}" sibTransId="{676AD7CD-14C9-A749-9BC9-0BF456DE3E87}"/>
    <dgm:cxn modelId="{F9552367-9F89-C34B-92EB-B1A55FFC7A10}" srcId="{F7C46FAB-BBE4-9E48-9A3D-139115EF0FB7}" destId="{2A4F8B22-3163-8D4A-B748-F1BBAB8F07CF}" srcOrd="1" destOrd="0" parTransId="{042C2301-A241-FE43-90DA-DE96F14DDB73}" sibTransId="{ACC07744-8EF1-3543-A89D-1E899848B32A}"/>
    <dgm:cxn modelId="{8524E447-0B28-3A44-90A5-87222A83508E}" type="presOf" srcId="{D584098C-3EAA-644A-99ED-9B2654C0F7B1}" destId="{C08B77F3-9733-2947-B86B-B49F73155FA1}" srcOrd="0" destOrd="0" presId="urn:microsoft.com/office/officeart/2005/8/layout/lProcess2"/>
    <dgm:cxn modelId="{C5990548-7A22-5640-91E0-B4B724AC5931}" type="presOf" srcId="{29370588-F5B2-D646-A94B-71F8BAE01231}" destId="{B166CC13-DA09-3E44-8DB8-C8527D395730}" srcOrd="0" destOrd="0" presId="urn:microsoft.com/office/officeart/2005/8/layout/lProcess2"/>
    <dgm:cxn modelId="{46214E4F-FA7E-724F-B469-8DC23FABF256}" type="presOf" srcId="{4CC1E122-CAE0-734C-88C3-38B5E7B4A219}" destId="{2E5BE44F-27F6-364C-8757-8156D4570B14}" srcOrd="1" destOrd="0" presId="urn:microsoft.com/office/officeart/2005/8/layout/lProcess2"/>
    <dgm:cxn modelId="{CC269B71-37AA-F843-BA74-BBE580CDAD93}" srcId="{4CC1E122-CAE0-734C-88C3-38B5E7B4A219}" destId="{4314A677-4D4F-0A4A-80AE-1B29CAAB864C}" srcOrd="2" destOrd="0" parTransId="{39555BBC-CA0E-444D-B1A1-B98D400814EE}" sibTransId="{0E973D5D-E77F-C64F-8BB9-3F7085E25843}"/>
    <dgm:cxn modelId="{C5CAF583-2043-6548-9E37-6CFEB6552CA0}" srcId="{4CC1E122-CAE0-734C-88C3-38B5E7B4A219}" destId="{D584098C-3EAA-644A-99ED-9B2654C0F7B1}" srcOrd="1" destOrd="0" parTransId="{D306319C-8CB8-C444-9269-F240EEE520F3}" sibTransId="{A705571F-0906-1B4A-BE41-15049D1A41EA}"/>
    <dgm:cxn modelId="{37CF7C9E-49E6-4D42-8438-80B8B6802E99}" type="presOf" srcId="{F7C46FAB-BBE4-9E48-9A3D-139115EF0FB7}" destId="{AD586234-71E9-FC46-B6B5-C7931721680A}" srcOrd="1" destOrd="0" presId="urn:microsoft.com/office/officeart/2005/8/layout/lProcess2"/>
    <dgm:cxn modelId="{99CEBF9F-85F6-B541-9C0D-985DD7C41AB7}" type="presOf" srcId="{4B0550AB-F234-AC42-8575-1DC10DB6A92D}" destId="{6FCA2E81-C9EE-F849-9D2B-034A97F87D6E}" srcOrd="0" destOrd="0" presId="urn:microsoft.com/office/officeart/2005/8/layout/lProcess2"/>
    <dgm:cxn modelId="{5687CEA7-5541-E34E-9B16-F12E95163793}" type="presOf" srcId="{F7C46FAB-BBE4-9E48-9A3D-139115EF0FB7}" destId="{17B1938D-880D-3B42-B2DF-F5C005D34559}" srcOrd="0" destOrd="0" presId="urn:microsoft.com/office/officeart/2005/8/layout/lProcess2"/>
    <dgm:cxn modelId="{891476CA-1F24-2843-9FA9-6F662F590D83}" type="presOf" srcId="{6E3B2D86-5C51-F047-989D-D4C15E51BBBE}" destId="{7ABE9B00-15D6-EC48-A125-4F83B29CF6D6}" srcOrd="1" destOrd="0" presId="urn:microsoft.com/office/officeart/2005/8/layout/lProcess2"/>
    <dgm:cxn modelId="{EDA799CD-2F32-3B44-AC9F-2D53B5C7DE28}" srcId="{F7C46FAB-BBE4-9E48-9A3D-139115EF0FB7}" destId="{D78C1008-C8DB-C647-9258-78B708BF430A}" srcOrd="0" destOrd="0" parTransId="{9C61EE03-F8BA-0A47-9B0A-87256BEF1658}" sibTransId="{E5BD8281-4FEF-8740-8FAD-FE37C35032CD}"/>
    <dgm:cxn modelId="{0CF6DAD2-F4B7-3941-9564-EA77ABBDB800}" srcId="{0EAF37E6-9A82-2A4C-BB4B-F5F3D9755209}" destId="{F7C46FAB-BBE4-9E48-9A3D-139115EF0FB7}" srcOrd="0" destOrd="0" parTransId="{6B13D3AA-E4BD-074D-BC00-7C45C6620547}" sibTransId="{B0AA6537-39A3-F745-927A-651282E6E71A}"/>
    <dgm:cxn modelId="{692415E6-DC6F-C442-BD42-999536F32C2F}" srcId="{6E3B2D86-5C51-F047-989D-D4C15E51BBBE}" destId="{F90091CE-01A6-D240-A3B4-549597DD9CD4}" srcOrd="1" destOrd="0" parTransId="{9140E855-BB9B-5843-9EE8-19D2019A8C16}" sibTransId="{FFFB2FD6-4534-B249-9496-F65AC78336D4}"/>
    <dgm:cxn modelId="{F9F542FD-9179-734C-A779-E47036D258E5}" type="presOf" srcId="{4CC1E122-CAE0-734C-88C3-38B5E7B4A219}" destId="{9044C792-82BE-A146-934E-EF79B200F5A1}" srcOrd="0" destOrd="0" presId="urn:microsoft.com/office/officeart/2005/8/layout/lProcess2"/>
    <dgm:cxn modelId="{F57BD3FD-7EBB-304C-8B07-97E56C760B3C}" srcId="{6E3B2D86-5C51-F047-989D-D4C15E51BBBE}" destId="{7DE41E6D-A06D-0747-8504-612D60A92BB3}" srcOrd="0" destOrd="0" parTransId="{AF5D537C-7E34-404B-A8F4-EF0D626C7027}" sibTransId="{FCF50E15-A0BD-2E44-A1DE-935B2DBE45FC}"/>
    <dgm:cxn modelId="{AECACEFE-5FCC-C041-92CB-CF35797AD004}" type="presOf" srcId="{7DE41E6D-A06D-0747-8504-612D60A92BB3}" destId="{7F4ADC62-6644-B54D-9F21-06D55BA4B2E6}" srcOrd="0" destOrd="0" presId="urn:microsoft.com/office/officeart/2005/8/layout/lProcess2"/>
    <dgm:cxn modelId="{44A14AB2-BC7C-6249-8B24-3FAC94CC6B75}" type="presParOf" srcId="{8414BD21-9CC1-9B4C-A90F-4D00E9743BFE}" destId="{39420811-D6AB-BE42-9963-70D3348122C6}" srcOrd="0" destOrd="0" presId="urn:microsoft.com/office/officeart/2005/8/layout/lProcess2"/>
    <dgm:cxn modelId="{3609F700-648F-2E4B-B04F-E8449AE87E3D}" type="presParOf" srcId="{39420811-D6AB-BE42-9963-70D3348122C6}" destId="{17B1938D-880D-3B42-B2DF-F5C005D34559}" srcOrd="0" destOrd="0" presId="urn:microsoft.com/office/officeart/2005/8/layout/lProcess2"/>
    <dgm:cxn modelId="{C56F111B-3A15-C741-A869-D8C058A0005B}" type="presParOf" srcId="{39420811-D6AB-BE42-9963-70D3348122C6}" destId="{AD586234-71E9-FC46-B6B5-C7931721680A}" srcOrd="1" destOrd="0" presId="urn:microsoft.com/office/officeart/2005/8/layout/lProcess2"/>
    <dgm:cxn modelId="{F449F50C-6570-B747-8674-847A9A9A0218}" type="presParOf" srcId="{39420811-D6AB-BE42-9963-70D3348122C6}" destId="{F71129AF-AF06-AB41-AA8E-5851E8F2721E}" srcOrd="2" destOrd="0" presId="urn:microsoft.com/office/officeart/2005/8/layout/lProcess2"/>
    <dgm:cxn modelId="{21DD802C-BC81-134E-8C98-BB2DAB9C2560}" type="presParOf" srcId="{F71129AF-AF06-AB41-AA8E-5851E8F2721E}" destId="{3418DFBF-73D6-BC4D-86E1-637FD6AD60EB}" srcOrd="0" destOrd="0" presId="urn:microsoft.com/office/officeart/2005/8/layout/lProcess2"/>
    <dgm:cxn modelId="{F11DFB19-A0D3-E442-8DE6-631A39E00B15}" type="presParOf" srcId="{3418DFBF-73D6-BC4D-86E1-637FD6AD60EB}" destId="{71C8D886-A791-8944-9A99-286B7099A9EF}" srcOrd="0" destOrd="0" presId="urn:microsoft.com/office/officeart/2005/8/layout/lProcess2"/>
    <dgm:cxn modelId="{65D78CCD-23BB-AD40-8A39-71F993EA5D7A}" type="presParOf" srcId="{3418DFBF-73D6-BC4D-86E1-637FD6AD60EB}" destId="{EA0DBBE9-C112-3B4B-8423-20CE7B5ED5B5}" srcOrd="1" destOrd="0" presId="urn:microsoft.com/office/officeart/2005/8/layout/lProcess2"/>
    <dgm:cxn modelId="{9FD6C489-517E-EC48-ADCE-070F5AD6906F}" type="presParOf" srcId="{3418DFBF-73D6-BC4D-86E1-637FD6AD60EB}" destId="{8A7BF3F1-4341-5B4E-9280-DDEE1C9789F2}" srcOrd="2" destOrd="0" presId="urn:microsoft.com/office/officeart/2005/8/layout/lProcess2"/>
    <dgm:cxn modelId="{531DBA41-1852-F740-83C9-809EA3F1DB2D}" type="presParOf" srcId="{8414BD21-9CC1-9B4C-A90F-4D00E9743BFE}" destId="{26049AC8-7647-5249-9BBA-A282F65ACC7A}" srcOrd="1" destOrd="0" presId="urn:microsoft.com/office/officeart/2005/8/layout/lProcess2"/>
    <dgm:cxn modelId="{0EEDE726-DB01-9F4C-9FA8-E3C53BB1FA4A}" type="presParOf" srcId="{8414BD21-9CC1-9B4C-A90F-4D00E9743BFE}" destId="{69284B7E-7CA6-6C4C-931A-70702D4C13DB}" srcOrd="2" destOrd="0" presId="urn:microsoft.com/office/officeart/2005/8/layout/lProcess2"/>
    <dgm:cxn modelId="{EE085B77-38ED-9A46-A7C3-2938C531EA3F}" type="presParOf" srcId="{69284B7E-7CA6-6C4C-931A-70702D4C13DB}" destId="{9044C792-82BE-A146-934E-EF79B200F5A1}" srcOrd="0" destOrd="0" presId="urn:microsoft.com/office/officeart/2005/8/layout/lProcess2"/>
    <dgm:cxn modelId="{454F941C-1F1B-9443-BC56-09D7A0BDC105}" type="presParOf" srcId="{69284B7E-7CA6-6C4C-931A-70702D4C13DB}" destId="{2E5BE44F-27F6-364C-8757-8156D4570B14}" srcOrd="1" destOrd="0" presId="urn:microsoft.com/office/officeart/2005/8/layout/lProcess2"/>
    <dgm:cxn modelId="{B8C2DA9E-BD42-5545-982C-4176581E5335}" type="presParOf" srcId="{69284B7E-7CA6-6C4C-931A-70702D4C13DB}" destId="{7A90163C-258B-0A47-B5ED-A7574B56A2CE}" srcOrd="2" destOrd="0" presId="urn:microsoft.com/office/officeart/2005/8/layout/lProcess2"/>
    <dgm:cxn modelId="{2E3E9ABF-C846-DE42-9E50-31E17257CB1E}" type="presParOf" srcId="{7A90163C-258B-0A47-B5ED-A7574B56A2CE}" destId="{0AAB40B3-3816-084B-8325-B2159F3F5C10}" srcOrd="0" destOrd="0" presId="urn:microsoft.com/office/officeart/2005/8/layout/lProcess2"/>
    <dgm:cxn modelId="{0242E1D5-432F-274D-9F38-102D7C457244}" type="presParOf" srcId="{0AAB40B3-3816-084B-8325-B2159F3F5C10}" destId="{6FCA2E81-C9EE-F849-9D2B-034A97F87D6E}" srcOrd="0" destOrd="0" presId="urn:microsoft.com/office/officeart/2005/8/layout/lProcess2"/>
    <dgm:cxn modelId="{8A8196BD-A9D8-2747-9EF6-47CB39F25FDE}" type="presParOf" srcId="{0AAB40B3-3816-084B-8325-B2159F3F5C10}" destId="{D61491EC-4820-9D4E-88CB-3D88EE91D361}" srcOrd="1" destOrd="0" presId="urn:microsoft.com/office/officeart/2005/8/layout/lProcess2"/>
    <dgm:cxn modelId="{9E926881-7192-014D-BD19-A085E462567D}" type="presParOf" srcId="{0AAB40B3-3816-084B-8325-B2159F3F5C10}" destId="{C08B77F3-9733-2947-B86B-B49F73155FA1}" srcOrd="2" destOrd="0" presId="urn:microsoft.com/office/officeart/2005/8/layout/lProcess2"/>
    <dgm:cxn modelId="{47417E61-6384-F345-8D50-D565A9767A7D}" type="presParOf" srcId="{0AAB40B3-3816-084B-8325-B2159F3F5C10}" destId="{CFA72BAD-040E-C146-BB8B-950243B982D7}" srcOrd="3" destOrd="0" presId="urn:microsoft.com/office/officeart/2005/8/layout/lProcess2"/>
    <dgm:cxn modelId="{B1A5685C-F95A-E446-9052-6109CA6227E0}" type="presParOf" srcId="{0AAB40B3-3816-084B-8325-B2159F3F5C10}" destId="{EDDE726F-1121-514C-8821-44E7D7BD0233}" srcOrd="4" destOrd="0" presId="urn:microsoft.com/office/officeart/2005/8/layout/lProcess2"/>
    <dgm:cxn modelId="{C06E7A80-476B-3C45-9F55-25BED802954D}" type="presParOf" srcId="{0AAB40B3-3816-084B-8325-B2159F3F5C10}" destId="{70B64CC9-913A-0D45-86BB-A3B901A6B47A}" srcOrd="5" destOrd="0" presId="urn:microsoft.com/office/officeart/2005/8/layout/lProcess2"/>
    <dgm:cxn modelId="{E98F08B0-2B34-1447-BACA-22A70B2B3766}" type="presParOf" srcId="{0AAB40B3-3816-084B-8325-B2159F3F5C10}" destId="{B166CC13-DA09-3E44-8DB8-C8527D395730}" srcOrd="6" destOrd="0" presId="urn:microsoft.com/office/officeart/2005/8/layout/lProcess2"/>
    <dgm:cxn modelId="{55513233-2EEB-2D49-826B-0DEC68CC8840}" type="presParOf" srcId="{8414BD21-9CC1-9B4C-A90F-4D00E9743BFE}" destId="{4FB5BDC3-3549-6A42-A971-4297130449F5}" srcOrd="3" destOrd="0" presId="urn:microsoft.com/office/officeart/2005/8/layout/lProcess2"/>
    <dgm:cxn modelId="{4005389C-7CBC-7343-92CD-F8E1DD805D12}" type="presParOf" srcId="{8414BD21-9CC1-9B4C-A90F-4D00E9743BFE}" destId="{36804413-C9A2-3B44-870D-F2B3C654E612}" srcOrd="4" destOrd="0" presId="urn:microsoft.com/office/officeart/2005/8/layout/lProcess2"/>
    <dgm:cxn modelId="{F12252BA-C001-314C-8770-5F20B2D6EFB8}" type="presParOf" srcId="{36804413-C9A2-3B44-870D-F2B3C654E612}" destId="{0B417578-1E93-D448-8E12-BC537A055E83}" srcOrd="0" destOrd="0" presId="urn:microsoft.com/office/officeart/2005/8/layout/lProcess2"/>
    <dgm:cxn modelId="{B053D15C-3A4C-7C46-BCB3-B5A24B6CFE14}" type="presParOf" srcId="{36804413-C9A2-3B44-870D-F2B3C654E612}" destId="{7ABE9B00-15D6-EC48-A125-4F83B29CF6D6}" srcOrd="1" destOrd="0" presId="urn:microsoft.com/office/officeart/2005/8/layout/lProcess2"/>
    <dgm:cxn modelId="{9C8F89F1-807C-4548-B1F0-DA2DA163230B}" type="presParOf" srcId="{36804413-C9A2-3B44-870D-F2B3C654E612}" destId="{B61C688D-9211-FC44-AA12-C678B5DB6FE2}" srcOrd="2" destOrd="0" presId="urn:microsoft.com/office/officeart/2005/8/layout/lProcess2"/>
    <dgm:cxn modelId="{BDE319C4-A761-AD45-8BD8-56F2B9D25BDB}" type="presParOf" srcId="{B61C688D-9211-FC44-AA12-C678B5DB6FE2}" destId="{11CB5890-D740-6E4A-9493-58ADCCF0A038}" srcOrd="0" destOrd="0" presId="urn:microsoft.com/office/officeart/2005/8/layout/lProcess2"/>
    <dgm:cxn modelId="{8B5971F9-4C43-F04F-81C5-2BD3DEE2EB2F}" type="presParOf" srcId="{11CB5890-D740-6E4A-9493-58ADCCF0A038}" destId="{7F4ADC62-6644-B54D-9F21-06D55BA4B2E6}" srcOrd="0" destOrd="0" presId="urn:microsoft.com/office/officeart/2005/8/layout/lProcess2"/>
    <dgm:cxn modelId="{DB0EA078-1AD5-CC44-8A36-81A85EB5BF4F}" type="presParOf" srcId="{11CB5890-D740-6E4A-9493-58ADCCF0A038}" destId="{D45517F6-4CBC-FE42-9C39-AD17E3BEB6B1}" srcOrd="1" destOrd="0" presId="urn:microsoft.com/office/officeart/2005/8/layout/lProcess2"/>
    <dgm:cxn modelId="{13DD5C34-7821-674D-9D68-084314AA2CCD}" type="presParOf" srcId="{11CB5890-D740-6E4A-9493-58ADCCF0A038}" destId="{50071CC2-996F-2848-94DC-5B487E9C940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AF37E6-9A82-2A4C-BB4B-F5F3D975520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C46FAB-BBE4-9E48-9A3D-139115EF0FB7}">
      <dgm:prSet phldrT="[Texte]"/>
      <dgm:spPr/>
      <dgm:t>
        <a:bodyPr/>
        <a:lstStyle/>
        <a:p>
          <a:r>
            <a:rPr lang="fr-CA" b="1" dirty="0">
              <a:latin typeface="Arial" charset="0"/>
              <a:cs typeface="Arial" charset="0"/>
            </a:rPr>
            <a:t>Leadership visionnaire</a:t>
          </a:r>
          <a:endParaRPr lang="fr-FR" dirty="0"/>
        </a:p>
      </dgm:t>
    </dgm:pt>
    <dgm:pt modelId="{6B13D3AA-E4BD-074D-BC00-7C45C6620547}" type="parTrans" cxnId="{0CF6DAD2-F4B7-3941-9564-EA77ABBDB800}">
      <dgm:prSet/>
      <dgm:spPr/>
      <dgm:t>
        <a:bodyPr/>
        <a:lstStyle/>
        <a:p>
          <a:endParaRPr lang="fr-FR"/>
        </a:p>
      </dgm:t>
    </dgm:pt>
    <dgm:pt modelId="{B0AA6537-39A3-F745-927A-651282E6E71A}" type="sibTrans" cxnId="{0CF6DAD2-F4B7-3941-9564-EA77ABBDB800}">
      <dgm:prSet/>
      <dgm:spPr/>
      <dgm:t>
        <a:bodyPr/>
        <a:lstStyle/>
        <a:p>
          <a:endParaRPr lang="fr-FR"/>
        </a:p>
      </dgm:t>
    </dgm:pt>
    <dgm:pt modelId="{4CC1E122-CAE0-734C-88C3-38B5E7B4A219}">
      <dgm:prSet phldrT="[Texte]"/>
      <dgm:spPr/>
      <dgm:t>
        <a:bodyPr/>
        <a:lstStyle/>
        <a:p>
          <a:r>
            <a:rPr lang="fr-FR" dirty="0">
              <a:latin typeface="Wingdings"/>
              <a:ea typeface="Wingdings"/>
              <a:cs typeface="Wingdings"/>
              <a:sym typeface="Wingdings"/>
            </a:rPr>
            <a:t></a:t>
          </a:r>
          <a:endParaRPr lang="fr-FR" dirty="0">
            <a:latin typeface="Symbol"/>
          </a:endParaRPr>
        </a:p>
      </dgm:t>
    </dgm:pt>
    <dgm:pt modelId="{9B52FE5E-1779-C94F-A8AE-556C0815BACF}" type="parTrans" cxnId="{FBE34104-3A5D-DF42-B783-F0C4C3F84227}">
      <dgm:prSet/>
      <dgm:spPr/>
      <dgm:t>
        <a:bodyPr/>
        <a:lstStyle/>
        <a:p>
          <a:endParaRPr lang="fr-FR"/>
        </a:p>
      </dgm:t>
    </dgm:pt>
    <dgm:pt modelId="{E22700AB-C00E-6440-9953-D495EB3A1BA4}" type="sibTrans" cxnId="{FBE34104-3A5D-DF42-B783-F0C4C3F84227}">
      <dgm:prSet/>
      <dgm:spPr/>
      <dgm:t>
        <a:bodyPr/>
        <a:lstStyle/>
        <a:p>
          <a:endParaRPr lang="fr-FR"/>
        </a:p>
      </dgm:t>
    </dgm:pt>
    <dgm:pt modelId="{4B0550AB-F234-AC42-8575-1DC10DB6A92D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1200" b="0" dirty="0">
              <a:solidFill>
                <a:schemeClr val="bg1"/>
              </a:solidFill>
              <a:latin typeface="Arial" charset="0"/>
              <a:ea typeface="ＭＳ Ｐゴシック" charset="0"/>
            </a:rPr>
            <a:t>Objectifs ambitieux</a:t>
          </a:r>
          <a:endParaRPr lang="fr-FR" sz="1200" b="0" dirty="0">
            <a:solidFill>
              <a:schemeClr val="bg1"/>
            </a:solidFill>
          </a:endParaRPr>
        </a:p>
      </dgm:t>
    </dgm:pt>
    <dgm:pt modelId="{A8F3F95B-C7C1-4440-B90D-C576B7E87AE5}" type="parTrans" cxnId="{B96FED37-8477-0F45-AE76-25CA4857E8E1}">
      <dgm:prSet/>
      <dgm:spPr/>
      <dgm:t>
        <a:bodyPr/>
        <a:lstStyle/>
        <a:p>
          <a:endParaRPr lang="fr-FR"/>
        </a:p>
      </dgm:t>
    </dgm:pt>
    <dgm:pt modelId="{88EC15BE-48B9-274B-AEFF-EF04AB75B5D2}" type="sibTrans" cxnId="{B96FED37-8477-0F45-AE76-25CA4857E8E1}">
      <dgm:prSet/>
      <dgm:spPr/>
      <dgm:t>
        <a:bodyPr/>
        <a:lstStyle/>
        <a:p>
          <a:endParaRPr lang="fr-FR"/>
        </a:p>
      </dgm:t>
    </dgm:pt>
    <dgm:pt modelId="{6E3B2D86-5C51-F047-989D-D4C15E51BBBE}">
      <dgm:prSet phldrT="[Texte]"/>
      <dgm:spPr/>
      <dgm:t>
        <a:bodyPr/>
        <a:lstStyle/>
        <a:p>
          <a:r>
            <a:rPr lang="fr-CA" b="1" dirty="0">
              <a:latin typeface="Arial" charset="0"/>
              <a:cs typeface="Arial" charset="0"/>
            </a:rPr>
            <a:t>Leadership charismatique</a:t>
          </a:r>
          <a:endParaRPr lang="fr-FR" dirty="0"/>
        </a:p>
      </dgm:t>
    </dgm:pt>
    <dgm:pt modelId="{912A42F6-C07F-9B48-8731-9CDE1C5A8358}" type="parTrans" cxnId="{BF006624-D81C-754A-90A0-49FE27E645DA}">
      <dgm:prSet/>
      <dgm:spPr/>
      <dgm:t>
        <a:bodyPr/>
        <a:lstStyle/>
        <a:p>
          <a:endParaRPr lang="fr-FR"/>
        </a:p>
      </dgm:t>
    </dgm:pt>
    <dgm:pt modelId="{0023D69C-D8F3-654E-B71B-71F5566C86EC}" type="sibTrans" cxnId="{BF006624-D81C-754A-90A0-49FE27E645DA}">
      <dgm:prSet/>
      <dgm:spPr/>
      <dgm:t>
        <a:bodyPr/>
        <a:lstStyle/>
        <a:p>
          <a:endParaRPr lang="fr-FR"/>
        </a:p>
      </dgm:t>
    </dgm:pt>
    <dgm:pt modelId="{D78C1008-C8DB-C647-9258-78B708BF430A}">
      <dgm:prSet custT="1"/>
      <dgm:spPr>
        <a:solidFill>
          <a:srgbClr val="EFC19F"/>
        </a:solidFill>
      </dgm:spPr>
      <dgm:t>
        <a:bodyPr/>
        <a:lstStyle/>
        <a:p>
          <a:r>
            <a:rPr lang="fr-CA" sz="1400" b="1" dirty="0">
              <a:solidFill>
                <a:srgbClr val="71999D"/>
              </a:solidFill>
              <a:latin typeface="Arial" charset="0"/>
              <a:ea typeface="ＭＳ Ｐゴシック" charset="0"/>
            </a:rPr>
            <a:t>Capacité de former et exprimer une vision</a:t>
          </a:r>
          <a:endParaRPr lang="fr-CA" sz="1400" b="1" dirty="0">
            <a:solidFill>
              <a:srgbClr val="71999D"/>
            </a:solidFill>
            <a:latin typeface="Arial" charset="0"/>
            <a:cs typeface="Arial" charset="0"/>
          </a:endParaRPr>
        </a:p>
      </dgm:t>
    </dgm:pt>
    <dgm:pt modelId="{9C61EE03-F8BA-0A47-9B0A-87256BEF1658}" type="parTrans" cxnId="{EDA799CD-2F32-3B44-AC9F-2D53B5C7DE28}">
      <dgm:prSet/>
      <dgm:spPr/>
      <dgm:t>
        <a:bodyPr/>
        <a:lstStyle/>
        <a:p>
          <a:endParaRPr lang="fr-FR"/>
        </a:p>
      </dgm:t>
    </dgm:pt>
    <dgm:pt modelId="{E5BD8281-4FEF-8740-8FAD-FE37C35032CD}" type="sibTrans" cxnId="{EDA799CD-2F32-3B44-AC9F-2D53B5C7DE28}">
      <dgm:prSet/>
      <dgm:spPr/>
      <dgm:t>
        <a:bodyPr/>
        <a:lstStyle/>
        <a:p>
          <a:endParaRPr lang="fr-FR"/>
        </a:p>
      </dgm:t>
    </dgm:pt>
    <dgm:pt modelId="{7DE41E6D-A06D-0747-8504-612D60A92BB3}">
      <dgm:prSet custT="1"/>
      <dgm:spPr>
        <a:solidFill>
          <a:srgbClr val="8DC1C5"/>
        </a:solidFill>
      </dgm:spPr>
      <dgm:t>
        <a:bodyPr/>
        <a:lstStyle/>
        <a:p>
          <a:r>
            <a:rPr lang="fr-CA" sz="1400" b="1" dirty="0">
              <a:solidFill>
                <a:srgbClr val="71999D"/>
              </a:solidFill>
              <a:latin typeface="Arial" charset="0"/>
              <a:ea typeface="ＭＳ Ｐゴシック" charset="0"/>
            </a:rPr>
            <a:t>Possède une vision et l’exprime clairement</a:t>
          </a:r>
          <a:endParaRPr lang="fr-CA" sz="1400" b="1" dirty="0">
            <a:solidFill>
              <a:srgbClr val="71999D"/>
            </a:solidFill>
            <a:latin typeface="Arial" charset="0"/>
            <a:cs typeface="Arial" charset="0"/>
          </a:endParaRPr>
        </a:p>
      </dgm:t>
    </dgm:pt>
    <dgm:pt modelId="{AF5D537C-7E34-404B-A8F4-EF0D626C7027}" type="parTrans" cxnId="{F57BD3FD-7EBB-304C-8B07-97E56C760B3C}">
      <dgm:prSet/>
      <dgm:spPr/>
      <dgm:t>
        <a:bodyPr/>
        <a:lstStyle/>
        <a:p>
          <a:endParaRPr lang="fr-FR"/>
        </a:p>
      </dgm:t>
    </dgm:pt>
    <dgm:pt modelId="{FCF50E15-A0BD-2E44-A1DE-935B2DBE45FC}" type="sibTrans" cxnId="{F57BD3FD-7EBB-304C-8B07-97E56C760B3C}">
      <dgm:prSet/>
      <dgm:spPr/>
      <dgm:t>
        <a:bodyPr/>
        <a:lstStyle/>
        <a:p>
          <a:endParaRPr lang="fr-FR"/>
        </a:p>
      </dgm:t>
    </dgm:pt>
    <dgm:pt modelId="{8ABC4283-7B02-FF45-85E7-15C7B07AB458}">
      <dgm:prSet custT="1"/>
      <dgm:spPr>
        <a:solidFill>
          <a:srgbClr val="8DC1C5"/>
        </a:solidFill>
      </dgm:spPr>
      <dgm:t>
        <a:bodyPr/>
        <a:lstStyle/>
        <a:p>
          <a:r>
            <a:rPr lang="fr-CA" sz="1400" b="1" dirty="0">
              <a:solidFill>
                <a:srgbClr val="71999D"/>
              </a:solidFill>
              <a:latin typeface="Arial" charset="0"/>
              <a:ea typeface="ＭＳ Ｐゴシック" charset="0"/>
            </a:rPr>
            <a:t>Prend des risques</a:t>
          </a:r>
        </a:p>
      </dgm:t>
    </dgm:pt>
    <dgm:pt modelId="{7F5504FF-6745-AE4D-87F4-54351C00C0DC}" type="parTrans" cxnId="{3B73B944-FA6D-9343-AF0E-E2D439BE3D57}">
      <dgm:prSet/>
      <dgm:spPr/>
      <dgm:t>
        <a:bodyPr/>
        <a:lstStyle/>
        <a:p>
          <a:endParaRPr lang="fr-FR"/>
        </a:p>
      </dgm:t>
    </dgm:pt>
    <dgm:pt modelId="{158E482C-7838-1F4C-8B74-5BBDEA03C576}" type="sibTrans" cxnId="{3B73B944-FA6D-9343-AF0E-E2D439BE3D57}">
      <dgm:prSet/>
      <dgm:spPr/>
      <dgm:t>
        <a:bodyPr/>
        <a:lstStyle/>
        <a:p>
          <a:endParaRPr lang="fr-FR"/>
        </a:p>
      </dgm:t>
    </dgm:pt>
    <dgm:pt modelId="{DADB3863-C988-6740-853A-904B2D6EEDBD}">
      <dgm:prSet custT="1"/>
      <dgm:spPr>
        <a:solidFill>
          <a:srgbClr val="8DC1C5"/>
        </a:solidFill>
      </dgm:spPr>
      <dgm:t>
        <a:bodyPr/>
        <a:lstStyle/>
        <a:p>
          <a:r>
            <a:rPr lang="fr-CA" sz="1400" b="1" dirty="0">
              <a:solidFill>
                <a:srgbClr val="71999D"/>
              </a:solidFill>
              <a:latin typeface="Arial" charset="0"/>
              <a:ea typeface="ＭＳ Ｐゴシック" charset="0"/>
            </a:rPr>
            <a:t>Sensible aux besoins et aux contraintes</a:t>
          </a:r>
        </a:p>
      </dgm:t>
    </dgm:pt>
    <dgm:pt modelId="{8319AC1B-5494-0D4C-A21E-5E1F9CF2D495}" type="parTrans" cxnId="{A16EE938-1933-1E47-B97F-998E94419421}">
      <dgm:prSet/>
      <dgm:spPr/>
      <dgm:t>
        <a:bodyPr/>
        <a:lstStyle/>
        <a:p>
          <a:endParaRPr lang="fr-FR"/>
        </a:p>
      </dgm:t>
    </dgm:pt>
    <dgm:pt modelId="{0CBAB6D6-A762-DB48-B232-15E23E4D39BA}" type="sibTrans" cxnId="{A16EE938-1933-1E47-B97F-998E94419421}">
      <dgm:prSet/>
      <dgm:spPr/>
      <dgm:t>
        <a:bodyPr/>
        <a:lstStyle/>
        <a:p>
          <a:endParaRPr lang="fr-FR"/>
        </a:p>
      </dgm:t>
    </dgm:pt>
    <dgm:pt modelId="{37E2FA3B-F675-FD42-AE08-D85358692C0D}">
      <dgm:prSet custT="1"/>
      <dgm:spPr>
        <a:solidFill>
          <a:srgbClr val="8DC1C5"/>
        </a:solidFill>
      </dgm:spPr>
      <dgm:t>
        <a:bodyPr/>
        <a:lstStyle/>
        <a:p>
          <a:r>
            <a:rPr lang="fr-CA" sz="1400" b="1" dirty="0">
              <a:solidFill>
                <a:srgbClr val="71999D"/>
              </a:solidFill>
              <a:latin typeface="Arial" charset="0"/>
              <a:ea typeface="ＭＳ Ｐゴシック" charset="0"/>
            </a:rPr>
            <a:t>Comportement distinctif </a:t>
          </a:r>
        </a:p>
      </dgm:t>
    </dgm:pt>
    <dgm:pt modelId="{E20ECA7E-169A-1C42-A6A8-2D064FC12EC0}" type="parTrans" cxnId="{8EEF1A0F-D3B8-7A40-9B64-910B4B45B58C}">
      <dgm:prSet/>
      <dgm:spPr/>
      <dgm:t>
        <a:bodyPr/>
        <a:lstStyle/>
        <a:p>
          <a:endParaRPr lang="fr-FR"/>
        </a:p>
      </dgm:t>
    </dgm:pt>
    <dgm:pt modelId="{0DE505A6-FD96-804E-9D75-71B5F9547E29}" type="sibTrans" cxnId="{8EEF1A0F-D3B8-7A40-9B64-910B4B45B58C}">
      <dgm:prSet/>
      <dgm:spPr/>
      <dgm:t>
        <a:bodyPr/>
        <a:lstStyle/>
        <a:p>
          <a:endParaRPr lang="fr-FR"/>
        </a:p>
      </dgm:t>
    </dgm:pt>
    <dgm:pt modelId="{03843794-CBE2-9C4B-AD86-EBD60A111F71}">
      <dgm:prSet custT="1"/>
      <dgm:spPr>
        <a:solidFill>
          <a:srgbClr val="ADD387"/>
        </a:solidFill>
      </dgm:spPr>
      <dgm:t>
        <a:bodyPr/>
        <a:lstStyle/>
        <a:p>
          <a:r>
            <a:rPr lang="fr-CA" sz="1200" b="0" dirty="0">
              <a:solidFill>
                <a:schemeClr val="bg1"/>
              </a:solidFill>
              <a:latin typeface="Arial" charset="0"/>
              <a:ea typeface="ＭＳ Ｐゴシック" charset="0"/>
            </a:rPr>
            <a:t>Attentes de rendement supérieur</a:t>
          </a:r>
        </a:p>
      </dgm:t>
    </dgm:pt>
    <dgm:pt modelId="{14B7309B-783A-254D-9AAC-4AB23C7CF267}" type="parTrans" cxnId="{7F2E46C2-69EF-5E4A-9BAA-088DAEDB5E4F}">
      <dgm:prSet/>
      <dgm:spPr/>
      <dgm:t>
        <a:bodyPr/>
        <a:lstStyle/>
        <a:p>
          <a:endParaRPr lang="fr-FR"/>
        </a:p>
      </dgm:t>
    </dgm:pt>
    <dgm:pt modelId="{0AAA036B-DA67-9C43-BBB0-B90A2F7F3ACB}" type="sibTrans" cxnId="{7F2E46C2-69EF-5E4A-9BAA-088DAEDB5E4F}">
      <dgm:prSet/>
      <dgm:spPr/>
      <dgm:t>
        <a:bodyPr/>
        <a:lstStyle/>
        <a:p>
          <a:endParaRPr lang="fr-FR"/>
        </a:p>
      </dgm:t>
    </dgm:pt>
    <dgm:pt modelId="{F5675EC9-0352-6F4A-BEC1-D812A59F0C50}">
      <dgm:prSet custT="1"/>
      <dgm:spPr>
        <a:solidFill>
          <a:srgbClr val="ADD387"/>
        </a:solidFill>
      </dgm:spPr>
      <dgm:t>
        <a:bodyPr/>
        <a:lstStyle/>
        <a:p>
          <a:r>
            <a:rPr lang="fr-CA" sz="1200" b="0" dirty="0">
              <a:solidFill>
                <a:schemeClr val="bg1"/>
              </a:solidFill>
              <a:latin typeface="Arial" charset="0"/>
              <a:ea typeface="ＭＳ Ｐゴシック" charset="0"/>
            </a:rPr>
            <a:t>Confiance en ses subordonnés</a:t>
          </a:r>
        </a:p>
      </dgm:t>
    </dgm:pt>
    <dgm:pt modelId="{49EFEF9D-2F01-0343-92D2-AADDC305305E}" type="parTrans" cxnId="{6384F113-522E-6D48-B23F-72F82F755377}">
      <dgm:prSet/>
      <dgm:spPr/>
      <dgm:t>
        <a:bodyPr/>
        <a:lstStyle/>
        <a:p>
          <a:endParaRPr lang="fr-FR"/>
        </a:p>
      </dgm:t>
    </dgm:pt>
    <dgm:pt modelId="{FCE84645-AF77-9341-A4A3-ADC8F0C747BB}" type="sibTrans" cxnId="{6384F113-522E-6D48-B23F-72F82F755377}">
      <dgm:prSet/>
      <dgm:spPr/>
      <dgm:t>
        <a:bodyPr/>
        <a:lstStyle/>
        <a:p>
          <a:endParaRPr lang="fr-FR"/>
        </a:p>
      </dgm:t>
    </dgm:pt>
    <dgm:pt modelId="{1FB5156B-2FE3-3E40-8C65-F90A9D23A0EC}">
      <dgm:prSet custT="1"/>
      <dgm:spPr>
        <a:solidFill>
          <a:srgbClr val="ADD387"/>
        </a:solidFill>
      </dgm:spPr>
      <dgm:t>
        <a:bodyPr/>
        <a:lstStyle/>
        <a:p>
          <a:r>
            <a:rPr lang="fr-CA" sz="1200" b="0" dirty="0">
              <a:solidFill>
                <a:schemeClr val="bg1"/>
              </a:solidFill>
              <a:latin typeface="Arial" charset="0"/>
              <a:ea typeface="ＭＳ Ｐゴシック" charset="0"/>
            </a:rPr>
            <a:t>Souci de ses subordonnés</a:t>
          </a:r>
        </a:p>
      </dgm:t>
    </dgm:pt>
    <dgm:pt modelId="{B4AA28F5-E20F-B544-A57A-395F140F3702}" type="parTrans" cxnId="{D09A3260-955D-BD4C-A6B3-1653A84A109D}">
      <dgm:prSet/>
      <dgm:spPr/>
      <dgm:t>
        <a:bodyPr/>
        <a:lstStyle/>
        <a:p>
          <a:endParaRPr lang="fr-FR"/>
        </a:p>
      </dgm:t>
    </dgm:pt>
    <dgm:pt modelId="{ED9EFAEB-9892-434D-BC97-73EBDC0A2515}" type="sibTrans" cxnId="{D09A3260-955D-BD4C-A6B3-1653A84A109D}">
      <dgm:prSet/>
      <dgm:spPr/>
      <dgm:t>
        <a:bodyPr/>
        <a:lstStyle/>
        <a:p>
          <a:endParaRPr lang="fr-FR"/>
        </a:p>
      </dgm:t>
    </dgm:pt>
    <dgm:pt modelId="{8C2CCFCB-7952-7B4F-A2AD-FE4ACE38F974}">
      <dgm:prSet custT="1"/>
      <dgm:spPr>
        <a:solidFill>
          <a:srgbClr val="ADD387"/>
        </a:solidFill>
      </dgm:spPr>
      <dgm:t>
        <a:bodyPr/>
        <a:lstStyle/>
        <a:p>
          <a:r>
            <a:rPr lang="fr-CA" sz="1200" b="0" dirty="0">
              <a:solidFill>
                <a:schemeClr val="bg1"/>
              </a:solidFill>
              <a:latin typeface="Arial" charset="0"/>
              <a:ea typeface="ＭＳ Ｐゴシック" charset="0"/>
            </a:rPr>
            <a:t>Confiance en soi</a:t>
          </a:r>
        </a:p>
      </dgm:t>
    </dgm:pt>
    <dgm:pt modelId="{C89D4545-6315-2C49-8209-5324D532C756}" type="parTrans" cxnId="{CCFE95A3-CEA3-D946-BA05-C31AFC6066A4}">
      <dgm:prSet/>
      <dgm:spPr/>
      <dgm:t>
        <a:bodyPr/>
        <a:lstStyle/>
        <a:p>
          <a:endParaRPr lang="fr-FR"/>
        </a:p>
      </dgm:t>
    </dgm:pt>
    <dgm:pt modelId="{EC8EFAFE-84BE-1144-A17E-9A579B847625}" type="sibTrans" cxnId="{CCFE95A3-CEA3-D946-BA05-C31AFC6066A4}">
      <dgm:prSet/>
      <dgm:spPr/>
      <dgm:t>
        <a:bodyPr/>
        <a:lstStyle/>
        <a:p>
          <a:endParaRPr lang="fr-FR"/>
        </a:p>
      </dgm:t>
    </dgm:pt>
    <dgm:pt modelId="{1D0A9C07-BA59-D94E-8B4C-E3C3BAEFC701}">
      <dgm:prSet custT="1"/>
      <dgm:spPr>
        <a:solidFill>
          <a:srgbClr val="ADD387"/>
        </a:solidFill>
      </dgm:spPr>
      <dgm:t>
        <a:bodyPr/>
        <a:lstStyle/>
        <a:p>
          <a:r>
            <a:rPr lang="fr-CA" sz="1200" b="0" dirty="0">
              <a:solidFill>
                <a:schemeClr val="bg1"/>
              </a:solidFill>
              <a:latin typeface="Arial" charset="0"/>
              <a:ea typeface="ＭＳ Ｐゴシック" charset="0"/>
            </a:rPr>
            <a:t>Ton de voix captivant</a:t>
          </a:r>
        </a:p>
      </dgm:t>
    </dgm:pt>
    <dgm:pt modelId="{B3B59C55-FD7A-C34A-A017-C794987C7CC5}" type="parTrans" cxnId="{8D6DB913-3550-654D-AAEC-FA3B8F5ED588}">
      <dgm:prSet/>
      <dgm:spPr/>
      <dgm:t>
        <a:bodyPr/>
        <a:lstStyle/>
        <a:p>
          <a:endParaRPr lang="fr-FR"/>
        </a:p>
      </dgm:t>
    </dgm:pt>
    <dgm:pt modelId="{0EF220DB-DCE2-E148-BA8C-645EA1B35608}" type="sibTrans" cxnId="{8D6DB913-3550-654D-AAEC-FA3B8F5ED588}">
      <dgm:prSet/>
      <dgm:spPr/>
      <dgm:t>
        <a:bodyPr/>
        <a:lstStyle/>
        <a:p>
          <a:endParaRPr lang="fr-FR"/>
        </a:p>
      </dgm:t>
    </dgm:pt>
    <dgm:pt modelId="{D327314C-AB63-EC4E-98F0-DFD1DBFA8310}">
      <dgm:prSet custT="1"/>
      <dgm:spPr>
        <a:solidFill>
          <a:srgbClr val="ADD387"/>
        </a:solidFill>
      </dgm:spPr>
      <dgm:t>
        <a:bodyPr/>
        <a:lstStyle/>
        <a:p>
          <a:r>
            <a:rPr lang="fr-CA" sz="1200" b="0" dirty="0">
              <a:solidFill>
                <a:schemeClr val="bg1"/>
              </a:solidFill>
              <a:latin typeface="Arial" charset="0"/>
              <a:ea typeface="ＭＳ Ｐゴシック" charset="0"/>
            </a:rPr>
            <a:t>Gestuelle théâtrale</a:t>
          </a:r>
        </a:p>
      </dgm:t>
    </dgm:pt>
    <dgm:pt modelId="{073A36B1-D98B-8446-B945-816AC804D8E5}" type="parTrans" cxnId="{4FAEDD60-4C31-C24B-B61D-CED3D77A12DC}">
      <dgm:prSet/>
      <dgm:spPr/>
      <dgm:t>
        <a:bodyPr/>
        <a:lstStyle/>
        <a:p>
          <a:endParaRPr lang="fr-FR"/>
        </a:p>
      </dgm:t>
    </dgm:pt>
    <dgm:pt modelId="{336F0BA1-A4A8-0242-BC94-21B72EAB8317}" type="sibTrans" cxnId="{4FAEDD60-4C31-C24B-B61D-CED3D77A12DC}">
      <dgm:prSet/>
      <dgm:spPr/>
      <dgm:t>
        <a:bodyPr/>
        <a:lstStyle/>
        <a:p>
          <a:endParaRPr lang="fr-FR"/>
        </a:p>
      </dgm:t>
    </dgm:pt>
    <dgm:pt modelId="{B494E93A-4D3A-F744-8DC3-6615AD281EDE}">
      <dgm:prSet custT="1"/>
      <dgm:spPr>
        <a:solidFill>
          <a:srgbClr val="EFC19F"/>
        </a:solidFill>
      </dgm:spPr>
      <dgm:t>
        <a:bodyPr/>
        <a:lstStyle/>
        <a:p>
          <a:r>
            <a:rPr lang="fr-CA" sz="1400" b="1" dirty="0">
              <a:solidFill>
                <a:srgbClr val="71999D"/>
              </a:solidFill>
              <a:latin typeface="Arial" charset="0"/>
              <a:ea typeface="ＭＳ Ｐゴシック" charset="0"/>
            </a:rPr>
            <a:t>La vision doit être réaliste, crédible et attrayante</a:t>
          </a:r>
          <a:endParaRPr lang="fr-CA" sz="1400" b="1" dirty="0">
            <a:solidFill>
              <a:srgbClr val="71999D"/>
            </a:solidFill>
            <a:latin typeface="Arial" charset="0"/>
            <a:cs typeface="Arial" charset="0"/>
          </a:endParaRPr>
        </a:p>
      </dgm:t>
    </dgm:pt>
    <dgm:pt modelId="{B228C702-F24D-9043-B7DA-CD17C167984A}" type="parTrans" cxnId="{19C477E8-2CF4-1443-9561-71EED34F750A}">
      <dgm:prSet/>
      <dgm:spPr/>
      <dgm:t>
        <a:bodyPr/>
        <a:lstStyle/>
        <a:p>
          <a:endParaRPr lang="fr-FR"/>
        </a:p>
      </dgm:t>
    </dgm:pt>
    <dgm:pt modelId="{D96CCBEC-7170-D24E-AACB-0A395CF53CC8}" type="sibTrans" cxnId="{19C477E8-2CF4-1443-9561-71EED34F750A}">
      <dgm:prSet/>
      <dgm:spPr/>
      <dgm:t>
        <a:bodyPr/>
        <a:lstStyle/>
        <a:p>
          <a:endParaRPr lang="fr-FR"/>
        </a:p>
      </dgm:t>
    </dgm:pt>
    <dgm:pt modelId="{8414BD21-9CC1-9B4C-A90F-4D00E9743BFE}" type="pres">
      <dgm:prSet presAssocID="{0EAF37E6-9A82-2A4C-BB4B-F5F3D9755209}" presName="theList" presStyleCnt="0">
        <dgm:presLayoutVars>
          <dgm:dir/>
          <dgm:animLvl val="lvl"/>
          <dgm:resizeHandles val="exact"/>
        </dgm:presLayoutVars>
      </dgm:prSet>
      <dgm:spPr/>
    </dgm:pt>
    <dgm:pt modelId="{39420811-D6AB-BE42-9963-70D3348122C6}" type="pres">
      <dgm:prSet presAssocID="{F7C46FAB-BBE4-9E48-9A3D-139115EF0FB7}" presName="compNode" presStyleCnt="0"/>
      <dgm:spPr/>
    </dgm:pt>
    <dgm:pt modelId="{17B1938D-880D-3B42-B2DF-F5C005D34559}" type="pres">
      <dgm:prSet presAssocID="{F7C46FAB-BBE4-9E48-9A3D-139115EF0FB7}" presName="aNode" presStyleLbl="bgShp" presStyleIdx="0" presStyleCnt="3"/>
      <dgm:spPr/>
    </dgm:pt>
    <dgm:pt modelId="{AD586234-71E9-FC46-B6B5-C7931721680A}" type="pres">
      <dgm:prSet presAssocID="{F7C46FAB-BBE4-9E48-9A3D-139115EF0FB7}" presName="textNode" presStyleLbl="bgShp" presStyleIdx="0" presStyleCnt="3"/>
      <dgm:spPr/>
    </dgm:pt>
    <dgm:pt modelId="{F71129AF-AF06-AB41-AA8E-5851E8F2721E}" type="pres">
      <dgm:prSet presAssocID="{F7C46FAB-BBE4-9E48-9A3D-139115EF0FB7}" presName="compChildNode" presStyleCnt="0"/>
      <dgm:spPr/>
    </dgm:pt>
    <dgm:pt modelId="{3418DFBF-73D6-BC4D-86E1-637FD6AD60EB}" type="pres">
      <dgm:prSet presAssocID="{F7C46FAB-BBE4-9E48-9A3D-139115EF0FB7}" presName="theInnerList" presStyleCnt="0"/>
      <dgm:spPr/>
    </dgm:pt>
    <dgm:pt modelId="{71C8D886-A791-8944-9A99-286B7099A9EF}" type="pres">
      <dgm:prSet presAssocID="{D78C1008-C8DB-C647-9258-78B708BF430A}" presName="childNode" presStyleLbl="node1" presStyleIdx="0" presStyleCnt="13">
        <dgm:presLayoutVars>
          <dgm:bulletEnabled val="1"/>
        </dgm:presLayoutVars>
      </dgm:prSet>
      <dgm:spPr/>
    </dgm:pt>
    <dgm:pt modelId="{EA0DBBE9-C112-3B4B-8423-20CE7B5ED5B5}" type="pres">
      <dgm:prSet presAssocID="{D78C1008-C8DB-C647-9258-78B708BF430A}" presName="aSpace2" presStyleCnt="0"/>
      <dgm:spPr/>
    </dgm:pt>
    <dgm:pt modelId="{080FFDC7-7B46-EF4B-9430-7D69DB78282D}" type="pres">
      <dgm:prSet presAssocID="{B494E93A-4D3A-F744-8DC3-6615AD281EDE}" presName="childNode" presStyleLbl="node1" presStyleIdx="1" presStyleCnt="13">
        <dgm:presLayoutVars>
          <dgm:bulletEnabled val="1"/>
        </dgm:presLayoutVars>
      </dgm:prSet>
      <dgm:spPr/>
    </dgm:pt>
    <dgm:pt modelId="{26049AC8-7647-5249-9BBA-A282F65ACC7A}" type="pres">
      <dgm:prSet presAssocID="{F7C46FAB-BBE4-9E48-9A3D-139115EF0FB7}" presName="aSpace" presStyleCnt="0"/>
      <dgm:spPr/>
    </dgm:pt>
    <dgm:pt modelId="{69284B7E-7CA6-6C4C-931A-70702D4C13DB}" type="pres">
      <dgm:prSet presAssocID="{4CC1E122-CAE0-734C-88C3-38B5E7B4A219}" presName="compNode" presStyleCnt="0"/>
      <dgm:spPr/>
    </dgm:pt>
    <dgm:pt modelId="{9044C792-82BE-A146-934E-EF79B200F5A1}" type="pres">
      <dgm:prSet presAssocID="{4CC1E122-CAE0-734C-88C3-38B5E7B4A219}" presName="aNode" presStyleLbl="bgShp" presStyleIdx="1" presStyleCnt="3"/>
      <dgm:spPr/>
    </dgm:pt>
    <dgm:pt modelId="{2E5BE44F-27F6-364C-8757-8156D4570B14}" type="pres">
      <dgm:prSet presAssocID="{4CC1E122-CAE0-734C-88C3-38B5E7B4A219}" presName="textNode" presStyleLbl="bgShp" presStyleIdx="1" presStyleCnt="3"/>
      <dgm:spPr/>
    </dgm:pt>
    <dgm:pt modelId="{7A90163C-258B-0A47-B5ED-A7574B56A2CE}" type="pres">
      <dgm:prSet presAssocID="{4CC1E122-CAE0-734C-88C3-38B5E7B4A219}" presName="compChildNode" presStyleCnt="0"/>
      <dgm:spPr/>
    </dgm:pt>
    <dgm:pt modelId="{0AAB40B3-3816-084B-8325-B2159F3F5C10}" type="pres">
      <dgm:prSet presAssocID="{4CC1E122-CAE0-734C-88C3-38B5E7B4A219}" presName="theInnerList" presStyleCnt="0"/>
      <dgm:spPr/>
    </dgm:pt>
    <dgm:pt modelId="{6FCA2E81-C9EE-F849-9D2B-034A97F87D6E}" type="pres">
      <dgm:prSet presAssocID="{4B0550AB-F234-AC42-8575-1DC10DB6A92D}" presName="childNode" presStyleLbl="node1" presStyleIdx="2" presStyleCnt="13">
        <dgm:presLayoutVars>
          <dgm:bulletEnabled val="1"/>
        </dgm:presLayoutVars>
      </dgm:prSet>
      <dgm:spPr/>
    </dgm:pt>
    <dgm:pt modelId="{D61491EC-4820-9D4E-88CB-3D88EE91D361}" type="pres">
      <dgm:prSet presAssocID="{4B0550AB-F234-AC42-8575-1DC10DB6A92D}" presName="aSpace2" presStyleCnt="0"/>
      <dgm:spPr/>
    </dgm:pt>
    <dgm:pt modelId="{9A108531-AA2D-5443-A817-C81D1E7B7A86}" type="pres">
      <dgm:prSet presAssocID="{03843794-CBE2-9C4B-AD86-EBD60A111F71}" presName="childNode" presStyleLbl="node1" presStyleIdx="3" presStyleCnt="13">
        <dgm:presLayoutVars>
          <dgm:bulletEnabled val="1"/>
        </dgm:presLayoutVars>
      </dgm:prSet>
      <dgm:spPr/>
    </dgm:pt>
    <dgm:pt modelId="{58A8A2D3-F275-1B4E-B46E-556749C8D048}" type="pres">
      <dgm:prSet presAssocID="{03843794-CBE2-9C4B-AD86-EBD60A111F71}" presName="aSpace2" presStyleCnt="0"/>
      <dgm:spPr/>
    </dgm:pt>
    <dgm:pt modelId="{7F6B1AD0-5242-2C49-8ECB-236FCCB94974}" type="pres">
      <dgm:prSet presAssocID="{F5675EC9-0352-6F4A-BEC1-D812A59F0C50}" presName="childNode" presStyleLbl="node1" presStyleIdx="4" presStyleCnt="13">
        <dgm:presLayoutVars>
          <dgm:bulletEnabled val="1"/>
        </dgm:presLayoutVars>
      </dgm:prSet>
      <dgm:spPr/>
    </dgm:pt>
    <dgm:pt modelId="{28F56C78-A950-2642-AEBA-857D18B61B09}" type="pres">
      <dgm:prSet presAssocID="{F5675EC9-0352-6F4A-BEC1-D812A59F0C50}" presName="aSpace2" presStyleCnt="0"/>
      <dgm:spPr/>
    </dgm:pt>
    <dgm:pt modelId="{28AA7FFC-967F-F748-A225-235FCB40B606}" type="pres">
      <dgm:prSet presAssocID="{1FB5156B-2FE3-3E40-8C65-F90A9D23A0EC}" presName="childNode" presStyleLbl="node1" presStyleIdx="5" presStyleCnt="13">
        <dgm:presLayoutVars>
          <dgm:bulletEnabled val="1"/>
        </dgm:presLayoutVars>
      </dgm:prSet>
      <dgm:spPr/>
    </dgm:pt>
    <dgm:pt modelId="{D8884B02-E16B-E141-9CAB-B003C4B11B29}" type="pres">
      <dgm:prSet presAssocID="{1FB5156B-2FE3-3E40-8C65-F90A9D23A0EC}" presName="aSpace2" presStyleCnt="0"/>
      <dgm:spPr/>
    </dgm:pt>
    <dgm:pt modelId="{8DF561CF-5C87-C44E-BC93-A61274638A7C}" type="pres">
      <dgm:prSet presAssocID="{8C2CCFCB-7952-7B4F-A2AD-FE4ACE38F974}" presName="childNode" presStyleLbl="node1" presStyleIdx="6" presStyleCnt="13">
        <dgm:presLayoutVars>
          <dgm:bulletEnabled val="1"/>
        </dgm:presLayoutVars>
      </dgm:prSet>
      <dgm:spPr/>
    </dgm:pt>
    <dgm:pt modelId="{4FA57208-0978-1042-9464-4E3E4754C69C}" type="pres">
      <dgm:prSet presAssocID="{8C2CCFCB-7952-7B4F-A2AD-FE4ACE38F974}" presName="aSpace2" presStyleCnt="0"/>
      <dgm:spPr/>
    </dgm:pt>
    <dgm:pt modelId="{10DF71CC-40F4-A04A-B491-6BA9A5603A8E}" type="pres">
      <dgm:prSet presAssocID="{1D0A9C07-BA59-D94E-8B4C-E3C3BAEFC701}" presName="childNode" presStyleLbl="node1" presStyleIdx="7" presStyleCnt="13">
        <dgm:presLayoutVars>
          <dgm:bulletEnabled val="1"/>
        </dgm:presLayoutVars>
      </dgm:prSet>
      <dgm:spPr/>
    </dgm:pt>
    <dgm:pt modelId="{896162FE-F33C-7748-A503-13602772265D}" type="pres">
      <dgm:prSet presAssocID="{1D0A9C07-BA59-D94E-8B4C-E3C3BAEFC701}" presName="aSpace2" presStyleCnt="0"/>
      <dgm:spPr/>
    </dgm:pt>
    <dgm:pt modelId="{707D0DB9-4213-AD48-BB90-01C263B80285}" type="pres">
      <dgm:prSet presAssocID="{D327314C-AB63-EC4E-98F0-DFD1DBFA8310}" presName="childNode" presStyleLbl="node1" presStyleIdx="8" presStyleCnt="13">
        <dgm:presLayoutVars>
          <dgm:bulletEnabled val="1"/>
        </dgm:presLayoutVars>
      </dgm:prSet>
      <dgm:spPr/>
    </dgm:pt>
    <dgm:pt modelId="{4FB5BDC3-3549-6A42-A971-4297130449F5}" type="pres">
      <dgm:prSet presAssocID="{4CC1E122-CAE0-734C-88C3-38B5E7B4A219}" presName="aSpace" presStyleCnt="0"/>
      <dgm:spPr/>
    </dgm:pt>
    <dgm:pt modelId="{36804413-C9A2-3B44-870D-F2B3C654E612}" type="pres">
      <dgm:prSet presAssocID="{6E3B2D86-5C51-F047-989D-D4C15E51BBBE}" presName="compNode" presStyleCnt="0"/>
      <dgm:spPr/>
    </dgm:pt>
    <dgm:pt modelId="{0B417578-1E93-D448-8E12-BC537A055E83}" type="pres">
      <dgm:prSet presAssocID="{6E3B2D86-5C51-F047-989D-D4C15E51BBBE}" presName="aNode" presStyleLbl="bgShp" presStyleIdx="2" presStyleCnt="3"/>
      <dgm:spPr/>
    </dgm:pt>
    <dgm:pt modelId="{7ABE9B00-15D6-EC48-A125-4F83B29CF6D6}" type="pres">
      <dgm:prSet presAssocID="{6E3B2D86-5C51-F047-989D-D4C15E51BBBE}" presName="textNode" presStyleLbl="bgShp" presStyleIdx="2" presStyleCnt="3"/>
      <dgm:spPr/>
    </dgm:pt>
    <dgm:pt modelId="{B61C688D-9211-FC44-AA12-C678B5DB6FE2}" type="pres">
      <dgm:prSet presAssocID="{6E3B2D86-5C51-F047-989D-D4C15E51BBBE}" presName="compChildNode" presStyleCnt="0"/>
      <dgm:spPr/>
    </dgm:pt>
    <dgm:pt modelId="{11CB5890-D740-6E4A-9493-58ADCCF0A038}" type="pres">
      <dgm:prSet presAssocID="{6E3B2D86-5C51-F047-989D-D4C15E51BBBE}" presName="theInnerList" presStyleCnt="0"/>
      <dgm:spPr/>
    </dgm:pt>
    <dgm:pt modelId="{7F4ADC62-6644-B54D-9F21-06D55BA4B2E6}" type="pres">
      <dgm:prSet presAssocID="{7DE41E6D-A06D-0747-8504-612D60A92BB3}" presName="childNode" presStyleLbl="node1" presStyleIdx="9" presStyleCnt="13">
        <dgm:presLayoutVars>
          <dgm:bulletEnabled val="1"/>
        </dgm:presLayoutVars>
      </dgm:prSet>
      <dgm:spPr/>
    </dgm:pt>
    <dgm:pt modelId="{D45517F6-4CBC-FE42-9C39-AD17E3BEB6B1}" type="pres">
      <dgm:prSet presAssocID="{7DE41E6D-A06D-0747-8504-612D60A92BB3}" presName="aSpace2" presStyleCnt="0"/>
      <dgm:spPr/>
    </dgm:pt>
    <dgm:pt modelId="{6E4CB221-315C-B94F-A0AB-45D5D0F3A682}" type="pres">
      <dgm:prSet presAssocID="{8ABC4283-7B02-FF45-85E7-15C7B07AB458}" presName="childNode" presStyleLbl="node1" presStyleIdx="10" presStyleCnt="13">
        <dgm:presLayoutVars>
          <dgm:bulletEnabled val="1"/>
        </dgm:presLayoutVars>
      </dgm:prSet>
      <dgm:spPr/>
    </dgm:pt>
    <dgm:pt modelId="{8BAC90D1-C26E-B74F-B6FD-4EC70F861102}" type="pres">
      <dgm:prSet presAssocID="{8ABC4283-7B02-FF45-85E7-15C7B07AB458}" presName="aSpace2" presStyleCnt="0"/>
      <dgm:spPr/>
    </dgm:pt>
    <dgm:pt modelId="{74C1E9ED-F566-DE4F-8D03-93C5D6ACF76F}" type="pres">
      <dgm:prSet presAssocID="{DADB3863-C988-6740-853A-904B2D6EEDBD}" presName="childNode" presStyleLbl="node1" presStyleIdx="11" presStyleCnt="13">
        <dgm:presLayoutVars>
          <dgm:bulletEnabled val="1"/>
        </dgm:presLayoutVars>
      </dgm:prSet>
      <dgm:spPr/>
    </dgm:pt>
    <dgm:pt modelId="{78D01F34-49EF-204B-87B0-DD493AFB34AF}" type="pres">
      <dgm:prSet presAssocID="{DADB3863-C988-6740-853A-904B2D6EEDBD}" presName="aSpace2" presStyleCnt="0"/>
      <dgm:spPr/>
    </dgm:pt>
    <dgm:pt modelId="{3AC17557-3881-DD4C-B21E-C38106E2E157}" type="pres">
      <dgm:prSet presAssocID="{37E2FA3B-F675-FD42-AE08-D85358692C0D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FBE34104-3A5D-DF42-B783-F0C4C3F84227}" srcId="{0EAF37E6-9A82-2A4C-BB4B-F5F3D9755209}" destId="{4CC1E122-CAE0-734C-88C3-38B5E7B4A219}" srcOrd="1" destOrd="0" parTransId="{9B52FE5E-1779-C94F-A8AE-556C0815BACF}" sibTransId="{E22700AB-C00E-6440-9953-D495EB3A1BA4}"/>
    <dgm:cxn modelId="{8EEF1A0F-D3B8-7A40-9B64-910B4B45B58C}" srcId="{6E3B2D86-5C51-F047-989D-D4C15E51BBBE}" destId="{37E2FA3B-F675-FD42-AE08-D85358692C0D}" srcOrd="3" destOrd="0" parTransId="{E20ECA7E-169A-1C42-A6A8-2D064FC12EC0}" sibTransId="{0DE505A6-FD96-804E-9D75-71B5F9547E29}"/>
    <dgm:cxn modelId="{8D6DB913-3550-654D-AAEC-FA3B8F5ED588}" srcId="{4CC1E122-CAE0-734C-88C3-38B5E7B4A219}" destId="{1D0A9C07-BA59-D94E-8B4C-E3C3BAEFC701}" srcOrd="5" destOrd="0" parTransId="{B3B59C55-FD7A-C34A-A017-C794987C7CC5}" sibTransId="{0EF220DB-DCE2-E148-BA8C-645EA1B35608}"/>
    <dgm:cxn modelId="{6384F113-522E-6D48-B23F-72F82F755377}" srcId="{4CC1E122-CAE0-734C-88C3-38B5E7B4A219}" destId="{F5675EC9-0352-6F4A-BEC1-D812A59F0C50}" srcOrd="2" destOrd="0" parTransId="{49EFEF9D-2F01-0343-92D2-AADDC305305E}" sibTransId="{FCE84645-AF77-9341-A4A3-ADC8F0C747BB}"/>
    <dgm:cxn modelId="{FC38C119-6AF0-7846-8F7E-B0DC04D9EC46}" type="presOf" srcId="{8ABC4283-7B02-FF45-85E7-15C7B07AB458}" destId="{6E4CB221-315C-B94F-A0AB-45D5D0F3A682}" srcOrd="0" destOrd="0" presId="urn:microsoft.com/office/officeart/2005/8/layout/lProcess2"/>
    <dgm:cxn modelId="{9231751D-0D03-164F-AAF1-23CEE509AE83}" type="presOf" srcId="{4CC1E122-CAE0-734C-88C3-38B5E7B4A219}" destId="{9044C792-82BE-A146-934E-EF79B200F5A1}" srcOrd="0" destOrd="0" presId="urn:microsoft.com/office/officeart/2005/8/layout/lProcess2"/>
    <dgm:cxn modelId="{BF006624-D81C-754A-90A0-49FE27E645DA}" srcId="{0EAF37E6-9A82-2A4C-BB4B-F5F3D9755209}" destId="{6E3B2D86-5C51-F047-989D-D4C15E51BBBE}" srcOrd="2" destOrd="0" parTransId="{912A42F6-C07F-9B48-8731-9CDE1C5A8358}" sibTransId="{0023D69C-D8F3-654E-B71B-71F5566C86EC}"/>
    <dgm:cxn modelId="{726AC727-AE1C-DD4C-8A2F-1DE19E91FF8A}" type="presOf" srcId="{4CC1E122-CAE0-734C-88C3-38B5E7B4A219}" destId="{2E5BE44F-27F6-364C-8757-8156D4570B14}" srcOrd="1" destOrd="0" presId="urn:microsoft.com/office/officeart/2005/8/layout/lProcess2"/>
    <dgm:cxn modelId="{2E1F9629-6E7E-8244-B69F-3655AEB15B78}" type="presOf" srcId="{F7C46FAB-BBE4-9E48-9A3D-139115EF0FB7}" destId="{17B1938D-880D-3B42-B2DF-F5C005D34559}" srcOrd="0" destOrd="0" presId="urn:microsoft.com/office/officeart/2005/8/layout/lProcess2"/>
    <dgm:cxn modelId="{7763652F-4334-E04D-BA81-22E01C214287}" type="presOf" srcId="{37E2FA3B-F675-FD42-AE08-D85358692C0D}" destId="{3AC17557-3881-DD4C-B21E-C38106E2E157}" srcOrd="0" destOrd="0" presId="urn:microsoft.com/office/officeart/2005/8/layout/lProcess2"/>
    <dgm:cxn modelId="{B96FED37-8477-0F45-AE76-25CA4857E8E1}" srcId="{4CC1E122-CAE0-734C-88C3-38B5E7B4A219}" destId="{4B0550AB-F234-AC42-8575-1DC10DB6A92D}" srcOrd="0" destOrd="0" parTransId="{A8F3F95B-C7C1-4440-B90D-C576B7E87AE5}" sibTransId="{88EC15BE-48B9-274B-AEFF-EF04AB75B5D2}"/>
    <dgm:cxn modelId="{A16EE938-1933-1E47-B97F-998E94419421}" srcId="{6E3B2D86-5C51-F047-989D-D4C15E51BBBE}" destId="{DADB3863-C988-6740-853A-904B2D6EEDBD}" srcOrd="2" destOrd="0" parTransId="{8319AC1B-5494-0D4C-A21E-5E1F9CF2D495}" sibTransId="{0CBAB6D6-A762-DB48-B232-15E23E4D39BA}"/>
    <dgm:cxn modelId="{D09A3260-955D-BD4C-A6B3-1653A84A109D}" srcId="{4CC1E122-CAE0-734C-88C3-38B5E7B4A219}" destId="{1FB5156B-2FE3-3E40-8C65-F90A9D23A0EC}" srcOrd="3" destOrd="0" parTransId="{B4AA28F5-E20F-B544-A57A-395F140F3702}" sibTransId="{ED9EFAEB-9892-434D-BC97-73EBDC0A2515}"/>
    <dgm:cxn modelId="{4FAEDD60-4C31-C24B-B61D-CED3D77A12DC}" srcId="{4CC1E122-CAE0-734C-88C3-38B5E7B4A219}" destId="{D327314C-AB63-EC4E-98F0-DFD1DBFA8310}" srcOrd="6" destOrd="0" parTransId="{073A36B1-D98B-8446-B945-816AC804D8E5}" sibTransId="{336F0BA1-A4A8-0242-BC94-21B72EAB8317}"/>
    <dgm:cxn modelId="{3B73B944-FA6D-9343-AF0E-E2D439BE3D57}" srcId="{6E3B2D86-5C51-F047-989D-D4C15E51BBBE}" destId="{8ABC4283-7B02-FF45-85E7-15C7B07AB458}" srcOrd="1" destOrd="0" parTransId="{7F5504FF-6745-AE4D-87F4-54351C00C0DC}" sibTransId="{158E482C-7838-1F4C-8B74-5BBDEA03C576}"/>
    <dgm:cxn modelId="{90CB0647-BC0E-F849-8A82-6E0AFF9447B0}" type="presOf" srcId="{03843794-CBE2-9C4B-AD86-EBD60A111F71}" destId="{9A108531-AA2D-5443-A817-C81D1E7B7A86}" srcOrd="0" destOrd="0" presId="urn:microsoft.com/office/officeart/2005/8/layout/lProcess2"/>
    <dgm:cxn modelId="{9F35F34E-9F08-C443-A96C-3130BAAE04F6}" type="presOf" srcId="{DADB3863-C988-6740-853A-904B2D6EEDBD}" destId="{74C1E9ED-F566-DE4F-8D03-93C5D6ACF76F}" srcOrd="0" destOrd="0" presId="urn:microsoft.com/office/officeart/2005/8/layout/lProcess2"/>
    <dgm:cxn modelId="{E7212E73-A02A-2A4B-9D06-5E749B6C2CCB}" type="presOf" srcId="{6E3B2D86-5C51-F047-989D-D4C15E51BBBE}" destId="{0B417578-1E93-D448-8E12-BC537A055E83}" srcOrd="0" destOrd="0" presId="urn:microsoft.com/office/officeart/2005/8/layout/lProcess2"/>
    <dgm:cxn modelId="{62CFCE58-24E0-194A-9B59-1571C446FA10}" type="presOf" srcId="{4B0550AB-F234-AC42-8575-1DC10DB6A92D}" destId="{6FCA2E81-C9EE-F849-9D2B-034A97F87D6E}" srcOrd="0" destOrd="0" presId="urn:microsoft.com/office/officeart/2005/8/layout/lProcess2"/>
    <dgm:cxn modelId="{7C5BC75A-20B6-1E4D-8155-9A259856588A}" type="presOf" srcId="{1D0A9C07-BA59-D94E-8B4C-E3C3BAEFC701}" destId="{10DF71CC-40F4-A04A-B491-6BA9A5603A8E}" srcOrd="0" destOrd="0" presId="urn:microsoft.com/office/officeart/2005/8/layout/lProcess2"/>
    <dgm:cxn modelId="{4A4CC57C-22F4-334D-B7C7-700A5B272D03}" type="presOf" srcId="{7DE41E6D-A06D-0747-8504-612D60A92BB3}" destId="{7F4ADC62-6644-B54D-9F21-06D55BA4B2E6}" srcOrd="0" destOrd="0" presId="urn:microsoft.com/office/officeart/2005/8/layout/lProcess2"/>
    <dgm:cxn modelId="{C5766E7E-5AC6-774E-8ED2-CED7139F8F5C}" type="presOf" srcId="{F5675EC9-0352-6F4A-BEC1-D812A59F0C50}" destId="{7F6B1AD0-5242-2C49-8ECB-236FCCB94974}" srcOrd="0" destOrd="0" presId="urn:microsoft.com/office/officeart/2005/8/layout/lProcess2"/>
    <dgm:cxn modelId="{302CC38A-673B-1E45-BCA7-513F82583FEC}" type="presOf" srcId="{B494E93A-4D3A-F744-8DC3-6615AD281EDE}" destId="{080FFDC7-7B46-EF4B-9430-7D69DB78282D}" srcOrd="0" destOrd="0" presId="urn:microsoft.com/office/officeart/2005/8/layout/lProcess2"/>
    <dgm:cxn modelId="{1FB78E8B-1569-184D-AF07-D3C93AD442CA}" type="presOf" srcId="{D327314C-AB63-EC4E-98F0-DFD1DBFA8310}" destId="{707D0DB9-4213-AD48-BB90-01C263B80285}" srcOrd="0" destOrd="0" presId="urn:microsoft.com/office/officeart/2005/8/layout/lProcess2"/>
    <dgm:cxn modelId="{16022A99-B004-614B-8E82-7435E6A318F3}" type="presOf" srcId="{D78C1008-C8DB-C647-9258-78B708BF430A}" destId="{71C8D886-A791-8944-9A99-286B7099A9EF}" srcOrd="0" destOrd="0" presId="urn:microsoft.com/office/officeart/2005/8/layout/lProcess2"/>
    <dgm:cxn modelId="{CCFE95A3-CEA3-D946-BA05-C31AFC6066A4}" srcId="{4CC1E122-CAE0-734C-88C3-38B5E7B4A219}" destId="{8C2CCFCB-7952-7B4F-A2AD-FE4ACE38F974}" srcOrd="4" destOrd="0" parTransId="{C89D4545-6315-2C49-8209-5324D532C756}" sibTransId="{EC8EFAFE-84BE-1144-A17E-9A579B847625}"/>
    <dgm:cxn modelId="{84A629A7-B4DD-8B4E-B65E-F682214C44FD}" type="presOf" srcId="{6E3B2D86-5C51-F047-989D-D4C15E51BBBE}" destId="{7ABE9B00-15D6-EC48-A125-4F83B29CF6D6}" srcOrd="1" destOrd="0" presId="urn:microsoft.com/office/officeart/2005/8/layout/lProcess2"/>
    <dgm:cxn modelId="{7F2E46C2-69EF-5E4A-9BAA-088DAEDB5E4F}" srcId="{4CC1E122-CAE0-734C-88C3-38B5E7B4A219}" destId="{03843794-CBE2-9C4B-AD86-EBD60A111F71}" srcOrd="1" destOrd="0" parTransId="{14B7309B-783A-254D-9AAC-4AB23C7CF267}" sibTransId="{0AAA036B-DA67-9C43-BBB0-B90A2F7F3ACB}"/>
    <dgm:cxn modelId="{EDA799CD-2F32-3B44-AC9F-2D53B5C7DE28}" srcId="{F7C46FAB-BBE4-9E48-9A3D-139115EF0FB7}" destId="{D78C1008-C8DB-C647-9258-78B708BF430A}" srcOrd="0" destOrd="0" parTransId="{9C61EE03-F8BA-0A47-9B0A-87256BEF1658}" sibTransId="{E5BD8281-4FEF-8740-8FAD-FE37C35032CD}"/>
    <dgm:cxn modelId="{0CF6DAD2-F4B7-3941-9564-EA77ABBDB800}" srcId="{0EAF37E6-9A82-2A4C-BB4B-F5F3D9755209}" destId="{F7C46FAB-BBE4-9E48-9A3D-139115EF0FB7}" srcOrd="0" destOrd="0" parTransId="{6B13D3AA-E4BD-074D-BC00-7C45C6620547}" sibTransId="{B0AA6537-39A3-F745-927A-651282E6E71A}"/>
    <dgm:cxn modelId="{AAE5BAD6-7794-F04E-9BD8-7BB6D254065F}" type="presOf" srcId="{F7C46FAB-BBE4-9E48-9A3D-139115EF0FB7}" destId="{AD586234-71E9-FC46-B6B5-C7931721680A}" srcOrd="1" destOrd="0" presId="urn:microsoft.com/office/officeart/2005/8/layout/lProcess2"/>
    <dgm:cxn modelId="{B537E2DB-F8FD-A445-8D35-D07D2B572C7F}" type="presOf" srcId="{0EAF37E6-9A82-2A4C-BB4B-F5F3D9755209}" destId="{8414BD21-9CC1-9B4C-A90F-4D00E9743BFE}" srcOrd="0" destOrd="0" presId="urn:microsoft.com/office/officeart/2005/8/layout/lProcess2"/>
    <dgm:cxn modelId="{FDD53CDD-5960-EF4D-9AB3-CE7D78F42C55}" type="presOf" srcId="{8C2CCFCB-7952-7B4F-A2AD-FE4ACE38F974}" destId="{8DF561CF-5C87-C44E-BC93-A61274638A7C}" srcOrd="0" destOrd="0" presId="urn:microsoft.com/office/officeart/2005/8/layout/lProcess2"/>
    <dgm:cxn modelId="{95CEB8E5-7FE2-9E40-BFFF-92ED07017BD9}" type="presOf" srcId="{1FB5156B-2FE3-3E40-8C65-F90A9D23A0EC}" destId="{28AA7FFC-967F-F748-A225-235FCB40B606}" srcOrd="0" destOrd="0" presId="urn:microsoft.com/office/officeart/2005/8/layout/lProcess2"/>
    <dgm:cxn modelId="{19C477E8-2CF4-1443-9561-71EED34F750A}" srcId="{F7C46FAB-BBE4-9E48-9A3D-139115EF0FB7}" destId="{B494E93A-4D3A-F744-8DC3-6615AD281EDE}" srcOrd="1" destOrd="0" parTransId="{B228C702-F24D-9043-B7DA-CD17C167984A}" sibTransId="{D96CCBEC-7170-D24E-AACB-0A395CF53CC8}"/>
    <dgm:cxn modelId="{F57BD3FD-7EBB-304C-8B07-97E56C760B3C}" srcId="{6E3B2D86-5C51-F047-989D-D4C15E51BBBE}" destId="{7DE41E6D-A06D-0747-8504-612D60A92BB3}" srcOrd="0" destOrd="0" parTransId="{AF5D537C-7E34-404B-A8F4-EF0D626C7027}" sibTransId="{FCF50E15-A0BD-2E44-A1DE-935B2DBE45FC}"/>
    <dgm:cxn modelId="{7E64B610-B586-6346-8431-11EE5364BBAC}" type="presParOf" srcId="{8414BD21-9CC1-9B4C-A90F-4D00E9743BFE}" destId="{39420811-D6AB-BE42-9963-70D3348122C6}" srcOrd="0" destOrd="0" presId="urn:microsoft.com/office/officeart/2005/8/layout/lProcess2"/>
    <dgm:cxn modelId="{565BF44D-D1DE-164C-86DB-7812337526BF}" type="presParOf" srcId="{39420811-D6AB-BE42-9963-70D3348122C6}" destId="{17B1938D-880D-3B42-B2DF-F5C005D34559}" srcOrd="0" destOrd="0" presId="urn:microsoft.com/office/officeart/2005/8/layout/lProcess2"/>
    <dgm:cxn modelId="{589776B3-E091-A145-89E0-EE5D2A541F2F}" type="presParOf" srcId="{39420811-D6AB-BE42-9963-70D3348122C6}" destId="{AD586234-71E9-FC46-B6B5-C7931721680A}" srcOrd="1" destOrd="0" presId="urn:microsoft.com/office/officeart/2005/8/layout/lProcess2"/>
    <dgm:cxn modelId="{46AD179A-AB4F-B140-8D21-A1B5341C1256}" type="presParOf" srcId="{39420811-D6AB-BE42-9963-70D3348122C6}" destId="{F71129AF-AF06-AB41-AA8E-5851E8F2721E}" srcOrd="2" destOrd="0" presId="urn:microsoft.com/office/officeart/2005/8/layout/lProcess2"/>
    <dgm:cxn modelId="{3FF441EC-1B08-9B4D-BE54-076731DA5E8D}" type="presParOf" srcId="{F71129AF-AF06-AB41-AA8E-5851E8F2721E}" destId="{3418DFBF-73D6-BC4D-86E1-637FD6AD60EB}" srcOrd="0" destOrd="0" presId="urn:microsoft.com/office/officeart/2005/8/layout/lProcess2"/>
    <dgm:cxn modelId="{83A3E2A8-4281-1E4C-86DA-46F9B8DB703D}" type="presParOf" srcId="{3418DFBF-73D6-BC4D-86E1-637FD6AD60EB}" destId="{71C8D886-A791-8944-9A99-286B7099A9EF}" srcOrd="0" destOrd="0" presId="urn:microsoft.com/office/officeart/2005/8/layout/lProcess2"/>
    <dgm:cxn modelId="{FC56CF3A-1703-FB44-8896-1BC9EDD12AD0}" type="presParOf" srcId="{3418DFBF-73D6-BC4D-86E1-637FD6AD60EB}" destId="{EA0DBBE9-C112-3B4B-8423-20CE7B5ED5B5}" srcOrd="1" destOrd="0" presId="urn:microsoft.com/office/officeart/2005/8/layout/lProcess2"/>
    <dgm:cxn modelId="{4825BE73-0E0E-A94D-8828-B9E86A422588}" type="presParOf" srcId="{3418DFBF-73D6-BC4D-86E1-637FD6AD60EB}" destId="{080FFDC7-7B46-EF4B-9430-7D69DB78282D}" srcOrd="2" destOrd="0" presId="urn:microsoft.com/office/officeart/2005/8/layout/lProcess2"/>
    <dgm:cxn modelId="{0C37EAEC-70E1-2641-8E20-ABF218901A83}" type="presParOf" srcId="{8414BD21-9CC1-9B4C-A90F-4D00E9743BFE}" destId="{26049AC8-7647-5249-9BBA-A282F65ACC7A}" srcOrd="1" destOrd="0" presId="urn:microsoft.com/office/officeart/2005/8/layout/lProcess2"/>
    <dgm:cxn modelId="{2F04D2F6-191B-8447-8CD5-D8446613C030}" type="presParOf" srcId="{8414BD21-9CC1-9B4C-A90F-4D00E9743BFE}" destId="{69284B7E-7CA6-6C4C-931A-70702D4C13DB}" srcOrd="2" destOrd="0" presId="urn:microsoft.com/office/officeart/2005/8/layout/lProcess2"/>
    <dgm:cxn modelId="{40F606F4-88F9-6449-898F-6935A9393EF2}" type="presParOf" srcId="{69284B7E-7CA6-6C4C-931A-70702D4C13DB}" destId="{9044C792-82BE-A146-934E-EF79B200F5A1}" srcOrd="0" destOrd="0" presId="urn:microsoft.com/office/officeart/2005/8/layout/lProcess2"/>
    <dgm:cxn modelId="{6102F592-3AFC-F844-AF56-9C78A3A9ACB7}" type="presParOf" srcId="{69284B7E-7CA6-6C4C-931A-70702D4C13DB}" destId="{2E5BE44F-27F6-364C-8757-8156D4570B14}" srcOrd="1" destOrd="0" presId="urn:microsoft.com/office/officeart/2005/8/layout/lProcess2"/>
    <dgm:cxn modelId="{5A61A083-A84D-454A-9518-D5B752CCA759}" type="presParOf" srcId="{69284B7E-7CA6-6C4C-931A-70702D4C13DB}" destId="{7A90163C-258B-0A47-B5ED-A7574B56A2CE}" srcOrd="2" destOrd="0" presId="urn:microsoft.com/office/officeart/2005/8/layout/lProcess2"/>
    <dgm:cxn modelId="{CDE9B3FC-DE62-CA4B-9EEE-5F3C95946384}" type="presParOf" srcId="{7A90163C-258B-0A47-B5ED-A7574B56A2CE}" destId="{0AAB40B3-3816-084B-8325-B2159F3F5C10}" srcOrd="0" destOrd="0" presId="urn:microsoft.com/office/officeart/2005/8/layout/lProcess2"/>
    <dgm:cxn modelId="{41813448-A3B2-B542-9432-286D4F426315}" type="presParOf" srcId="{0AAB40B3-3816-084B-8325-B2159F3F5C10}" destId="{6FCA2E81-C9EE-F849-9D2B-034A97F87D6E}" srcOrd="0" destOrd="0" presId="urn:microsoft.com/office/officeart/2005/8/layout/lProcess2"/>
    <dgm:cxn modelId="{F714E743-24BF-304D-95CA-53EDF3150788}" type="presParOf" srcId="{0AAB40B3-3816-084B-8325-B2159F3F5C10}" destId="{D61491EC-4820-9D4E-88CB-3D88EE91D361}" srcOrd="1" destOrd="0" presId="urn:microsoft.com/office/officeart/2005/8/layout/lProcess2"/>
    <dgm:cxn modelId="{E82B240B-76B2-7F43-AD14-571125603F28}" type="presParOf" srcId="{0AAB40B3-3816-084B-8325-B2159F3F5C10}" destId="{9A108531-AA2D-5443-A817-C81D1E7B7A86}" srcOrd="2" destOrd="0" presId="urn:microsoft.com/office/officeart/2005/8/layout/lProcess2"/>
    <dgm:cxn modelId="{1B14A99B-90CE-D640-8CD9-F85D1D418687}" type="presParOf" srcId="{0AAB40B3-3816-084B-8325-B2159F3F5C10}" destId="{58A8A2D3-F275-1B4E-B46E-556749C8D048}" srcOrd="3" destOrd="0" presId="urn:microsoft.com/office/officeart/2005/8/layout/lProcess2"/>
    <dgm:cxn modelId="{71852749-7D6A-A046-9F52-9B8888B98679}" type="presParOf" srcId="{0AAB40B3-3816-084B-8325-B2159F3F5C10}" destId="{7F6B1AD0-5242-2C49-8ECB-236FCCB94974}" srcOrd="4" destOrd="0" presId="urn:microsoft.com/office/officeart/2005/8/layout/lProcess2"/>
    <dgm:cxn modelId="{E1FB394C-11F1-9746-B469-DEC37D5D3A95}" type="presParOf" srcId="{0AAB40B3-3816-084B-8325-B2159F3F5C10}" destId="{28F56C78-A950-2642-AEBA-857D18B61B09}" srcOrd="5" destOrd="0" presId="urn:microsoft.com/office/officeart/2005/8/layout/lProcess2"/>
    <dgm:cxn modelId="{30BFDE14-0F13-2D49-92C6-96A6EF3DC3FC}" type="presParOf" srcId="{0AAB40B3-3816-084B-8325-B2159F3F5C10}" destId="{28AA7FFC-967F-F748-A225-235FCB40B606}" srcOrd="6" destOrd="0" presId="urn:microsoft.com/office/officeart/2005/8/layout/lProcess2"/>
    <dgm:cxn modelId="{105A30D5-8164-7C44-9E8A-63C13EBC6BB6}" type="presParOf" srcId="{0AAB40B3-3816-084B-8325-B2159F3F5C10}" destId="{D8884B02-E16B-E141-9CAB-B003C4B11B29}" srcOrd="7" destOrd="0" presId="urn:microsoft.com/office/officeart/2005/8/layout/lProcess2"/>
    <dgm:cxn modelId="{5BEAD3C4-4DEA-C345-A4FB-CABB6C32738D}" type="presParOf" srcId="{0AAB40B3-3816-084B-8325-B2159F3F5C10}" destId="{8DF561CF-5C87-C44E-BC93-A61274638A7C}" srcOrd="8" destOrd="0" presId="urn:microsoft.com/office/officeart/2005/8/layout/lProcess2"/>
    <dgm:cxn modelId="{394F9124-70C8-3B4D-8343-BE1750784FDA}" type="presParOf" srcId="{0AAB40B3-3816-084B-8325-B2159F3F5C10}" destId="{4FA57208-0978-1042-9464-4E3E4754C69C}" srcOrd="9" destOrd="0" presId="urn:microsoft.com/office/officeart/2005/8/layout/lProcess2"/>
    <dgm:cxn modelId="{90EFF2E2-EAA4-DD48-8FEB-BCEB4FAD05DA}" type="presParOf" srcId="{0AAB40B3-3816-084B-8325-B2159F3F5C10}" destId="{10DF71CC-40F4-A04A-B491-6BA9A5603A8E}" srcOrd="10" destOrd="0" presId="urn:microsoft.com/office/officeart/2005/8/layout/lProcess2"/>
    <dgm:cxn modelId="{B38414E9-0919-3C48-8FD2-68C97DC13A20}" type="presParOf" srcId="{0AAB40B3-3816-084B-8325-B2159F3F5C10}" destId="{896162FE-F33C-7748-A503-13602772265D}" srcOrd="11" destOrd="0" presId="urn:microsoft.com/office/officeart/2005/8/layout/lProcess2"/>
    <dgm:cxn modelId="{34DDDE6A-D056-5F45-9341-2CCDD95D944A}" type="presParOf" srcId="{0AAB40B3-3816-084B-8325-B2159F3F5C10}" destId="{707D0DB9-4213-AD48-BB90-01C263B80285}" srcOrd="12" destOrd="0" presId="urn:microsoft.com/office/officeart/2005/8/layout/lProcess2"/>
    <dgm:cxn modelId="{33293DB8-33B7-AD4B-8827-D4EE4326391A}" type="presParOf" srcId="{8414BD21-9CC1-9B4C-A90F-4D00E9743BFE}" destId="{4FB5BDC3-3549-6A42-A971-4297130449F5}" srcOrd="3" destOrd="0" presId="urn:microsoft.com/office/officeart/2005/8/layout/lProcess2"/>
    <dgm:cxn modelId="{8EA795DF-F612-9849-98C9-7F6A7D4FBF01}" type="presParOf" srcId="{8414BD21-9CC1-9B4C-A90F-4D00E9743BFE}" destId="{36804413-C9A2-3B44-870D-F2B3C654E612}" srcOrd="4" destOrd="0" presId="urn:microsoft.com/office/officeart/2005/8/layout/lProcess2"/>
    <dgm:cxn modelId="{6BD9BD12-607D-104A-B1A7-CC13EF52D43D}" type="presParOf" srcId="{36804413-C9A2-3B44-870D-F2B3C654E612}" destId="{0B417578-1E93-D448-8E12-BC537A055E83}" srcOrd="0" destOrd="0" presId="urn:microsoft.com/office/officeart/2005/8/layout/lProcess2"/>
    <dgm:cxn modelId="{DC1A8C34-45B5-BD43-849B-8EAC78FB50F2}" type="presParOf" srcId="{36804413-C9A2-3B44-870D-F2B3C654E612}" destId="{7ABE9B00-15D6-EC48-A125-4F83B29CF6D6}" srcOrd="1" destOrd="0" presId="urn:microsoft.com/office/officeart/2005/8/layout/lProcess2"/>
    <dgm:cxn modelId="{A0F4ACA5-849D-8440-A98A-5062E765A19D}" type="presParOf" srcId="{36804413-C9A2-3B44-870D-F2B3C654E612}" destId="{B61C688D-9211-FC44-AA12-C678B5DB6FE2}" srcOrd="2" destOrd="0" presId="urn:microsoft.com/office/officeart/2005/8/layout/lProcess2"/>
    <dgm:cxn modelId="{A6CB32ED-98A5-E141-80A2-9AF1A45A33D2}" type="presParOf" srcId="{B61C688D-9211-FC44-AA12-C678B5DB6FE2}" destId="{11CB5890-D740-6E4A-9493-58ADCCF0A038}" srcOrd="0" destOrd="0" presId="urn:microsoft.com/office/officeart/2005/8/layout/lProcess2"/>
    <dgm:cxn modelId="{80312A9A-8B77-174A-B07A-1C645D784E8C}" type="presParOf" srcId="{11CB5890-D740-6E4A-9493-58ADCCF0A038}" destId="{7F4ADC62-6644-B54D-9F21-06D55BA4B2E6}" srcOrd="0" destOrd="0" presId="urn:microsoft.com/office/officeart/2005/8/layout/lProcess2"/>
    <dgm:cxn modelId="{CA82EEFF-065E-FD49-9508-E967AAB13A62}" type="presParOf" srcId="{11CB5890-D740-6E4A-9493-58ADCCF0A038}" destId="{D45517F6-4CBC-FE42-9C39-AD17E3BEB6B1}" srcOrd="1" destOrd="0" presId="urn:microsoft.com/office/officeart/2005/8/layout/lProcess2"/>
    <dgm:cxn modelId="{FC5FEB74-4B38-3B4F-B84E-6DD2F66F2781}" type="presParOf" srcId="{11CB5890-D740-6E4A-9493-58ADCCF0A038}" destId="{6E4CB221-315C-B94F-A0AB-45D5D0F3A682}" srcOrd="2" destOrd="0" presId="urn:microsoft.com/office/officeart/2005/8/layout/lProcess2"/>
    <dgm:cxn modelId="{E3F65943-DFBE-EE44-B945-D820EE33D6BA}" type="presParOf" srcId="{11CB5890-D740-6E4A-9493-58ADCCF0A038}" destId="{8BAC90D1-C26E-B74F-B6FD-4EC70F861102}" srcOrd="3" destOrd="0" presId="urn:microsoft.com/office/officeart/2005/8/layout/lProcess2"/>
    <dgm:cxn modelId="{425B3893-75D9-D846-B11E-3EF0743732FB}" type="presParOf" srcId="{11CB5890-D740-6E4A-9493-58ADCCF0A038}" destId="{74C1E9ED-F566-DE4F-8D03-93C5D6ACF76F}" srcOrd="4" destOrd="0" presId="urn:microsoft.com/office/officeart/2005/8/layout/lProcess2"/>
    <dgm:cxn modelId="{794B3F78-D1F8-424F-9F12-1E57A1226104}" type="presParOf" srcId="{11CB5890-D740-6E4A-9493-58ADCCF0A038}" destId="{78D01F34-49EF-204B-87B0-DD493AFB34AF}" srcOrd="5" destOrd="0" presId="urn:microsoft.com/office/officeart/2005/8/layout/lProcess2"/>
    <dgm:cxn modelId="{2D2731CA-EA0F-A346-8B87-7A544D9A3B38}" type="presParOf" srcId="{11CB5890-D740-6E4A-9493-58ADCCF0A038}" destId="{3AC17557-3881-DD4C-B21E-C38106E2E15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A3FB2D-9851-F04C-9820-EBFACEF21505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B4B805-6DC9-3D40-B199-4CF9A3856DD6}">
      <dgm:prSet phldrT="[Texte]"/>
      <dgm:spPr/>
      <dgm:t>
        <a:bodyPr/>
        <a:lstStyle/>
        <a:p>
          <a:r>
            <a:rPr lang="fr-FR" b="1" dirty="0"/>
            <a:t>L’établissement de liens de confiance se fait par :</a:t>
          </a:r>
        </a:p>
      </dgm:t>
    </dgm:pt>
    <dgm:pt modelId="{8A9F2405-AB12-2347-BAD1-563E2E5D9C57}" type="parTrans" cxnId="{C0F936CB-2619-1549-8E8E-D9198829C1D1}">
      <dgm:prSet/>
      <dgm:spPr/>
      <dgm:t>
        <a:bodyPr/>
        <a:lstStyle/>
        <a:p>
          <a:endParaRPr lang="fr-FR"/>
        </a:p>
      </dgm:t>
    </dgm:pt>
    <dgm:pt modelId="{3FCD73BA-A686-AE46-B43C-0721B7611882}" type="sibTrans" cxnId="{C0F936CB-2619-1549-8E8E-D9198829C1D1}">
      <dgm:prSet/>
      <dgm:spPr/>
      <dgm:t>
        <a:bodyPr/>
        <a:lstStyle/>
        <a:p>
          <a:endParaRPr lang="fr-FR"/>
        </a:p>
      </dgm:t>
    </dgm:pt>
    <dgm:pt modelId="{A0D9DDF5-3316-EF4A-AD42-E1572E267E10}">
      <dgm:prSet phldrT="[Texte]"/>
      <dgm:spPr>
        <a:solidFill>
          <a:srgbClr val="EFC19F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L’intégrité </a:t>
          </a:r>
        </a:p>
      </dgm:t>
    </dgm:pt>
    <dgm:pt modelId="{7495ABE6-C5A5-D940-B780-95F94C26F563}" type="parTrans" cxnId="{60EB1B30-71A5-3040-B6FB-81ABB2C960A2}">
      <dgm:prSet/>
      <dgm:spPr/>
      <dgm:t>
        <a:bodyPr/>
        <a:lstStyle/>
        <a:p>
          <a:endParaRPr lang="fr-FR"/>
        </a:p>
      </dgm:t>
    </dgm:pt>
    <dgm:pt modelId="{6ABF1BB6-0BC7-F744-9847-8ACF9A49BAEB}" type="sibTrans" cxnId="{60EB1B30-71A5-3040-B6FB-81ABB2C960A2}">
      <dgm:prSet/>
      <dgm:spPr/>
      <dgm:t>
        <a:bodyPr/>
        <a:lstStyle/>
        <a:p>
          <a:endParaRPr lang="fr-FR"/>
        </a:p>
      </dgm:t>
    </dgm:pt>
    <dgm:pt modelId="{B32452B4-534C-F744-8D19-5F1C72841115}">
      <dgm:prSet/>
      <dgm:spPr>
        <a:solidFill>
          <a:srgbClr val="B4DFD8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La loyauté</a:t>
          </a:r>
        </a:p>
      </dgm:t>
    </dgm:pt>
    <dgm:pt modelId="{F9BC76BB-8BFA-FC48-872B-0CCCC29CF06D}" type="parTrans" cxnId="{4C163BA8-92CC-CF4B-82E1-C024A5528D09}">
      <dgm:prSet/>
      <dgm:spPr/>
      <dgm:t>
        <a:bodyPr/>
        <a:lstStyle/>
        <a:p>
          <a:endParaRPr lang="fr-FR"/>
        </a:p>
      </dgm:t>
    </dgm:pt>
    <dgm:pt modelId="{40FD6E80-3453-6844-8AA2-CC3F74DE490F}" type="sibTrans" cxnId="{4C163BA8-92CC-CF4B-82E1-C024A5528D09}">
      <dgm:prSet/>
      <dgm:spPr/>
      <dgm:t>
        <a:bodyPr/>
        <a:lstStyle/>
        <a:p>
          <a:endParaRPr lang="fr-FR"/>
        </a:p>
      </dgm:t>
    </dgm:pt>
    <dgm:pt modelId="{8D76A13A-BDF1-8742-88C5-381366812BE4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La compétence</a:t>
          </a:r>
        </a:p>
      </dgm:t>
    </dgm:pt>
    <dgm:pt modelId="{1640E0E2-3E4E-D54D-872A-A087B4D5CB76}" type="parTrans" cxnId="{9A7D48DA-8B95-D243-80B3-AD6615F217AF}">
      <dgm:prSet/>
      <dgm:spPr/>
      <dgm:t>
        <a:bodyPr/>
        <a:lstStyle/>
        <a:p>
          <a:endParaRPr lang="fr-FR"/>
        </a:p>
      </dgm:t>
    </dgm:pt>
    <dgm:pt modelId="{D7FCCF8D-27CB-4E4C-A05F-26FF89F08DF2}" type="sibTrans" cxnId="{9A7D48DA-8B95-D243-80B3-AD6615F217AF}">
      <dgm:prSet/>
      <dgm:spPr/>
      <dgm:t>
        <a:bodyPr/>
        <a:lstStyle/>
        <a:p>
          <a:endParaRPr lang="fr-FR"/>
        </a:p>
      </dgm:t>
    </dgm:pt>
    <dgm:pt modelId="{F9AF5B8B-F959-CC41-8E5C-E7A30E63BC77}">
      <dgm:prSet phldrT="[Texte]"/>
      <dgm:spPr>
        <a:solidFill>
          <a:srgbClr val="8DC1C5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La cohérence</a:t>
          </a:r>
        </a:p>
      </dgm:t>
    </dgm:pt>
    <dgm:pt modelId="{E5369748-3353-A044-8D8A-A9560FA6AE8D}" type="parTrans" cxnId="{88B690C8-84BA-A24D-9378-1B3C624B0273}">
      <dgm:prSet/>
      <dgm:spPr/>
      <dgm:t>
        <a:bodyPr/>
        <a:lstStyle/>
        <a:p>
          <a:endParaRPr lang="fr-FR"/>
        </a:p>
      </dgm:t>
    </dgm:pt>
    <dgm:pt modelId="{5AC06EE6-16E0-974F-9B5A-7C13523410FE}" type="sibTrans" cxnId="{88B690C8-84BA-A24D-9378-1B3C624B0273}">
      <dgm:prSet/>
      <dgm:spPr/>
      <dgm:t>
        <a:bodyPr/>
        <a:lstStyle/>
        <a:p>
          <a:endParaRPr lang="fr-FR"/>
        </a:p>
      </dgm:t>
    </dgm:pt>
    <dgm:pt modelId="{60BCBEB4-C841-C24C-9FCE-E5878B424FB2}">
      <dgm:prSet/>
      <dgm:spPr>
        <a:solidFill>
          <a:srgbClr val="ECEA84"/>
        </a:solidFill>
      </dgm:spPr>
      <dgm:t>
        <a:bodyPr/>
        <a:lstStyle/>
        <a:p>
          <a:r>
            <a:rPr lang="fr-FR" b="1" i="0" dirty="0">
              <a:solidFill>
                <a:srgbClr val="71999D"/>
              </a:solidFill>
            </a:rPr>
            <a:t>L’ouverture</a:t>
          </a:r>
        </a:p>
      </dgm:t>
    </dgm:pt>
    <dgm:pt modelId="{94BEAF15-676A-1446-A588-98566F11A2D4}" type="parTrans" cxnId="{7E8E6398-2B98-4843-82F8-753C1BC2EB1F}">
      <dgm:prSet/>
      <dgm:spPr/>
      <dgm:t>
        <a:bodyPr/>
        <a:lstStyle/>
        <a:p>
          <a:endParaRPr lang="fr-FR"/>
        </a:p>
      </dgm:t>
    </dgm:pt>
    <dgm:pt modelId="{89E8D021-F3A0-134B-9FA3-C93C58C9309B}" type="sibTrans" cxnId="{7E8E6398-2B98-4843-82F8-753C1BC2EB1F}">
      <dgm:prSet/>
      <dgm:spPr/>
      <dgm:t>
        <a:bodyPr/>
        <a:lstStyle/>
        <a:p>
          <a:endParaRPr lang="fr-FR"/>
        </a:p>
      </dgm:t>
    </dgm:pt>
    <dgm:pt modelId="{1B7C0960-567D-D247-A12B-5F9BDF8D5249}" type="pres">
      <dgm:prSet presAssocID="{90A3FB2D-9851-F04C-9820-EBFACEF21505}" presName="theList" presStyleCnt="0">
        <dgm:presLayoutVars>
          <dgm:dir/>
          <dgm:animLvl val="lvl"/>
          <dgm:resizeHandles val="exact"/>
        </dgm:presLayoutVars>
      </dgm:prSet>
      <dgm:spPr/>
    </dgm:pt>
    <dgm:pt modelId="{A566CA1C-AB22-E448-BB31-B8E3A34FEAFC}" type="pres">
      <dgm:prSet presAssocID="{7FB4B805-6DC9-3D40-B199-4CF9A3856DD6}" presName="compNode" presStyleCnt="0"/>
      <dgm:spPr/>
    </dgm:pt>
    <dgm:pt modelId="{5B0365B4-8010-9546-817D-5FBBE0810FD8}" type="pres">
      <dgm:prSet presAssocID="{7FB4B805-6DC9-3D40-B199-4CF9A3856DD6}" presName="aNode" presStyleLbl="bgShp" presStyleIdx="0" presStyleCnt="1" custLinFactNeighborX="-8535" custLinFactNeighborY="-20542"/>
      <dgm:spPr/>
    </dgm:pt>
    <dgm:pt modelId="{EDB2D193-F5F9-F043-AE89-A17EA56D7ACB}" type="pres">
      <dgm:prSet presAssocID="{7FB4B805-6DC9-3D40-B199-4CF9A3856DD6}" presName="textNode" presStyleLbl="bgShp" presStyleIdx="0" presStyleCnt="1"/>
      <dgm:spPr/>
    </dgm:pt>
    <dgm:pt modelId="{A893EB51-D9A4-1D46-AA92-42296C72DAD7}" type="pres">
      <dgm:prSet presAssocID="{7FB4B805-6DC9-3D40-B199-4CF9A3856DD6}" presName="compChildNode" presStyleCnt="0"/>
      <dgm:spPr/>
    </dgm:pt>
    <dgm:pt modelId="{8F6C1DF4-C2B9-0F41-8DD7-57E381C5BE56}" type="pres">
      <dgm:prSet presAssocID="{7FB4B805-6DC9-3D40-B199-4CF9A3856DD6}" presName="theInnerList" presStyleCnt="0"/>
      <dgm:spPr/>
    </dgm:pt>
    <dgm:pt modelId="{12991B19-6A1C-844D-B342-747838CDA9E2}" type="pres">
      <dgm:prSet presAssocID="{A0D9DDF5-3316-EF4A-AD42-E1572E267E10}" presName="childNode" presStyleLbl="node1" presStyleIdx="0" presStyleCnt="5">
        <dgm:presLayoutVars>
          <dgm:bulletEnabled val="1"/>
        </dgm:presLayoutVars>
      </dgm:prSet>
      <dgm:spPr/>
    </dgm:pt>
    <dgm:pt modelId="{23940AD6-D507-6443-B459-AEB927F08BC1}" type="pres">
      <dgm:prSet presAssocID="{A0D9DDF5-3316-EF4A-AD42-E1572E267E10}" presName="aSpace2" presStyleCnt="0"/>
      <dgm:spPr/>
    </dgm:pt>
    <dgm:pt modelId="{F4882A73-CD9C-D64D-9DFB-F0FAA4A84230}" type="pres">
      <dgm:prSet presAssocID="{8D76A13A-BDF1-8742-88C5-381366812BE4}" presName="childNode" presStyleLbl="node1" presStyleIdx="1" presStyleCnt="5">
        <dgm:presLayoutVars>
          <dgm:bulletEnabled val="1"/>
        </dgm:presLayoutVars>
      </dgm:prSet>
      <dgm:spPr/>
    </dgm:pt>
    <dgm:pt modelId="{7FB5E0EB-367C-9F43-901A-BC7A8FA81456}" type="pres">
      <dgm:prSet presAssocID="{8D76A13A-BDF1-8742-88C5-381366812BE4}" presName="aSpace2" presStyleCnt="0"/>
      <dgm:spPr/>
    </dgm:pt>
    <dgm:pt modelId="{0DB517A3-A9AF-9440-A4D5-F46ABB1AFEA1}" type="pres">
      <dgm:prSet presAssocID="{F9AF5B8B-F959-CC41-8E5C-E7A30E63BC77}" presName="childNode" presStyleLbl="node1" presStyleIdx="2" presStyleCnt="5">
        <dgm:presLayoutVars>
          <dgm:bulletEnabled val="1"/>
        </dgm:presLayoutVars>
      </dgm:prSet>
      <dgm:spPr/>
    </dgm:pt>
    <dgm:pt modelId="{210B9B18-107A-BA4A-916A-39D539EE5F72}" type="pres">
      <dgm:prSet presAssocID="{F9AF5B8B-F959-CC41-8E5C-E7A30E63BC77}" presName="aSpace2" presStyleCnt="0"/>
      <dgm:spPr/>
    </dgm:pt>
    <dgm:pt modelId="{4F1D2DEB-153D-4B47-AC6E-387B9851C8F7}" type="pres">
      <dgm:prSet presAssocID="{B32452B4-534C-F744-8D19-5F1C72841115}" presName="childNode" presStyleLbl="node1" presStyleIdx="3" presStyleCnt="5">
        <dgm:presLayoutVars>
          <dgm:bulletEnabled val="1"/>
        </dgm:presLayoutVars>
      </dgm:prSet>
      <dgm:spPr/>
    </dgm:pt>
    <dgm:pt modelId="{8AD86232-95BB-964F-A1DF-90696AFADBD8}" type="pres">
      <dgm:prSet presAssocID="{B32452B4-534C-F744-8D19-5F1C72841115}" presName="aSpace2" presStyleCnt="0"/>
      <dgm:spPr/>
    </dgm:pt>
    <dgm:pt modelId="{ED3FDE98-7CC0-E14B-862E-0EC99BE6689A}" type="pres">
      <dgm:prSet presAssocID="{60BCBEB4-C841-C24C-9FCE-E5878B424FB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4B71812-A6BB-9B4A-A407-821975130FEB}" type="presOf" srcId="{60BCBEB4-C841-C24C-9FCE-E5878B424FB2}" destId="{ED3FDE98-7CC0-E14B-862E-0EC99BE6689A}" srcOrd="0" destOrd="0" presId="urn:microsoft.com/office/officeart/2005/8/layout/lProcess2"/>
    <dgm:cxn modelId="{B285F312-6AAA-C147-B021-C4E5435C3B24}" type="presOf" srcId="{7FB4B805-6DC9-3D40-B199-4CF9A3856DD6}" destId="{5B0365B4-8010-9546-817D-5FBBE0810FD8}" srcOrd="0" destOrd="0" presId="urn:microsoft.com/office/officeart/2005/8/layout/lProcess2"/>
    <dgm:cxn modelId="{566D351E-787E-C242-9252-D78B36C58AE4}" type="presOf" srcId="{B32452B4-534C-F744-8D19-5F1C72841115}" destId="{4F1D2DEB-153D-4B47-AC6E-387B9851C8F7}" srcOrd="0" destOrd="0" presId="urn:microsoft.com/office/officeart/2005/8/layout/lProcess2"/>
    <dgm:cxn modelId="{60EB1B30-71A5-3040-B6FB-81ABB2C960A2}" srcId="{7FB4B805-6DC9-3D40-B199-4CF9A3856DD6}" destId="{A0D9DDF5-3316-EF4A-AD42-E1572E267E10}" srcOrd="0" destOrd="0" parTransId="{7495ABE6-C5A5-D940-B780-95F94C26F563}" sibTransId="{6ABF1BB6-0BC7-F744-9847-8ACF9A49BAEB}"/>
    <dgm:cxn modelId="{47F1DB45-FD31-BA45-A2EA-239CD2AC222F}" type="presOf" srcId="{A0D9DDF5-3316-EF4A-AD42-E1572E267E10}" destId="{12991B19-6A1C-844D-B342-747838CDA9E2}" srcOrd="0" destOrd="0" presId="urn:microsoft.com/office/officeart/2005/8/layout/lProcess2"/>
    <dgm:cxn modelId="{B5C25948-9591-0C48-9992-32714B5F7ADD}" type="presOf" srcId="{F9AF5B8B-F959-CC41-8E5C-E7A30E63BC77}" destId="{0DB517A3-A9AF-9440-A4D5-F46ABB1AFEA1}" srcOrd="0" destOrd="0" presId="urn:microsoft.com/office/officeart/2005/8/layout/lProcess2"/>
    <dgm:cxn modelId="{63380B4A-AE97-8847-8EF8-5F44307FDB22}" type="presOf" srcId="{8D76A13A-BDF1-8742-88C5-381366812BE4}" destId="{F4882A73-CD9C-D64D-9DFB-F0FAA4A84230}" srcOrd="0" destOrd="0" presId="urn:microsoft.com/office/officeart/2005/8/layout/lProcess2"/>
    <dgm:cxn modelId="{95902A4E-ED45-794F-A0D7-18F2C52E929A}" type="presOf" srcId="{7FB4B805-6DC9-3D40-B199-4CF9A3856DD6}" destId="{EDB2D193-F5F9-F043-AE89-A17EA56D7ACB}" srcOrd="1" destOrd="0" presId="urn:microsoft.com/office/officeart/2005/8/layout/lProcess2"/>
    <dgm:cxn modelId="{7E8E6398-2B98-4843-82F8-753C1BC2EB1F}" srcId="{7FB4B805-6DC9-3D40-B199-4CF9A3856DD6}" destId="{60BCBEB4-C841-C24C-9FCE-E5878B424FB2}" srcOrd="4" destOrd="0" parTransId="{94BEAF15-676A-1446-A588-98566F11A2D4}" sibTransId="{89E8D021-F3A0-134B-9FA3-C93C58C9309B}"/>
    <dgm:cxn modelId="{4C163BA8-92CC-CF4B-82E1-C024A5528D09}" srcId="{7FB4B805-6DC9-3D40-B199-4CF9A3856DD6}" destId="{B32452B4-534C-F744-8D19-5F1C72841115}" srcOrd="3" destOrd="0" parTransId="{F9BC76BB-8BFA-FC48-872B-0CCCC29CF06D}" sibTransId="{40FD6E80-3453-6844-8AA2-CC3F74DE490F}"/>
    <dgm:cxn modelId="{88B690C8-84BA-A24D-9378-1B3C624B0273}" srcId="{7FB4B805-6DC9-3D40-B199-4CF9A3856DD6}" destId="{F9AF5B8B-F959-CC41-8E5C-E7A30E63BC77}" srcOrd="2" destOrd="0" parTransId="{E5369748-3353-A044-8D8A-A9560FA6AE8D}" sibTransId="{5AC06EE6-16E0-974F-9B5A-7C13523410FE}"/>
    <dgm:cxn modelId="{C0F936CB-2619-1549-8E8E-D9198829C1D1}" srcId="{90A3FB2D-9851-F04C-9820-EBFACEF21505}" destId="{7FB4B805-6DC9-3D40-B199-4CF9A3856DD6}" srcOrd="0" destOrd="0" parTransId="{8A9F2405-AB12-2347-BAD1-563E2E5D9C57}" sibTransId="{3FCD73BA-A686-AE46-B43C-0721B7611882}"/>
    <dgm:cxn modelId="{A77F71D9-F39B-BD4F-AFF7-B2C9EBE2B2A4}" type="presOf" srcId="{90A3FB2D-9851-F04C-9820-EBFACEF21505}" destId="{1B7C0960-567D-D247-A12B-5F9BDF8D5249}" srcOrd="0" destOrd="0" presId="urn:microsoft.com/office/officeart/2005/8/layout/lProcess2"/>
    <dgm:cxn modelId="{9A7D48DA-8B95-D243-80B3-AD6615F217AF}" srcId="{7FB4B805-6DC9-3D40-B199-4CF9A3856DD6}" destId="{8D76A13A-BDF1-8742-88C5-381366812BE4}" srcOrd="1" destOrd="0" parTransId="{1640E0E2-3E4E-D54D-872A-A087B4D5CB76}" sibTransId="{D7FCCF8D-27CB-4E4C-A05F-26FF89F08DF2}"/>
    <dgm:cxn modelId="{EBDBFF99-6C13-2A40-B07A-D770B93A007B}" type="presParOf" srcId="{1B7C0960-567D-D247-A12B-5F9BDF8D5249}" destId="{A566CA1C-AB22-E448-BB31-B8E3A34FEAFC}" srcOrd="0" destOrd="0" presId="urn:microsoft.com/office/officeart/2005/8/layout/lProcess2"/>
    <dgm:cxn modelId="{7927C924-9471-704A-A02B-07567110D659}" type="presParOf" srcId="{A566CA1C-AB22-E448-BB31-B8E3A34FEAFC}" destId="{5B0365B4-8010-9546-817D-5FBBE0810FD8}" srcOrd="0" destOrd="0" presId="urn:microsoft.com/office/officeart/2005/8/layout/lProcess2"/>
    <dgm:cxn modelId="{638EF5E3-3C9C-0543-83AD-F8E1154E3247}" type="presParOf" srcId="{A566CA1C-AB22-E448-BB31-B8E3A34FEAFC}" destId="{EDB2D193-F5F9-F043-AE89-A17EA56D7ACB}" srcOrd="1" destOrd="0" presId="urn:microsoft.com/office/officeart/2005/8/layout/lProcess2"/>
    <dgm:cxn modelId="{8C8C0995-A2EF-0F41-8853-A75BE68338AF}" type="presParOf" srcId="{A566CA1C-AB22-E448-BB31-B8E3A34FEAFC}" destId="{A893EB51-D9A4-1D46-AA92-42296C72DAD7}" srcOrd="2" destOrd="0" presId="urn:microsoft.com/office/officeart/2005/8/layout/lProcess2"/>
    <dgm:cxn modelId="{BBC4D44B-BF28-F848-A474-6FDBBF2AA2A5}" type="presParOf" srcId="{A893EB51-D9A4-1D46-AA92-42296C72DAD7}" destId="{8F6C1DF4-C2B9-0F41-8DD7-57E381C5BE56}" srcOrd="0" destOrd="0" presId="urn:microsoft.com/office/officeart/2005/8/layout/lProcess2"/>
    <dgm:cxn modelId="{1F9553F2-5C6F-CF47-906C-6C94E43383F6}" type="presParOf" srcId="{8F6C1DF4-C2B9-0F41-8DD7-57E381C5BE56}" destId="{12991B19-6A1C-844D-B342-747838CDA9E2}" srcOrd="0" destOrd="0" presId="urn:microsoft.com/office/officeart/2005/8/layout/lProcess2"/>
    <dgm:cxn modelId="{06AC109B-A878-8741-B228-C8575079DAC3}" type="presParOf" srcId="{8F6C1DF4-C2B9-0F41-8DD7-57E381C5BE56}" destId="{23940AD6-D507-6443-B459-AEB927F08BC1}" srcOrd="1" destOrd="0" presId="urn:microsoft.com/office/officeart/2005/8/layout/lProcess2"/>
    <dgm:cxn modelId="{1B089038-EC83-374A-AA27-49EE6EC8D590}" type="presParOf" srcId="{8F6C1DF4-C2B9-0F41-8DD7-57E381C5BE56}" destId="{F4882A73-CD9C-D64D-9DFB-F0FAA4A84230}" srcOrd="2" destOrd="0" presId="urn:microsoft.com/office/officeart/2005/8/layout/lProcess2"/>
    <dgm:cxn modelId="{9C145BCB-63DB-4648-AED5-67EECA312CF5}" type="presParOf" srcId="{8F6C1DF4-C2B9-0F41-8DD7-57E381C5BE56}" destId="{7FB5E0EB-367C-9F43-901A-BC7A8FA81456}" srcOrd="3" destOrd="0" presId="urn:microsoft.com/office/officeart/2005/8/layout/lProcess2"/>
    <dgm:cxn modelId="{16B5133C-8FF2-A34F-A488-B51E0C1F7F7F}" type="presParOf" srcId="{8F6C1DF4-C2B9-0F41-8DD7-57E381C5BE56}" destId="{0DB517A3-A9AF-9440-A4D5-F46ABB1AFEA1}" srcOrd="4" destOrd="0" presId="urn:microsoft.com/office/officeart/2005/8/layout/lProcess2"/>
    <dgm:cxn modelId="{346F59AC-F3F5-3A45-8A3E-0B514898FBD4}" type="presParOf" srcId="{8F6C1DF4-C2B9-0F41-8DD7-57E381C5BE56}" destId="{210B9B18-107A-BA4A-916A-39D539EE5F72}" srcOrd="5" destOrd="0" presId="urn:microsoft.com/office/officeart/2005/8/layout/lProcess2"/>
    <dgm:cxn modelId="{BC3E80DB-1121-0B43-8F9D-D4E74134A686}" type="presParOf" srcId="{8F6C1DF4-C2B9-0F41-8DD7-57E381C5BE56}" destId="{4F1D2DEB-153D-4B47-AC6E-387B9851C8F7}" srcOrd="6" destOrd="0" presId="urn:microsoft.com/office/officeart/2005/8/layout/lProcess2"/>
    <dgm:cxn modelId="{BBE92A65-8A67-944E-8D14-07B0A4CB4EF1}" type="presParOf" srcId="{8F6C1DF4-C2B9-0F41-8DD7-57E381C5BE56}" destId="{8AD86232-95BB-964F-A1DF-90696AFADBD8}" srcOrd="7" destOrd="0" presId="urn:microsoft.com/office/officeart/2005/8/layout/lProcess2"/>
    <dgm:cxn modelId="{054F8703-7168-9E4F-B187-1ED79E29EC8E}" type="presParOf" srcId="{8F6C1DF4-C2B9-0F41-8DD7-57E381C5BE56}" destId="{ED3FDE98-7CC0-E14B-862E-0EC99BE6689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BA77FC-7DAB-3F41-BDC1-CB5980434E4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F9D51E-787D-3F4D-8E97-FF7026A1BE49}">
      <dgm:prSet phldrT="[Texte]"/>
      <dgm:spPr/>
      <dgm:t>
        <a:bodyPr/>
        <a:lstStyle/>
        <a:p>
          <a:r>
            <a:rPr lang="fr-FR" b="1" dirty="0"/>
            <a:t>Suggestions pour gagner la confiance d’autrui </a:t>
          </a:r>
          <a:endParaRPr lang="fr-FR" dirty="0"/>
        </a:p>
      </dgm:t>
    </dgm:pt>
    <dgm:pt modelId="{3347D319-51E1-E84D-8F90-314F7F391395}" type="parTrans" cxnId="{C416ED7D-1612-7A4F-9FC0-1EE5E71596B3}">
      <dgm:prSet/>
      <dgm:spPr/>
      <dgm:t>
        <a:bodyPr/>
        <a:lstStyle/>
        <a:p>
          <a:endParaRPr lang="fr-FR"/>
        </a:p>
      </dgm:t>
    </dgm:pt>
    <dgm:pt modelId="{B9BCCC2E-1DCA-6A4F-83E3-1DC3EB9E3D71}" type="sibTrans" cxnId="{C416ED7D-1612-7A4F-9FC0-1EE5E71596B3}">
      <dgm:prSet/>
      <dgm:spPr/>
      <dgm:t>
        <a:bodyPr/>
        <a:lstStyle/>
        <a:p>
          <a:endParaRPr lang="fr-FR"/>
        </a:p>
      </dgm:t>
    </dgm:pt>
    <dgm:pt modelId="{BB346962-7E86-444D-9707-07500DF6F952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71999D"/>
              </a:solidFill>
            </a:rPr>
            <a:t>Faire preuve d’ouverture</a:t>
          </a:r>
        </a:p>
      </dgm:t>
    </dgm:pt>
    <dgm:pt modelId="{93480CD0-F318-3E4A-BF4F-BC2B4FB9D9D6}" type="parTrans" cxnId="{B8415C16-662A-0A4B-AD0B-86F4E1C8EEC2}">
      <dgm:prSet/>
      <dgm:spPr/>
      <dgm:t>
        <a:bodyPr/>
        <a:lstStyle/>
        <a:p>
          <a:endParaRPr lang="fr-FR"/>
        </a:p>
      </dgm:t>
    </dgm:pt>
    <dgm:pt modelId="{D098F450-612D-F943-920C-98F28A60CDAF}" type="sibTrans" cxnId="{B8415C16-662A-0A4B-AD0B-86F4E1C8EEC2}">
      <dgm:prSet/>
      <dgm:spPr/>
      <dgm:t>
        <a:bodyPr/>
        <a:lstStyle/>
        <a:p>
          <a:endParaRPr lang="fr-FR"/>
        </a:p>
      </dgm:t>
    </dgm:pt>
    <dgm:pt modelId="{EF996471-0514-1A40-9AB8-A61176E198AB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71999D"/>
              </a:solidFill>
            </a:rPr>
            <a:t>Se montrer équitable</a:t>
          </a:r>
        </a:p>
      </dgm:t>
    </dgm:pt>
    <dgm:pt modelId="{F2CBEFB7-BA45-DB48-9891-B63E4944501F}" type="parTrans" cxnId="{7331F63F-9CDA-294A-9EE1-3C01C5CB8491}">
      <dgm:prSet/>
      <dgm:spPr/>
      <dgm:t>
        <a:bodyPr/>
        <a:lstStyle/>
        <a:p>
          <a:endParaRPr lang="fr-FR"/>
        </a:p>
      </dgm:t>
    </dgm:pt>
    <dgm:pt modelId="{41E3CF34-A51E-8E4E-A576-93FE625A4445}" type="sibTrans" cxnId="{7331F63F-9CDA-294A-9EE1-3C01C5CB8491}">
      <dgm:prSet/>
      <dgm:spPr/>
      <dgm:t>
        <a:bodyPr/>
        <a:lstStyle/>
        <a:p>
          <a:endParaRPr lang="fr-FR"/>
        </a:p>
      </dgm:t>
    </dgm:pt>
    <dgm:pt modelId="{E8A20E9D-E14D-D94A-98DC-36367A20142B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71999D"/>
              </a:solidFill>
            </a:rPr>
            <a:t>Exprimer ses sentiments</a:t>
          </a:r>
        </a:p>
      </dgm:t>
    </dgm:pt>
    <dgm:pt modelId="{385BF6B6-589E-5748-99F4-3EF2CD2FFBD9}" type="parTrans" cxnId="{F0DEAE9F-AB86-D24C-97E4-92752D7FAB0F}">
      <dgm:prSet/>
      <dgm:spPr/>
      <dgm:t>
        <a:bodyPr/>
        <a:lstStyle/>
        <a:p>
          <a:endParaRPr lang="fr-FR"/>
        </a:p>
      </dgm:t>
    </dgm:pt>
    <dgm:pt modelId="{DD4DEDFD-5603-364D-9F78-1B270A4AA5A1}" type="sibTrans" cxnId="{F0DEAE9F-AB86-D24C-97E4-92752D7FAB0F}">
      <dgm:prSet/>
      <dgm:spPr/>
      <dgm:t>
        <a:bodyPr/>
        <a:lstStyle/>
        <a:p>
          <a:endParaRPr lang="fr-FR"/>
        </a:p>
      </dgm:t>
    </dgm:pt>
    <dgm:pt modelId="{57904998-F7FF-F448-8F37-92E2F78C9402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71999D"/>
              </a:solidFill>
            </a:rPr>
            <a:t>Dire la vérité</a:t>
          </a:r>
        </a:p>
      </dgm:t>
    </dgm:pt>
    <dgm:pt modelId="{B3B2935E-3C92-FF43-93FB-82CA21A5FC3A}" type="parTrans" cxnId="{98A08A08-A3D3-F24E-921C-1F3B15BFE90F}">
      <dgm:prSet/>
      <dgm:spPr/>
      <dgm:t>
        <a:bodyPr/>
        <a:lstStyle/>
        <a:p>
          <a:endParaRPr lang="fr-FR"/>
        </a:p>
      </dgm:t>
    </dgm:pt>
    <dgm:pt modelId="{FB8F6C5F-C0EF-7048-A4D1-BECCEEF57A06}" type="sibTrans" cxnId="{98A08A08-A3D3-F24E-921C-1F3B15BFE90F}">
      <dgm:prSet/>
      <dgm:spPr/>
      <dgm:t>
        <a:bodyPr/>
        <a:lstStyle/>
        <a:p>
          <a:endParaRPr lang="fr-FR"/>
        </a:p>
      </dgm:t>
    </dgm:pt>
    <dgm:pt modelId="{FB76EF73-8453-F04F-B851-7EAA3B56E864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71999D"/>
              </a:solidFill>
            </a:rPr>
            <a:t>Agir avec cohérence</a:t>
          </a:r>
        </a:p>
      </dgm:t>
    </dgm:pt>
    <dgm:pt modelId="{09AEAFD9-CA4D-154F-BB90-38E2CD10F71D}" type="parTrans" cxnId="{DE2B4900-5B14-394C-96A1-FC7EF6897D12}">
      <dgm:prSet/>
      <dgm:spPr/>
      <dgm:t>
        <a:bodyPr/>
        <a:lstStyle/>
        <a:p>
          <a:endParaRPr lang="fr-FR"/>
        </a:p>
      </dgm:t>
    </dgm:pt>
    <dgm:pt modelId="{6286E459-34A2-FE4B-B699-BBDE118174C7}" type="sibTrans" cxnId="{DE2B4900-5B14-394C-96A1-FC7EF6897D12}">
      <dgm:prSet/>
      <dgm:spPr/>
      <dgm:t>
        <a:bodyPr/>
        <a:lstStyle/>
        <a:p>
          <a:endParaRPr lang="fr-FR"/>
        </a:p>
      </dgm:t>
    </dgm:pt>
    <dgm:pt modelId="{4E7475EA-B259-7042-8AA3-8682BC9E3A07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71999D"/>
              </a:solidFill>
            </a:rPr>
            <a:t>Tenir ses promesses</a:t>
          </a:r>
        </a:p>
      </dgm:t>
    </dgm:pt>
    <dgm:pt modelId="{6803D253-836E-3F45-A386-98D01E9FF19C}" type="parTrans" cxnId="{68B0D024-D750-2E46-A75A-3CC89074A516}">
      <dgm:prSet/>
      <dgm:spPr/>
      <dgm:t>
        <a:bodyPr/>
        <a:lstStyle/>
        <a:p>
          <a:endParaRPr lang="fr-FR"/>
        </a:p>
      </dgm:t>
    </dgm:pt>
    <dgm:pt modelId="{65BBD9B0-D375-F04C-AB4B-EF5997A0FE82}" type="sibTrans" cxnId="{68B0D024-D750-2E46-A75A-3CC89074A516}">
      <dgm:prSet/>
      <dgm:spPr/>
      <dgm:t>
        <a:bodyPr/>
        <a:lstStyle/>
        <a:p>
          <a:endParaRPr lang="fr-FR"/>
        </a:p>
      </dgm:t>
    </dgm:pt>
    <dgm:pt modelId="{14C8ED7E-8437-0845-AF9B-55F04CABF6E5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71999D"/>
              </a:solidFill>
            </a:rPr>
            <a:t>Ne pas ébruiter les confidences</a:t>
          </a:r>
        </a:p>
      </dgm:t>
    </dgm:pt>
    <dgm:pt modelId="{CEBE8485-6E6C-C948-961D-9B39A5C0F0FE}" type="parTrans" cxnId="{25CAD0F0-A28D-ED46-983A-25CE90846254}">
      <dgm:prSet/>
      <dgm:spPr/>
      <dgm:t>
        <a:bodyPr/>
        <a:lstStyle/>
        <a:p>
          <a:endParaRPr lang="fr-FR"/>
        </a:p>
      </dgm:t>
    </dgm:pt>
    <dgm:pt modelId="{E980F99B-44F1-0540-8B42-04D612C53831}" type="sibTrans" cxnId="{25CAD0F0-A28D-ED46-983A-25CE90846254}">
      <dgm:prSet/>
      <dgm:spPr/>
      <dgm:t>
        <a:bodyPr/>
        <a:lstStyle/>
        <a:p>
          <a:endParaRPr lang="fr-FR"/>
        </a:p>
      </dgm:t>
    </dgm:pt>
    <dgm:pt modelId="{B7F04685-FBEB-A14E-B503-FE064CC847AA}">
      <dgm:prSet phldrT="[Texte]"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71999D"/>
              </a:solidFill>
            </a:rPr>
            <a:t>Faire preuve de compétence</a:t>
          </a:r>
        </a:p>
      </dgm:t>
    </dgm:pt>
    <dgm:pt modelId="{39B7FB7B-4437-EA4C-8E29-AFD574D92D5A}" type="parTrans" cxnId="{F40661EA-7DBB-6847-9911-F8CAF93FCC2B}">
      <dgm:prSet/>
      <dgm:spPr/>
      <dgm:t>
        <a:bodyPr/>
        <a:lstStyle/>
        <a:p>
          <a:endParaRPr lang="fr-FR"/>
        </a:p>
      </dgm:t>
    </dgm:pt>
    <dgm:pt modelId="{63EC0B4F-48A9-1349-B37F-4E930AA52136}" type="sibTrans" cxnId="{F40661EA-7DBB-6847-9911-F8CAF93FCC2B}">
      <dgm:prSet/>
      <dgm:spPr/>
      <dgm:t>
        <a:bodyPr/>
        <a:lstStyle/>
        <a:p>
          <a:endParaRPr lang="fr-FR"/>
        </a:p>
      </dgm:t>
    </dgm:pt>
    <dgm:pt modelId="{02870E8E-FF08-6549-A408-5591F62C1D72}" type="pres">
      <dgm:prSet presAssocID="{96BA77FC-7DAB-3F41-BDC1-CB5980434E4F}" presName="theList" presStyleCnt="0">
        <dgm:presLayoutVars>
          <dgm:dir/>
          <dgm:animLvl val="lvl"/>
          <dgm:resizeHandles val="exact"/>
        </dgm:presLayoutVars>
      </dgm:prSet>
      <dgm:spPr/>
    </dgm:pt>
    <dgm:pt modelId="{0B54683C-C8C6-6844-BD92-32FD46769056}" type="pres">
      <dgm:prSet presAssocID="{E2F9D51E-787D-3F4D-8E97-FF7026A1BE49}" presName="compNode" presStyleCnt="0"/>
      <dgm:spPr/>
    </dgm:pt>
    <dgm:pt modelId="{F7A1651C-A77F-534E-BF00-F698936BBEED}" type="pres">
      <dgm:prSet presAssocID="{E2F9D51E-787D-3F4D-8E97-FF7026A1BE49}" presName="aNode" presStyleLbl="bgShp" presStyleIdx="0" presStyleCnt="1"/>
      <dgm:spPr/>
    </dgm:pt>
    <dgm:pt modelId="{601BF673-B908-4C4D-AF72-C5900F1C47CE}" type="pres">
      <dgm:prSet presAssocID="{E2F9D51E-787D-3F4D-8E97-FF7026A1BE49}" presName="textNode" presStyleLbl="bgShp" presStyleIdx="0" presStyleCnt="1"/>
      <dgm:spPr/>
    </dgm:pt>
    <dgm:pt modelId="{567ED171-EE19-9741-998A-EBB33B7D5CE3}" type="pres">
      <dgm:prSet presAssocID="{E2F9D51E-787D-3F4D-8E97-FF7026A1BE49}" presName="compChildNode" presStyleCnt="0"/>
      <dgm:spPr/>
    </dgm:pt>
    <dgm:pt modelId="{07DB1875-163A-AB4C-A2DA-3F54EBC2264A}" type="pres">
      <dgm:prSet presAssocID="{E2F9D51E-787D-3F4D-8E97-FF7026A1BE49}" presName="theInnerList" presStyleCnt="0"/>
      <dgm:spPr/>
    </dgm:pt>
    <dgm:pt modelId="{CFFEABD5-B396-1E43-BA96-F9EF7F07DE18}" type="pres">
      <dgm:prSet presAssocID="{BB346962-7E86-444D-9707-07500DF6F952}" presName="childNode" presStyleLbl="node1" presStyleIdx="0" presStyleCnt="8">
        <dgm:presLayoutVars>
          <dgm:bulletEnabled val="1"/>
        </dgm:presLayoutVars>
      </dgm:prSet>
      <dgm:spPr/>
    </dgm:pt>
    <dgm:pt modelId="{947DAEC3-B063-0045-9D86-B6580EA298F2}" type="pres">
      <dgm:prSet presAssocID="{BB346962-7E86-444D-9707-07500DF6F952}" presName="aSpace2" presStyleCnt="0"/>
      <dgm:spPr/>
    </dgm:pt>
    <dgm:pt modelId="{1FC66238-1F5F-574E-BF83-4163A6CB6EC1}" type="pres">
      <dgm:prSet presAssocID="{EF996471-0514-1A40-9AB8-A61176E198AB}" presName="childNode" presStyleLbl="node1" presStyleIdx="1" presStyleCnt="8">
        <dgm:presLayoutVars>
          <dgm:bulletEnabled val="1"/>
        </dgm:presLayoutVars>
      </dgm:prSet>
      <dgm:spPr/>
    </dgm:pt>
    <dgm:pt modelId="{F4EF72E5-B07D-E143-A6B1-0038043CFEE3}" type="pres">
      <dgm:prSet presAssocID="{EF996471-0514-1A40-9AB8-A61176E198AB}" presName="aSpace2" presStyleCnt="0"/>
      <dgm:spPr/>
    </dgm:pt>
    <dgm:pt modelId="{2545E240-E512-4141-91CA-88D3164F94B2}" type="pres">
      <dgm:prSet presAssocID="{E8A20E9D-E14D-D94A-98DC-36367A20142B}" presName="childNode" presStyleLbl="node1" presStyleIdx="2" presStyleCnt="8">
        <dgm:presLayoutVars>
          <dgm:bulletEnabled val="1"/>
        </dgm:presLayoutVars>
      </dgm:prSet>
      <dgm:spPr/>
    </dgm:pt>
    <dgm:pt modelId="{31A10D75-3FC6-A741-8F83-46A26672D4F7}" type="pres">
      <dgm:prSet presAssocID="{E8A20E9D-E14D-D94A-98DC-36367A20142B}" presName="aSpace2" presStyleCnt="0"/>
      <dgm:spPr/>
    </dgm:pt>
    <dgm:pt modelId="{2FF3139A-D7BB-AD4A-8A81-F93574D43AA3}" type="pres">
      <dgm:prSet presAssocID="{57904998-F7FF-F448-8F37-92E2F78C9402}" presName="childNode" presStyleLbl="node1" presStyleIdx="3" presStyleCnt="8">
        <dgm:presLayoutVars>
          <dgm:bulletEnabled val="1"/>
        </dgm:presLayoutVars>
      </dgm:prSet>
      <dgm:spPr/>
    </dgm:pt>
    <dgm:pt modelId="{00F23441-43CB-8842-A1AE-DC2255F9BAE4}" type="pres">
      <dgm:prSet presAssocID="{57904998-F7FF-F448-8F37-92E2F78C9402}" presName="aSpace2" presStyleCnt="0"/>
      <dgm:spPr/>
    </dgm:pt>
    <dgm:pt modelId="{DB8DEB9C-60F5-0048-8D96-725CD66E465D}" type="pres">
      <dgm:prSet presAssocID="{FB76EF73-8453-F04F-B851-7EAA3B56E864}" presName="childNode" presStyleLbl="node1" presStyleIdx="4" presStyleCnt="8">
        <dgm:presLayoutVars>
          <dgm:bulletEnabled val="1"/>
        </dgm:presLayoutVars>
      </dgm:prSet>
      <dgm:spPr/>
    </dgm:pt>
    <dgm:pt modelId="{00DB5DAB-E26D-1141-857C-72B6390439BA}" type="pres">
      <dgm:prSet presAssocID="{FB76EF73-8453-F04F-B851-7EAA3B56E864}" presName="aSpace2" presStyleCnt="0"/>
      <dgm:spPr/>
    </dgm:pt>
    <dgm:pt modelId="{FF1B5C3E-02F4-A041-9404-B5C74E83D396}" type="pres">
      <dgm:prSet presAssocID="{4E7475EA-B259-7042-8AA3-8682BC9E3A07}" presName="childNode" presStyleLbl="node1" presStyleIdx="5" presStyleCnt="8">
        <dgm:presLayoutVars>
          <dgm:bulletEnabled val="1"/>
        </dgm:presLayoutVars>
      </dgm:prSet>
      <dgm:spPr/>
    </dgm:pt>
    <dgm:pt modelId="{2410062C-2F24-694C-818F-AE6E0E003623}" type="pres">
      <dgm:prSet presAssocID="{4E7475EA-B259-7042-8AA3-8682BC9E3A07}" presName="aSpace2" presStyleCnt="0"/>
      <dgm:spPr/>
    </dgm:pt>
    <dgm:pt modelId="{627AEF16-9DCF-A046-9A18-A7843ABBF2A7}" type="pres">
      <dgm:prSet presAssocID="{14C8ED7E-8437-0845-AF9B-55F04CABF6E5}" presName="childNode" presStyleLbl="node1" presStyleIdx="6" presStyleCnt="8">
        <dgm:presLayoutVars>
          <dgm:bulletEnabled val="1"/>
        </dgm:presLayoutVars>
      </dgm:prSet>
      <dgm:spPr/>
    </dgm:pt>
    <dgm:pt modelId="{94E9059A-DD65-4D4C-B3E3-59865A357484}" type="pres">
      <dgm:prSet presAssocID="{14C8ED7E-8437-0845-AF9B-55F04CABF6E5}" presName="aSpace2" presStyleCnt="0"/>
      <dgm:spPr/>
    </dgm:pt>
    <dgm:pt modelId="{CD0CAA08-F245-474C-8BF2-35D2E9CAB41D}" type="pres">
      <dgm:prSet presAssocID="{B7F04685-FBEB-A14E-B503-FE064CC847AA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DE2B4900-5B14-394C-96A1-FC7EF6897D12}" srcId="{E2F9D51E-787D-3F4D-8E97-FF7026A1BE49}" destId="{FB76EF73-8453-F04F-B851-7EAA3B56E864}" srcOrd="4" destOrd="0" parTransId="{09AEAFD9-CA4D-154F-BB90-38E2CD10F71D}" sibTransId="{6286E459-34A2-FE4B-B699-BBDE118174C7}"/>
    <dgm:cxn modelId="{98A08A08-A3D3-F24E-921C-1F3B15BFE90F}" srcId="{E2F9D51E-787D-3F4D-8E97-FF7026A1BE49}" destId="{57904998-F7FF-F448-8F37-92E2F78C9402}" srcOrd="3" destOrd="0" parTransId="{B3B2935E-3C92-FF43-93FB-82CA21A5FC3A}" sibTransId="{FB8F6C5F-C0EF-7048-A4D1-BECCEEF57A06}"/>
    <dgm:cxn modelId="{DD5DDE0E-89B2-BA4E-98A8-5685CFC51D28}" type="presOf" srcId="{BB346962-7E86-444D-9707-07500DF6F952}" destId="{CFFEABD5-B396-1E43-BA96-F9EF7F07DE18}" srcOrd="0" destOrd="0" presId="urn:microsoft.com/office/officeart/2005/8/layout/lProcess2"/>
    <dgm:cxn modelId="{B8415C16-662A-0A4B-AD0B-86F4E1C8EEC2}" srcId="{E2F9D51E-787D-3F4D-8E97-FF7026A1BE49}" destId="{BB346962-7E86-444D-9707-07500DF6F952}" srcOrd="0" destOrd="0" parTransId="{93480CD0-F318-3E4A-BF4F-BC2B4FB9D9D6}" sibTransId="{D098F450-612D-F943-920C-98F28A60CDAF}"/>
    <dgm:cxn modelId="{E0479221-0649-F349-9D6C-6915BC3EE50E}" type="presOf" srcId="{EF996471-0514-1A40-9AB8-A61176E198AB}" destId="{1FC66238-1F5F-574E-BF83-4163A6CB6EC1}" srcOrd="0" destOrd="0" presId="urn:microsoft.com/office/officeart/2005/8/layout/lProcess2"/>
    <dgm:cxn modelId="{68B0D024-D750-2E46-A75A-3CC89074A516}" srcId="{E2F9D51E-787D-3F4D-8E97-FF7026A1BE49}" destId="{4E7475EA-B259-7042-8AA3-8682BC9E3A07}" srcOrd="5" destOrd="0" parTransId="{6803D253-836E-3F45-A386-98D01E9FF19C}" sibTransId="{65BBD9B0-D375-F04C-AB4B-EF5997A0FE82}"/>
    <dgm:cxn modelId="{F6FC6E2C-5333-4C47-96F9-F3C93CD53F00}" type="presOf" srcId="{FB76EF73-8453-F04F-B851-7EAA3B56E864}" destId="{DB8DEB9C-60F5-0048-8D96-725CD66E465D}" srcOrd="0" destOrd="0" presId="urn:microsoft.com/office/officeart/2005/8/layout/lProcess2"/>
    <dgm:cxn modelId="{4D795E39-0E09-EA4E-A3ED-F041857AAF21}" type="presOf" srcId="{B7F04685-FBEB-A14E-B503-FE064CC847AA}" destId="{CD0CAA08-F245-474C-8BF2-35D2E9CAB41D}" srcOrd="0" destOrd="0" presId="urn:microsoft.com/office/officeart/2005/8/layout/lProcess2"/>
    <dgm:cxn modelId="{7331F63F-9CDA-294A-9EE1-3C01C5CB8491}" srcId="{E2F9D51E-787D-3F4D-8E97-FF7026A1BE49}" destId="{EF996471-0514-1A40-9AB8-A61176E198AB}" srcOrd="1" destOrd="0" parTransId="{F2CBEFB7-BA45-DB48-9891-B63E4944501F}" sibTransId="{41E3CF34-A51E-8E4E-A576-93FE625A4445}"/>
    <dgm:cxn modelId="{D656C075-1931-7044-AF28-7231B9ABE1FD}" type="presOf" srcId="{96BA77FC-7DAB-3F41-BDC1-CB5980434E4F}" destId="{02870E8E-FF08-6549-A408-5591F62C1D72}" srcOrd="0" destOrd="0" presId="urn:microsoft.com/office/officeart/2005/8/layout/lProcess2"/>
    <dgm:cxn modelId="{C416ED7D-1612-7A4F-9FC0-1EE5E71596B3}" srcId="{96BA77FC-7DAB-3F41-BDC1-CB5980434E4F}" destId="{E2F9D51E-787D-3F4D-8E97-FF7026A1BE49}" srcOrd="0" destOrd="0" parTransId="{3347D319-51E1-E84D-8F90-314F7F391395}" sibTransId="{B9BCCC2E-1DCA-6A4F-83E3-1DC3EB9E3D71}"/>
    <dgm:cxn modelId="{BE0E658E-9571-824C-BF99-5498DE123F7D}" type="presOf" srcId="{57904998-F7FF-F448-8F37-92E2F78C9402}" destId="{2FF3139A-D7BB-AD4A-8A81-F93574D43AA3}" srcOrd="0" destOrd="0" presId="urn:microsoft.com/office/officeart/2005/8/layout/lProcess2"/>
    <dgm:cxn modelId="{A41FCE9E-412C-EF48-843D-F11AF9807A26}" type="presOf" srcId="{E2F9D51E-787D-3F4D-8E97-FF7026A1BE49}" destId="{601BF673-B908-4C4D-AF72-C5900F1C47CE}" srcOrd="1" destOrd="0" presId="urn:microsoft.com/office/officeart/2005/8/layout/lProcess2"/>
    <dgm:cxn modelId="{F0DEAE9F-AB86-D24C-97E4-92752D7FAB0F}" srcId="{E2F9D51E-787D-3F4D-8E97-FF7026A1BE49}" destId="{E8A20E9D-E14D-D94A-98DC-36367A20142B}" srcOrd="2" destOrd="0" parTransId="{385BF6B6-589E-5748-99F4-3EF2CD2FFBD9}" sibTransId="{DD4DEDFD-5603-364D-9F78-1B270A4AA5A1}"/>
    <dgm:cxn modelId="{AD23FFA4-3FDA-DB41-9BD6-ACF92541CE26}" type="presOf" srcId="{14C8ED7E-8437-0845-AF9B-55F04CABF6E5}" destId="{627AEF16-9DCF-A046-9A18-A7843ABBF2A7}" srcOrd="0" destOrd="0" presId="urn:microsoft.com/office/officeart/2005/8/layout/lProcess2"/>
    <dgm:cxn modelId="{B2D8D9B2-D2E4-8147-BFA7-A76D78843167}" type="presOf" srcId="{4E7475EA-B259-7042-8AA3-8682BC9E3A07}" destId="{FF1B5C3E-02F4-A041-9404-B5C74E83D396}" srcOrd="0" destOrd="0" presId="urn:microsoft.com/office/officeart/2005/8/layout/lProcess2"/>
    <dgm:cxn modelId="{78BBA5C2-86EA-B74D-9FF5-3F69955D5B30}" type="presOf" srcId="{E2F9D51E-787D-3F4D-8E97-FF7026A1BE49}" destId="{F7A1651C-A77F-534E-BF00-F698936BBEED}" srcOrd="0" destOrd="0" presId="urn:microsoft.com/office/officeart/2005/8/layout/lProcess2"/>
    <dgm:cxn modelId="{F40661EA-7DBB-6847-9911-F8CAF93FCC2B}" srcId="{E2F9D51E-787D-3F4D-8E97-FF7026A1BE49}" destId="{B7F04685-FBEB-A14E-B503-FE064CC847AA}" srcOrd="7" destOrd="0" parTransId="{39B7FB7B-4437-EA4C-8E29-AFD574D92D5A}" sibTransId="{63EC0B4F-48A9-1349-B37F-4E930AA52136}"/>
    <dgm:cxn modelId="{25CAD0F0-A28D-ED46-983A-25CE90846254}" srcId="{E2F9D51E-787D-3F4D-8E97-FF7026A1BE49}" destId="{14C8ED7E-8437-0845-AF9B-55F04CABF6E5}" srcOrd="6" destOrd="0" parTransId="{CEBE8485-6E6C-C948-961D-9B39A5C0F0FE}" sibTransId="{E980F99B-44F1-0540-8B42-04D612C53831}"/>
    <dgm:cxn modelId="{929E4CF9-5669-834D-B3F4-4E7D1DD1E758}" type="presOf" srcId="{E8A20E9D-E14D-D94A-98DC-36367A20142B}" destId="{2545E240-E512-4141-91CA-88D3164F94B2}" srcOrd="0" destOrd="0" presId="urn:microsoft.com/office/officeart/2005/8/layout/lProcess2"/>
    <dgm:cxn modelId="{84E9FDE4-291B-8E40-8F19-B85D6C7A08F6}" type="presParOf" srcId="{02870E8E-FF08-6549-A408-5591F62C1D72}" destId="{0B54683C-C8C6-6844-BD92-32FD46769056}" srcOrd="0" destOrd="0" presId="urn:microsoft.com/office/officeart/2005/8/layout/lProcess2"/>
    <dgm:cxn modelId="{AA9CE62A-7647-B644-8D37-767E893CCAD8}" type="presParOf" srcId="{0B54683C-C8C6-6844-BD92-32FD46769056}" destId="{F7A1651C-A77F-534E-BF00-F698936BBEED}" srcOrd="0" destOrd="0" presId="urn:microsoft.com/office/officeart/2005/8/layout/lProcess2"/>
    <dgm:cxn modelId="{38509041-6CDE-CE4C-B669-F8BC21459C62}" type="presParOf" srcId="{0B54683C-C8C6-6844-BD92-32FD46769056}" destId="{601BF673-B908-4C4D-AF72-C5900F1C47CE}" srcOrd="1" destOrd="0" presId="urn:microsoft.com/office/officeart/2005/8/layout/lProcess2"/>
    <dgm:cxn modelId="{AFAA6BBF-794E-7745-9A0E-507AE2F21925}" type="presParOf" srcId="{0B54683C-C8C6-6844-BD92-32FD46769056}" destId="{567ED171-EE19-9741-998A-EBB33B7D5CE3}" srcOrd="2" destOrd="0" presId="urn:microsoft.com/office/officeart/2005/8/layout/lProcess2"/>
    <dgm:cxn modelId="{86969F9A-61D6-6D4F-AD46-50036FA0BFFC}" type="presParOf" srcId="{567ED171-EE19-9741-998A-EBB33B7D5CE3}" destId="{07DB1875-163A-AB4C-A2DA-3F54EBC2264A}" srcOrd="0" destOrd="0" presId="urn:microsoft.com/office/officeart/2005/8/layout/lProcess2"/>
    <dgm:cxn modelId="{98D8902B-FA58-EC4F-BFE9-2BD3976B79B6}" type="presParOf" srcId="{07DB1875-163A-AB4C-A2DA-3F54EBC2264A}" destId="{CFFEABD5-B396-1E43-BA96-F9EF7F07DE18}" srcOrd="0" destOrd="0" presId="urn:microsoft.com/office/officeart/2005/8/layout/lProcess2"/>
    <dgm:cxn modelId="{F5CF86A1-9DE6-D848-BFB3-C7FEDC458532}" type="presParOf" srcId="{07DB1875-163A-AB4C-A2DA-3F54EBC2264A}" destId="{947DAEC3-B063-0045-9D86-B6580EA298F2}" srcOrd="1" destOrd="0" presId="urn:microsoft.com/office/officeart/2005/8/layout/lProcess2"/>
    <dgm:cxn modelId="{96B9FAE0-A2CA-B147-9FEB-0D91CBAC0490}" type="presParOf" srcId="{07DB1875-163A-AB4C-A2DA-3F54EBC2264A}" destId="{1FC66238-1F5F-574E-BF83-4163A6CB6EC1}" srcOrd="2" destOrd="0" presId="urn:microsoft.com/office/officeart/2005/8/layout/lProcess2"/>
    <dgm:cxn modelId="{9E95B847-ED04-A648-AD7A-7357F3C3393C}" type="presParOf" srcId="{07DB1875-163A-AB4C-A2DA-3F54EBC2264A}" destId="{F4EF72E5-B07D-E143-A6B1-0038043CFEE3}" srcOrd="3" destOrd="0" presId="urn:microsoft.com/office/officeart/2005/8/layout/lProcess2"/>
    <dgm:cxn modelId="{4C0A7074-5B1E-754C-967D-4BBBC29BA7E1}" type="presParOf" srcId="{07DB1875-163A-AB4C-A2DA-3F54EBC2264A}" destId="{2545E240-E512-4141-91CA-88D3164F94B2}" srcOrd="4" destOrd="0" presId="urn:microsoft.com/office/officeart/2005/8/layout/lProcess2"/>
    <dgm:cxn modelId="{D25EA777-F8C0-4E4B-91F4-909C489B0163}" type="presParOf" srcId="{07DB1875-163A-AB4C-A2DA-3F54EBC2264A}" destId="{31A10D75-3FC6-A741-8F83-46A26672D4F7}" srcOrd="5" destOrd="0" presId="urn:microsoft.com/office/officeart/2005/8/layout/lProcess2"/>
    <dgm:cxn modelId="{1CE8B795-79A7-8F48-B95E-D5B088510611}" type="presParOf" srcId="{07DB1875-163A-AB4C-A2DA-3F54EBC2264A}" destId="{2FF3139A-D7BB-AD4A-8A81-F93574D43AA3}" srcOrd="6" destOrd="0" presId="urn:microsoft.com/office/officeart/2005/8/layout/lProcess2"/>
    <dgm:cxn modelId="{E1B2455A-5F3F-CE4C-9ABC-ED454EE19C7D}" type="presParOf" srcId="{07DB1875-163A-AB4C-A2DA-3F54EBC2264A}" destId="{00F23441-43CB-8842-A1AE-DC2255F9BAE4}" srcOrd="7" destOrd="0" presId="urn:microsoft.com/office/officeart/2005/8/layout/lProcess2"/>
    <dgm:cxn modelId="{738D1E70-DE99-C248-B103-2799FA62C2AA}" type="presParOf" srcId="{07DB1875-163A-AB4C-A2DA-3F54EBC2264A}" destId="{DB8DEB9C-60F5-0048-8D96-725CD66E465D}" srcOrd="8" destOrd="0" presId="urn:microsoft.com/office/officeart/2005/8/layout/lProcess2"/>
    <dgm:cxn modelId="{94F3B558-AD8D-7F4C-974C-3673C9712078}" type="presParOf" srcId="{07DB1875-163A-AB4C-A2DA-3F54EBC2264A}" destId="{00DB5DAB-E26D-1141-857C-72B6390439BA}" srcOrd="9" destOrd="0" presId="urn:microsoft.com/office/officeart/2005/8/layout/lProcess2"/>
    <dgm:cxn modelId="{2535B224-09DD-4A46-BFFD-CA88942E9598}" type="presParOf" srcId="{07DB1875-163A-AB4C-A2DA-3F54EBC2264A}" destId="{FF1B5C3E-02F4-A041-9404-B5C74E83D396}" srcOrd="10" destOrd="0" presId="urn:microsoft.com/office/officeart/2005/8/layout/lProcess2"/>
    <dgm:cxn modelId="{915CEEBD-778A-7F4B-A45F-32E6B9197D8D}" type="presParOf" srcId="{07DB1875-163A-AB4C-A2DA-3F54EBC2264A}" destId="{2410062C-2F24-694C-818F-AE6E0E003623}" srcOrd="11" destOrd="0" presId="urn:microsoft.com/office/officeart/2005/8/layout/lProcess2"/>
    <dgm:cxn modelId="{131CA0AA-D469-3E4D-A923-55330193CFBD}" type="presParOf" srcId="{07DB1875-163A-AB4C-A2DA-3F54EBC2264A}" destId="{627AEF16-9DCF-A046-9A18-A7843ABBF2A7}" srcOrd="12" destOrd="0" presId="urn:microsoft.com/office/officeart/2005/8/layout/lProcess2"/>
    <dgm:cxn modelId="{ADBB3A8B-17D5-884B-A7D2-BF7D7F0CEA9C}" type="presParOf" srcId="{07DB1875-163A-AB4C-A2DA-3F54EBC2264A}" destId="{94E9059A-DD65-4D4C-B3E3-59865A357484}" srcOrd="13" destOrd="0" presId="urn:microsoft.com/office/officeart/2005/8/layout/lProcess2"/>
    <dgm:cxn modelId="{37AB0021-B5F9-EF41-BCD1-B0E7E8C12271}" type="presParOf" srcId="{07DB1875-163A-AB4C-A2DA-3F54EBC2264A}" destId="{CD0CAA08-F245-474C-8BF2-35D2E9CAB41D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1AAB4-F16F-C24F-A0FB-8BD9E42A237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913520-6B34-9542-B9CE-6CF74B0C1333}">
      <dgm:prSet phldrT="[Texte]" custT="1"/>
      <dgm:spPr/>
      <dgm:t>
        <a:bodyPr/>
        <a:lstStyle/>
        <a:p>
          <a:r>
            <a:rPr lang="fr-FR" sz="3400" b="1" dirty="0"/>
            <a:t>Le leadership éthique</a:t>
          </a:r>
        </a:p>
      </dgm:t>
    </dgm:pt>
    <dgm:pt modelId="{88240CB8-3D59-7248-9FD8-C1F965B7C744}" type="parTrans" cxnId="{34910ACF-D5C2-504D-BCCD-5572E587BE07}">
      <dgm:prSet/>
      <dgm:spPr/>
      <dgm:t>
        <a:bodyPr/>
        <a:lstStyle/>
        <a:p>
          <a:endParaRPr lang="fr-FR"/>
        </a:p>
      </dgm:t>
    </dgm:pt>
    <dgm:pt modelId="{AE533D58-6A1F-D240-8524-B51817CF3604}" type="sibTrans" cxnId="{34910ACF-D5C2-504D-BCCD-5572E587BE07}">
      <dgm:prSet/>
      <dgm:spPr/>
      <dgm:t>
        <a:bodyPr/>
        <a:lstStyle/>
        <a:p>
          <a:endParaRPr lang="fr-FR"/>
        </a:p>
      </dgm:t>
    </dgm:pt>
    <dgm:pt modelId="{70EC143F-E36C-464C-9000-B8D9FF03C102}">
      <dgm:prSet custT="1"/>
      <dgm:spPr>
        <a:solidFill>
          <a:srgbClr val="EFC19F"/>
        </a:solidFill>
      </dgm:spPr>
      <dgm:t>
        <a:bodyPr/>
        <a:lstStyle/>
        <a:p>
          <a:r>
            <a:rPr lang="fr-FR" sz="2400" b="1" dirty="0">
              <a:solidFill>
                <a:srgbClr val="71999D"/>
              </a:solidFill>
            </a:rPr>
            <a:t>Le gestionnaire s’intéresse autant aux moyens à utiliser pour tenter d’atteindre ses objectifs qu’à la nature</a:t>
          </a:r>
          <a:r>
            <a:rPr lang="fr-FR" sz="2400" b="1" i="1" dirty="0">
              <a:solidFill>
                <a:srgbClr val="71999D"/>
              </a:solidFill>
            </a:rPr>
            <a:t> </a:t>
          </a:r>
          <a:r>
            <a:rPr lang="fr-FR" sz="2400" b="1" dirty="0">
              <a:solidFill>
                <a:srgbClr val="71999D"/>
              </a:solidFill>
            </a:rPr>
            <a:t>même de ces objectifs. </a:t>
          </a:r>
        </a:p>
      </dgm:t>
    </dgm:pt>
    <dgm:pt modelId="{BCF435DB-DCC5-8D4F-93C4-67B75808DEF3}" type="parTrans" cxnId="{5F47A482-E7FD-0942-AC2C-E1CEE27F7771}">
      <dgm:prSet/>
      <dgm:spPr/>
      <dgm:t>
        <a:bodyPr/>
        <a:lstStyle/>
        <a:p>
          <a:endParaRPr lang="fr-FR"/>
        </a:p>
      </dgm:t>
    </dgm:pt>
    <dgm:pt modelId="{BA3FAD42-DB6D-3A48-A958-73F51089BA58}" type="sibTrans" cxnId="{5F47A482-E7FD-0942-AC2C-E1CEE27F7771}">
      <dgm:prSet/>
      <dgm:spPr/>
      <dgm:t>
        <a:bodyPr/>
        <a:lstStyle/>
        <a:p>
          <a:endParaRPr lang="fr-FR"/>
        </a:p>
      </dgm:t>
    </dgm:pt>
    <dgm:pt modelId="{B8DBA7D7-ECA1-6A42-BE03-084FC9EF54D0}" type="pres">
      <dgm:prSet presAssocID="{8CE1AAB4-F16F-C24F-A0FB-8BD9E42A237F}" presName="theList" presStyleCnt="0">
        <dgm:presLayoutVars>
          <dgm:dir/>
          <dgm:animLvl val="lvl"/>
          <dgm:resizeHandles val="exact"/>
        </dgm:presLayoutVars>
      </dgm:prSet>
      <dgm:spPr/>
    </dgm:pt>
    <dgm:pt modelId="{F2025E67-6727-C347-AF39-55E246AFF13A}" type="pres">
      <dgm:prSet presAssocID="{02913520-6B34-9542-B9CE-6CF74B0C1333}" presName="compNode" presStyleCnt="0"/>
      <dgm:spPr/>
    </dgm:pt>
    <dgm:pt modelId="{025EEDDF-8125-F743-93E2-DAE61C8E37DB}" type="pres">
      <dgm:prSet presAssocID="{02913520-6B34-9542-B9CE-6CF74B0C1333}" presName="aNode" presStyleLbl="bgShp" presStyleIdx="0" presStyleCnt="1"/>
      <dgm:spPr/>
    </dgm:pt>
    <dgm:pt modelId="{8AFA6D16-C651-D549-B8C2-68E15A2E2FB6}" type="pres">
      <dgm:prSet presAssocID="{02913520-6B34-9542-B9CE-6CF74B0C1333}" presName="textNode" presStyleLbl="bgShp" presStyleIdx="0" presStyleCnt="1"/>
      <dgm:spPr/>
    </dgm:pt>
    <dgm:pt modelId="{28A718FE-1EE9-FD4C-B8C4-D6408D7B2430}" type="pres">
      <dgm:prSet presAssocID="{02913520-6B34-9542-B9CE-6CF74B0C1333}" presName="compChildNode" presStyleCnt="0"/>
      <dgm:spPr/>
    </dgm:pt>
    <dgm:pt modelId="{24A907DD-D7FC-F848-818E-3B5CF35857EE}" type="pres">
      <dgm:prSet presAssocID="{02913520-6B34-9542-B9CE-6CF74B0C1333}" presName="theInnerList" presStyleCnt="0"/>
      <dgm:spPr/>
    </dgm:pt>
    <dgm:pt modelId="{E8B46DB3-5D21-C247-916E-789450FB57E2}" type="pres">
      <dgm:prSet presAssocID="{70EC143F-E36C-464C-9000-B8D9FF03C102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5F47A482-E7FD-0942-AC2C-E1CEE27F7771}" srcId="{02913520-6B34-9542-B9CE-6CF74B0C1333}" destId="{70EC143F-E36C-464C-9000-B8D9FF03C102}" srcOrd="0" destOrd="0" parTransId="{BCF435DB-DCC5-8D4F-93C4-67B75808DEF3}" sibTransId="{BA3FAD42-DB6D-3A48-A958-73F51089BA58}"/>
    <dgm:cxn modelId="{55D48F91-3EE8-694F-88BC-729DD818AA52}" type="presOf" srcId="{02913520-6B34-9542-B9CE-6CF74B0C1333}" destId="{8AFA6D16-C651-D549-B8C2-68E15A2E2FB6}" srcOrd="1" destOrd="0" presId="urn:microsoft.com/office/officeart/2005/8/layout/lProcess2"/>
    <dgm:cxn modelId="{34910ACF-D5C2-504D-BCCD-5572E587BE07}" srcId="{8CE1AAB4-F16F-C24F-A0FB-8BD9E42A237F}" destId="{02913520-6B34-9542-B9CE-6CF74B0C1333}" srcOrd="0" destOrd="0" parTransId="{88240CB8-3D59-7248-9FD8-C1F965B7C744}" sibTransId="{AE533D58-6A1F-D240-8524-B51817CF3604}"/>
    <dgm:cxn modelId="{51709DD3-730B-134F-BD1C-20FDF5404756}" type="presOf" srcId="{70EC143F-E36C-464C-9000-B8D9FF03C102}" destId="{E8B46DB3-5D21-C247-916E-789450FB57E2}" srcOrd="0" destOrd="0" presId="urn:microsoft.com/office/officeart/2005/8/layout/lProcess2"/>
    <dgm:cxn modelId="{B80D80F6-F2CB-2C42-9813-5EBD2BD5EBEC}" type="presOf" srcId="{02913520-6B34-9542-B9CE-6CF74B0C1333}" destId="{025EEDDF-8125-F743-93E2-DAE61C8E37DB}" srcOrd="0" destOrd="0" presId="urn:microsoft.com/office/officeart/2005/8/layout/lProcess2"/>
    <dgm:cxn modelId="{144415FB-6EEB-CC40-8DDF-45F2D2B05707}" type="presOf" srcId="{8CE1AAB4-F16F-C24F-A0FB-8BD9E42A237F}" destId="{B8DBA7D7-ECA1-6A42-BE03-084FC9EF54D0}" srcOrd="0" destOrd="0" presId="urn:microsoft.com/office/officeart/2005/8/layout/lProcess2"/>
    <dgm:cxn modelId="{607DCB13-1FDF-134D-8149-FE1FA097EEEC}" type="presParOf" srcId="{B8DBA7D7-ECA1-6A42-BE03-084FC9EF54D0}" destId="{F2025E67-6727-C347-AF39-55E246AFF13A}" srcOrd="0" destOrd="0" presId="urn:microsoft.com/office/officeart/2005/8/layout/lProcess2"/>
    <dgm:cxn modelId="{9428C4D5-1CBF-2E4E-8F12-F434845AD52D}" type="presParOf" srcId="{F2025E67-6727-C347-AF39-55E246AFF13A}" destId="{025EEDDF-8125-F743-93E2-DAE61C8E37DB}" srcOrd="0" destOrd="0" presId="urn:microsoft.com/office/officeart/2005/8/layout/lProcess2"/>
    <dgm:cxn modelId="{456CBE1D-1DBB-8345-92BC-068AAFE59B70}" type="presParOf" srcId="{F2025E67-6727-C347-AF39-55E246AFF13A}" destId="{8AFA6D16-C651-D549-B8C2-68E15A2E2FB6}" srcOrd="1" destOrd="0" presId="urn:microsoft.com/office/officeart/2005/8/layout/lProcess2"/>
    <dgm:cxn modelId="{DDDBE41E-5A24-4F41-A785-2D9ABD0A9844}" type="presParOf" srcId="{F2025E67-6727-C347-AF39-55E246AFF13A}" destId="{28A718FE-1EE9-FD4C-B8C4-D6408D7B2430}" srcOrd="2" destOrd="0" presId="urn:microsoft.com/office/officeart/2005/8/layout/lProcess2"/>
    <dgm:cxn modelId="{D5985E16-9839-C24D-84D8-D8B8126CA606}" type="presParOf" srcId="{28A718FE-1EE9-FD4C-B8C4-D6408D7B2430}" destId="{24A907DD-D7FC-F848-818E-3B5CF35857EE}" srcOrd="0" destOrd="0" presId="urn:microsoft.com/office/officeart/2005/8/layout/lProcess2"/>
    <dgm:cxn modelId="{39B7AC4F-84C4-5742-BC79-82DD29CAB074}" type="presParOf" srcId="{24A907DD-D7FC-F848-818E-3B5CF35857EE}" destId="{E8B46DB3-5D21-C247-916E-789450FB57E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E1AAB4-F16F-C24F-A0FB-8BD9E42A237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913520-6B34-9542-B9CE-6CF74B0C1333}">
      <dgm:prSet phldrT="[Texte]"/>
      <dgm:spPr/>
      <dgm:t>
        <a:bodyPr/>
        <a:lstStyle/>
        <a:p>
          <a:r>
            <a:rPr lang="fr-FR" b="1" dirty="0"/>
            <a:t>L’</a:t>
          </a:r>
          <a:r>
            <a:rPr lang="fr-FR" b="1" i="1" dirty="0"/>
            <a:t>empowerment </a:t>
          </a:r>
          <a:r>
            <a:rPr lang="fr-FR" b="1" dirty="0"/>
            <a:t>des employés </a:t>
          </a:r>
        </a:p>
      </dgm:t>
    </dgm:pt>
    <dgm:pt modelId="{88240CB8-3D59-7248-9FD8-C1F965B7C744}" type="parTrans" cxnId="{34910ACF-D5C2-504D-BCCD-5572E587BE07}">
      <dgm:prSet/>
      <dgm:spPr/>
      <dgm:t>
        <a:bodyPr/>
        <a:lstStyle/>
        <a:p>
          <a:endParaRPr lang="fr-FR"/>
        </a:p>
      </dgm:t>
    </dgm:pt>
    <dgm:pt modelId="{AE533D58-6A1F-D240-8524-B51817CF3604}" type="sibTrans" cxnId="{34910ACF-D5C2-504D-BCCD-5572E587BE07}">
      <dgm:prSet/>
      <dgm:spPr/>
      <dgm:t>
        <a:bodyPr/>
        <a:lstStyle/>
        <a:p>
          <a:endParaRPr lang="fr-FR"/>
        </a:p>
      </dgm:t>
    </dgm:pt>
    <dgm:pt modelId="{66F4AE82-8944-594A-9682-E39C0C856796}">
      <dgm:prSet custT="1"/>
      <dgm:spPr>
        <a:solidFill>
          <a:srgbClr val="B4DFD8"/>
        </a:solidFill>
      </dgm:spPr>
      <dgm:t>
        <a:bodyPr/>
        <a:lstStyle/>
        <a:p>
          <a:r>
            <a:rPr lang="fr-FR" sz="2400" b="1" dirty="0">
              <a:solidFill>
                <a:srgbClr val="71999D"/>
              </a:solidFill>
            </a:rPr>
            <a:t>Capacité de donner des responsabilités et de transmettre le pouvoir à ses subordonnées</a:t>
          </a:r>
        </a:p>
      </dgm:t>
    </dgm:pt>
    <dgm:pt modelId="{9AD77D06-4F36-EC40-ADA9-E88E5E31A164}" type="parTrans" cxnId="{B983C7FB-5063-3140-97C4-B409734D3218}">
      <dgm:prSet/>
      <dgm:spPr/>
      <dgm:t>
        <a:bodyPr/>
        <a:lstStyle/>
        <a:p>
          <a:endParaRPr lang="fr-FR"/>
        </a:p>
      </dgm:t>
    </dgm:pt>
    <dgm:pt modelId="{030DF5DF-32FA-FA48-B172-6160F020901E}" type="sibTrans" cxnId="{B983C7FB-5063-3140-97C4-B409734D3218}">
      <dgm:prSet/>
      <dgm:spPr/>
      <dgm:t>
        <a:bodyPr/>
        <a:lstStyle/>
        <a:p>
          <a:endParaRPr lang="fr-FR"/>
        </a:p>
      </dgm:t>
    </dgm:pt>
    <dgm:pt modelId="{6AA8F821-EAA6-0249-B622-656F91FE0EF2}">
      <dgm:prSet/>
      <dgm:spPr>
        <a:solidFill>
          <a:srgbClr val="B4DFD8"/>
        </a:solidFill>
      </dgm:spPr>
      <dgm:t>
        <a:bodyPr/>
        <a:lstStyle/>
        <a:p>
          <a:r>
            <a:rPr lang="fr-FR" sz="1800" b="0" dirty="0">
              <a:solidFill>
                <a:srgbClr val="71999D"/>
              </a:solidFill>
            </a:rPr>
            <a:t>Pour y arriver</a:t>
          </a:r>
        </a:p>
      </dgm:t>
    </dgm:pt>
    <dgm:pt modelId="{A52E4ABA-913B-314C-8803-14A28C583CC9}" type="parTrans" cxnId="{0409F4AD-3D85-384C-A20C-1AA490821893}">
      <dgm:prSet/>
      <dgm:spPr/>
      <dgm:t>
        <a:bodyPr/>
        <a:lstStyle/>
        <a:p>
          <a:endParaRPr lang="fr-FR"/>
        </a:p>
      </dgm:t>
    </dgm:pt>
    <dgm:pt modelId="{466C7408-3B79-1E4C-BB98-70857A5A48E2}" type="sibTrans" cxnId="{0409F4AD-3D85-384C-A20C-1AA490821893}">
      <dgm:prSet/>
      <dgm:spPr/>
      <dgm:t>
        <a:bodyPr/>
        <a:lstStyle/>
        <a:p>
          <a:endParaRPr lang="fr-FR"/>
        </a:p>
      </dgm:t>
    </dgm:pt>
    <dgm:pt modelId="{7D778F82-C96E-A942-917B-310ED583A946}">
      <dgm:prSet/>
      <dgm:spPr>
        <a:solidFill>
          <a:srgbClr val="B4DFD8"/>
        </a:solidFill>
      </dgm:spPr>
      <dgm:t>
        <a:bodyPr/>
        <a:lstStyle/>
        <a:p>
          <a:r>
            <a:rPr lang="fr-FR" sz="1800" b="0" dirty="0">
              <a:solidFill>
                <a:srgbClr val="71999D"/>
              </a:solidFill>
            </a:rPr>
            <a:t>Aider les employés à acquérir des compétences clés</a:t>
          </a:r>
        </a:p>
      </dgm:t>
    </dgm:pt>
    <dgm:pt modelId="{46DCD63D-A16B-9A48-96CC-CAD17F10B535}" type="parTrans" cxnId="{7A551935-6C98-E244-9344-27BB1E70CE89}">
      <dgm:prSet/>
      <dgm:spPr/>
      <dgm:t>
        <a:bodyPr/>
        <a:lstStyle/>
        <a:p>
          <a:endParaRPr lang="fr-FR"/>
        </a:p>
      </dgm:t>
    </dgm:pt>
    <dgm:pt modelId="{407591FA-10EC-A24A-9CD8-D789FFC1C4DC}" type="sibTrans" cxnId="{7A551935-6C98-E244-9344-27BB1E70CE89}">
      <dgm:prSet/>
      <dgm:spPr/>
      <dgm:t>
        <a:bodyPr/>
        <a:lstStyle/>
        <a:p>
          <a:endParaRPr lang="fr-FR"/>
        </a:p>
      </dgm:t>
    </dgm:pt>
    <dgm:pt modelId="{48EFCA82-30AC-624E-9C2A-00F0D99BBA19}">
      <dgm:prSet/>
      <dgm:spPr>
        <a:solidFill>
          <a:srgbClr val="B4DFD8"/>
        </a:solidFill>
      </dgm:spPr>
      <dgm:t>
        <a:bodyPr/>
        <a:lstStyle/>
        <a:p>
          <a:r>
            <a:rPr lang="fr-FR" sz="1800" b="0" dirty="0">
              <a:solidFill>
                <a:srgbClr val="71999D"/>
              </a:solidFill>
            </a:rPr>
            <a:t>Soutenir les employés dans leurs décisions</a:t>
          </a:r>
        </a:p>
      </dgm:t>
    </dgm:pt>
    <dgm:pt modelId="{9A2EEC82-835C-B441-BCDA-FEB8ABEBABA5}" type="parTrans" cxnId="{3F224C2D-C930-8F4B-8CEC-A58BCF240E66}">
      <dgm:prSet/>
      <dgm:spPr/>
      <dgm:t>
        <a:bodyPr/>
        <a:lstStyle/>
        <a:p>
          <a:endParaRPr lang="fr-FR"/>
        </a:p>
      </dgm:t>
    </dgm:pt>
    <dgm:pt modelId="{CB4B4FFC-BA09-1547-96E4-6F10C3467059}" type="sibTrans" cxnId="{3F224C2D-C930-8F4B-8CEC-A58BCF240E66}">
      <dgm:prSet/>
      <dgm:spPr/>
      <dgm:t>
        <a:bodyPr/>
        <a:lstStyle/>
        <a:p>
          <a:endParaRPr lang="fr-FR"/>
        </a:p>
      </dgm:t>
    </dgm:pt>
    <dgm:pt modelId="{2D1D7514-E89B-7C4E-836E-C063B4D1CFAB}">
      <dgm:prSet/>
      <dgm:spPr>
        <a:solidFill>
          <a:srgbClr val="B4DFD8"/>
        </a:solidFill>
      </dgm:spPr>
      <dgm:t>
        <a:bodyPr/>
        <a:lstStyle/>
        <a:p>
          <a:r>
            <a:rPr lang="fr-FR" sz="1800" b="0" dirty="0">
              <a:solidFill>
                <a:srgbClr val="71999D"/>
              </a:solidFill>
            </a:rPr>
            <a:t>Reconnaître et souligner les efforts</a:t>
          </a:r>
        </a:p>
      </dgm:t>
    </dgm:pt>
    <dgm:pt modelId="{CBD2441E-59F7-7D41-8E28-EAB4F6EE3B6E}" type="parTrans" cxnId="{F4ACBDB6-9516-ED41-AE13-4E0D8A4E520F}">
      <dgm:prSet/>
      <dgm:spPr/>
      <dgm:t>
        <a:bodyPr/>
        <a:lstStyle/>
        <a:p>
          <a:endParaRPr lang="fr-FR"/>
        </a:p>
      </dgm:t>
    </dgm:pt>
    <dgm:pt modelId="{ED10B3D3-6B87-7342-9AEB-919D0348F3F6}" type="sibTrans" cxnId="{F4ACBDB6-9516-ED41-AE13-4E0D8A4E520F}">
      <dgm:prSet/>
      <dgm:spPr/>
      <dgm:t>
        <a:bodyPr/>
        <a:lstStyle/>
        <a:p>
          <a:endParaRPr lang="fr-FR"/>
        </a:p>
      </dgm:t>
    </dgm:pt>
    <dgm:pt modelId="{3A8F6990-D806-2D46-B918-803A8516A065}">
      <dgm:prSet/>
      <dgm:spPr>
        <a:solidFill>
          <a:srgbClr val="B4DFD8"/>
        </a:solidFill>
      </dgm:spPr>
      <dgm:t>
        <a:bodyPr/>
        <a:lstStyle/>
        <a:p>
          <a:r>
            <a:rPr lang="fr-FR" sz="1800" b="0" dirty="0">
              <a:solidFill>
                <a:srgbClr val="71999D"/>
              </a:solidFill>
            </a:rPr>
            <a:t>Définir des valeurs et une mission claires</a:t>
          </a:r>
        </a:p>
      </dgm:t>
    </dgm:pt>
    <dgm:pt modelId="{BB28D84E-C9E5-FD46-9983-977BF258AC60}" type="parTrans" cxnId="{B5217F5E-4478-1746-BC5A-0311EAC54223}">
      <dgm:prSet/>
      <dgm:spPr/>
      <dgm:t>
        <a:bodyPr/>
        <a:lstStyle/>
        <a:p>
          <a:endParaRPr lang="fr-FR"/>
        </a:p>
      </dgm:t>
    </dgm:pt>
    <dgm:pt modelId="{80522EEF-598D-E643-A605-CA6103A0232E}" type="sibTrans" cxnId="{B5217F5E-4478-1746-BC5A-0311EAC54223}">
      <dgm:prSet/>
      <dgm:spPr/>
      <dgm:t>
        <a:bodyPr/>
        <a:lstStyle/>
        <a:p>
          <a:endParaRPr lang="fr-FR"/>
        </a:p>
      </dgm:t>
    </dgm:pt>
    <dgm:pt modelId="{B8DBA7D7-ECA1-6A42-BE03-084FC9EF54D0}" type="pres">
      <dgm:prSet presAssocID="{8CE1AAB4-F16F-C24F-A0FB-8BD9E42A237F}" presName="theList" presStyleCnt="0">
        <dgm:presLayoutVars>
          <dgm:dir/>
          <dgm:animLvl val="lvl"/>
          <dgm:resizeHandles val="exact"/>
        </dgm:presLayoutVars>
      </dgm:prSet>
      <dgm:spPr/>
    </dgm:pt>
    <dgm:pt modelId="{F2025E67-6727-C347-AF39-55E246AFF13A}" type="pres">
      <dgm:prSet presAssocID="{02913520-6B34-9542-B9CE-6CF74B0C1333}" presName="compNode" presStyleCnt="0"/>
      <dgm:spPr/>
    </dgm:pt>
    <dgm:pt modelId="{025EEDDF-8125-F743-93E2-DAE61C8E37DB}" type="pres">
      <dgm:prSet presAssocID="{02913520-6B34-9542-B9CE-6CF74B0C1333}" presName="aNode" presStyleLbl="bgShp" presStyleIdx="0" presStyleCnt="1"/>
      <dgm:spPr/>
    </dgm:pt>
    <dgm:pt modelId="{8AFA6D16-C651-D549-B8C2-68E15A2E2FB6}" type="pres">
      <dgm:prSet presAssocID="{02913520-6B34-9542-B9CE-6CF74B0C1333}" presName="textNode" presStyleLbl="bgShp" presStyleIdx="0" presStyleCnt="1"/>
      <dgm:spPr/>
    </dgm:pt>
    <dgm:pt modelId="{28A718FE-1EE9-FD4C-B8C4-D6408D7B2430}" type="pres">
      <dgm:prSet presAssocID="{02913520-6B34-9542-B9CE-6CF74B0C1333}" presName="compChildNode" presStyleCnt="0"/>
      <dgm:spPr/>
    </dgm:pt>
    <dgm:pt modelId="{24A907DD-D7FC-F848-818E-3B5CF35857EE}" type="pres">
      <dgm:prSet presAssocID="{02913520-6B34-9542-B9CE-6CF74B0C1333}" presName="theInnerList" presStyleCnt="0"/>
      <dgm:spPr/>
    </dgm:pt>
    <dgm:pt modelId="{26A3B49A-E7B2-BB41-BF9B-90EBFDF6BC20}" type="pres">
      <dgm:prSet presAssocID="{66F4AE82-8944-594A-9682-E39C0C856796}" presName="childNode" presStyleLbl="node1" presStyleIdx="0" presStyleCnt="1" custScaleX="112355">
        <dgm:presLayoutVars>
          <dgm:bulletEnabled val="1"/>
        </dgm:presLayoutVars>
      </dgm:prSet>
      <dgm:spPr/>
    </dgm:pt>
  </dgm:ptLst>
  <dgm:cxnLst>
    <dgm:cxn modelId="{3F224C2D-C930-8F4B-8CEC-A58BCF240E66}" srcId="{6AA8F821-EAA6-0249-B622-656F91FE0EF2}" destId="{48EFCA82-30AC-624E-9C2A-00F0D99BBA19}" srcOrd="2" destOrd="0" parTransId="{9A2EEC82-835C-B441-BCDA-FEB8ABEBABA5}" sibTransId="{CB4B4FFC-BA09-1547-96E4-6F10C3467059}"/>
    <dgm:cxn modelId="{EBA16430-5364-7844-B081-42FBF0C2387F}" type="presOf" srcId="{7D778F82-C96E-A942-917B-310ED583A946}" destId="{26A3B49A-E7B2-BB41-BF9B-90EBFDF6BC20}" srcOrd="0" destOrd="3" presId="urn:microsoft.com/office/officeart/2005/8/layout/lProcess2"/>
    <dgm:cxn modelId="{2B402C32-627F-7149-B1C3-BDB8B5921093}" type="presOf" srcId="{3A8F6990-D806-2D46-B918-803A8516A065}" destId="{26A3B49A-E7B2-BB41-BF9B-90EBFDF6BC20}" srcOrd="0" destOrd="2" presId="urn:microsoft.com/office/officeart/2005/8/layout/lProcess2"/>
    <dgm:cxn modelId="{6F01B533-BDC2-E540-BE93-B301DF84A26D}" type="presOf" srcId="{66F4AE82-8944-594A-9682-E39C0C856796}" destId="{26A3B49A-E7B2-BB41-BF9B-90EBFDF6BC20}" srcOrd="0" destOrd="0" presId="urn:microsoft.com/office/officeart/2005/8/layout/lProcess2"/>
    <dgm:cxn modelId="{7A551935-6C98-E244-9344-27BB1E70CE89}" srcId="{6AA8F821-EAA6-0249-B622-656F91FE0EF2}" destId="{7D778F82-C96E-A942-917B-310ED583A946}" srcOrd="1" destOrd="0" parTransId="{46DCD63D-A16B-9A48-96CC-CAD17F10B535}" sibTransId="{407591FA-10EC-A24A-9CD8-D789FFC1C4DC}"/>
    <dgm:cxn modelId="{B5217F5E-4478-1746-BC5A-0311EAC54223}" srcId="{6AA8F821-EAA6-0249-B622-656F91FE0EF2}" destId="{3A8F6990-D806-2D46-B918-803A8516A065}" srcOrd="0" destOrd="0" parTransId="{BB28D84E-C9E5-FD46-9983-977BF258AC60}" sibTransId="{80522EEF-598D-E643-A605-CA6103A0232E}"/>
    <dgm:cxn modelId="{C2228D44-025C-4848-B9DD-2B1CEB2247A2}" type="presOf" srcId="{48EFCA82-30AC-624E-9C2A-00F0D99BBA19}" destId="{26A3B49A-E7B2-BB41-BF9B-90EBFDF6BC20}" srcOrd="0" destOrd="4" presId="urn:microsoft.com/office/officeart/2005/8/layout/lProcess2"/>
    <dgm:cxn modelId="{7EFA61A7-1BE3-6B4C-862F-DA6B444E221A}" type="presOf" srcId="{8CE1AAB4-F16F-C24F-A0FB-8BD9E42A237F}" destId="{B8DBA7D7-ECA1-6A42-BE03-084FC9EF54D0}" srcOrd="0" destOrd="0" presId="urn:microsoft.com/office/officeart/2005/8/layout/lProcess2"/>
    <dgm:cxn modelId="{0409F4AD-3D85-384C-A20C-1AA490821893}" srcId="{66F4AE82-8944-594A-9682-E39C0C856796}" destId="{6AA8F821-EAA6-0249-B622-656F91FE0EF2}" srcOrd="0" destOrd="0" parTransId="{A52E4ABA-913B-314C-8803-14A28C583CC9}" sibTransId="{466C7408-3B79-1E4C-BB98-70857A5A48E2}"/>
    <dgm:cxn modelId="{F4ACBDB6-9516-ED41-AE13-4E0D8A4E520F}" srcId="{6AA8F821-EAA6-0249-B622-656F91FE0EF2}" destId="{2D1D7514-E89B-7C4E-836E-C063B4D1CFAB}" srcOrd="3" destOrd="0" parTransId="{CBD2441E-59F7-7D41-8E28-EAB4F6EE3B6E}" sibTransId="{ED10B3D3-6B87-7342-9AEB-919D0348F3F6}"/>
    <dgm:cxn modelId="{34910ACF-D5C2-504D-BCCD-5572E587BE07}" srcId="{8CE1AAB4-F16F-C24F-A0FB-8BD9E42A237F}" destId="{02913520-6B34-9542-B9CE-6CF74B0C1333}" srcOrd="0" destOrd="0" parTransId="{88240CB8-3D59-7248-9FD8-C1F965B7C744}" sibTransId="{AE533D58-6A1F-D240-8524-B51817CF3604}"/>
    <dgm:cxn modelId="{708017CF-C51D-7B49-A120-F84C497ED406}" type="presOf" srcId="{2D1D7514-E89B-7C4E-836E-C063B4D1CFAB}" destId="{26A3B49A-E7B2-BB41-BF9B-90EBFDF6BC20}" srcOrd="0" destOrd="5" presId="urn:microsoft.com/office/officeart/2005/8/layout/lProcess2"/>
    <dgm:cxn modelId="{470CE6CF-506F-804E-B7CF-C16EBB8D38BA}" type="presOf" srcId="{02913520-6B34-9542-B9CE-6CF74B0C1333}" destId="{8AFA6D16-C651-D549-B8C2-68E15A2E2FB6}" srcOrd="1" destOrd="0" presId="urn:microsoft.com/office/officeart/2005/8/layout/lProcess2"/>
    <dgm:cxn modelId="{872F16D5-8DF2-2748-9979-1C52E1127749}" type="presOf" srcId="{6AA8F821-EAA6-0249-B622-656F91FE0EF2}" destId="{26A3B49A-E7B2-BB41-BF9B-90EBFDF6BC20}" srcOrd="0" destOrd="1" presId="urn:microsoft.com/office/officeart/2005/8/layout/lProcess2"/>
    <dgm:cxn modelId="{2A760DF1-6883-8043-9333-A93DB8DA6C4C}" type="presOf" srcId="{02913520-6B34-9542-B9CE-6CF74B0C1333}" destId="{025EEDDF-8125-F743-93E2-DAE61C8E37DB}" srcOrd="0" destOrd="0" presId="urn:microsoft.com/office/officeart/2005/8/layout/lProcess2"/>
    <dgm:cxn modelId="{B983C7FB-5063-3140-97C4-B409734D3218}" srcId="{02913520-6B34-9542-B9CE-6CF74B0C1333}" destId="{66F4AE82-8944-594A-9682-E39C0C856796}" srcOrd="0" destOrd="0" parTransId="{9AD77D06-4F36-EC40-ADA9-E88E5E31A164}" sibTransId="{030DF5DF-32FA-FA48-B172-6160F020901E}"/>
    <dgm:cxn modelId="{B4A9DFF3-D640-4844-9956-089C1A92F676}" type="presParOf" srcId="{B8DBA7D7-ECA1-6A42-BE03-084FC9EF54D0}" destId="{F2025E67-6727-C347-AF39-55E246AFF13A}" srcOrd="0" destOrd="0" presId="urn:microsoft.com/office/officeart/2005/8/layout/lProcess2"/>
    <dgm:cxn modelId="{150B4CEC-D24F-9347-A08F-9BC3E9F4C3CD}" type="presParOf" srcId="{F2025E67-6727-C347-AF39-55E246AFF13A}" destId="{025EEDDF-8125-F743-93E2-DAE61C8E37DB}" srcOrd="0" destOrd="0" presId="urn:microsoft.com/office/officeart/2005/8/layout/lProcess2"/>
    <dgm:cxn modelId="{7105CC4A-9F83-864F-82C0-05DCB928A0A6}" type="presParOf" srcId="{F2025E67-6727-C347-AF39-55E246AFF13A}" destId="{8AFA6D16-C651-D549-B8C2-68E15A2E2FB6}" srcOrd="1" destOrd="0" presId="urn:microsoft.com/office/officeart/2005/8/layout/lProcess2"/>
    <dgm:cxn modelId="{61C460B9-C98D-8A47-948E-029BA5CB6FA5}" type="presParOf" srcId="{F2025E67-6727-C347-AF39-55E246AFF13A}" destId="{28A718FE-1EE9-FD4C-B8C4-D6408D7B2430}" srcOrd="2" destOrd="0" presId="urn:microsoft.com/office/officeart/2005/8/layout/lProcess2"/>
    <dgm:cxn modelId="{F780C212-8B70-D240-BA65-6D1B478CB010}" type="presParOf" srcId="{28A718FE-1EE9-FD4C-B8C4-D6408D7B2430}" destId="{24A907DD-D7FC-F848-818E-3B5CF35857EE}" srcOrd="0" destOrd="0" presId="urn:microsoft.com/office/officeart/2005/8/layout/lProcess2"/>
    <dgm:cxn modelId="{89E2752A-03B5-FB4E-B832-19C6B57BFAA5}" type="presParOf" srcId="{24A907DD-D7FC-F848-818E-3B5CF35857EE}" destId="{26A3B49A-E7B2-BB41-BF9B-90EBFDF6BC2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FD150-57E9-6848-8817-CD9F96F3598D}">
      <dsp:nvSpPr>
        <dsp:cNvPr id="0" name=""/>
        <dsp:cNvSpPr/>
      </dsp:nvSpPr>
      <dsp:spPr>
        <a:xfrm>
          <a:off x="0" y="71986"/>
          <a:ext cx="7769269" cy="4392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0" kern="1200" dirty="0"/>
            <a:t>Le </a:t>
          </a:r>
          <a:r>
            <a:rPr lang="fr-FR" sz="2800" b="1" kern="1200" dirty="0"/>
            <a:t>pouvoir formel </a:t>
          </a:r>
          <a:r>
            <a:rPr lang="fr-FR" sz="2800" b="0" kern="1200" dirty="0"/>
            <a:t>peut se manifester par…</a:t>
          </a:r>
        </a:p>
      </dsp:txBody>
      <dsp:txXfrm>
        <a:off x="0" y="71986"/>
        <a:ext cx="7769269" cy="1317744"/>
      </dsp:txXfrm>
    </dsp:sp>
    <dsp:sp modelId="{27C5D6D4-A352-7947-9030-62CB75974974}">
      <dsp:nvSpPr>
        <dsp:cNvPr id="0" name=""/>
        <dsp:cNvSpPr/>
      </dsp:nvSpPr>
      <dsp:spPr>
        <a:xfrm>
          <a:off x="780724" y="1405041"/>
          <a:ext cx="6215415" cy="541470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 pouvoir légitime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0" kern="1200" dirty="0">
              <a:solidFill>
                <a:srgbClr val="71999D"/>
              </a:solidFill>
            </a:rPr>
            <a:t>En lien avec le poste ou la hiérarchie</a:t>
          </a:r>
        </a:p>
      </dsp:txBody>
      <dsp:txXfrm>
        <a:off x="796583" y="1420900"/>
        <a:ext cx="6183697" cy="509752"/>
      </dsp:txXfrm>
    </dsp:sp>
    <dsp:sp modelId="{ADFD0367-C742-9D43-B4F7-E14E2548106C}">
      <dsp:nvSpPr>
        <dsp:cNvPr id="0" name=""/>
        <dsp:cNvSpPr/>
      </dsp:nvSpPr>
      <dsp:spPr>
        <a:xfrm>
          <a:off x="780724" y="2029815"/>
          <a:ext cx="6215415" cy="541470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 pouvoir de coercition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0" kern="1200" dirty="0">
              <a:solidFill>
                <a:srgbClr val="71999D"/>
              </a:solidFill>
            </a:rPr>
            <a:t>Capacité de punir ou de contrôler</a:t>
          </a:r>
        </a:p>
      </dsp:txBody>
      <dsp:txXfrm>
        <a:off x="796583" y="2045674"/>
        <a:ext cx="6183697" cy="509752"/>
      </dsp:txXfrm>
    </dsp:sp>
    <dsp:sp modelId="{941B236B-F8EA-B047-88EC-CA1621798CD9}">
      <dsp:nvSpPr>
        <dsp:cNvPr id="0" name=""/>
        <dsp:cNvSpPr/>
      </dsp:nvSpPr>
      <dsp:spPr>
        <a:xfrm>
          <a:off x="780724" y="2654589"/>
          <a:ext cx="6215415" cy="541470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 pouvoir de récompense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0" kern="1200" dirty="0">
              <a:solidFill>
                <a:srgbClr val="71999D"/>
              </a:solidFill>
            </a:rPr>
            <a:t>Capacité d’accorder des récompenses ou des privilèges</a:t>
          </a:r>
        </a:p>
      </dsp:txBody>
      <dsp:txXfrm>
        <a:off x="796583" y="2670448"/>
        <a:ext cx="6183697" cy="509752"/>
      </dsp:txXfrm>
    </dsp:sp>
    <dsp:sp modelId="{2C7B6750-5E4E-514D-9149-D46F7FD53E0A}">
      <dsp:nvSpPr>
        <dsp:cNvPr id="0" name=""/>
        <dsp:cNvSpPr/>
      </dsp:nvSpPr>
      <dsp:spPr>
        <a:xfrm>
          <a:off x="780724" y="3279363"/>
          <a:ext cx="6215415" cy="541470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 pouvoir d’expert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0" kern="1200" dirty="0">
              <a:solidFill>
                <a:srgbClr val="71999D"/>
              </a:solidFill>
            </a:rPr>
            <a:t>En lien avec des connaissances, des compétences, des habiletés ou une expertise particulières</a:t>
          </a:r>
        </a:p>
      </dsp:txBody>
      <dsp:txXfrm>
        <a:off x="796583" y="3295222"/>
        <a:ext cx="6183697" cy="509752"/>
      </dsp:txXfrm>
    </dsp:sp>
    <dsp:sp modelId="{004D4FEB-A992-5F48-9546-5D20EC1D9D59}">
      <dsp:nvSpPr>
        <dsp:cNvPr id="0" name=""/>
        <dsp:cNvSpPr/>
      </dsp:nvSpPr>
      <dsp:spPr>
        <a:xfrm>
          <a:off x="780724" y="3904137"/>
          <a:ext cx="6215415" cy="541470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Le pouvoir de référence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0" kern="1200" dirty="0">
              <a:solidFill>
                <a:srgbClr val="71999D"/>
              </a:solidFill>
            </a:rPr>
            <a:t>En lien avec l’admiration que suscite la personne </a:t>
          </a:r>
        </a:p>
      </dsp:txBody>
      <dsp:txXfrm>
        <a:off x="796583" y="3919996"/>
        <a:ext cx="6183697" cy="5097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EEDDF-8125-F743-93E2-DAE61C8E37DB}">
      <dsp:nvSpPr>
        <dsp:cNvPr id="0" name=""/>
        <dsp:cNvSpPr/>
      </dsp:nvSpPr>
      <dsp:spPr>
        <a:xfrm>
          <a:off x="0" y="0"/>
          <a:ext cx="6096000" cy="3832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/>
            <a:t>Le leadership interculturel</a:t>
          </a:r>
        </a:p>
      </dsp:txBody>
      <dsp:txXfrm>
        <a:off x="0" y="0"/>
        <a:ext cx="6096000" cy="1149660"/>
      </dsp:txXfrm>
    </dsp:sp>
    <dsp:sp modelId="{E6CB1B0F-0F73-2148-B67B-2A7F7D48308E}">
      <dsp:nvSpPr>
        <dsp:cNvPr id="0" name=""/>
        <dsp:cNvSpPr/>
      </dsp:nvSpPr>
      <dsp:spPr>
        <a:xfrm>
          <a:off x="609600" y="1149660"/>
          <a:ext cx="4876800" cy="2490930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71999D"/>
              </a:solidFill>
            </a:rPr>
            <a:t>La culture nationale est une variable situationnelle qui influe beaucoup sur les résultats.</a:t>
          </a:r>
        </a:p>
      </dsp:txBody>
      <dsp:txXfrm>
        <a:off x="682557" y="1222617"/>
        <a:ext cx="4730886" cy="23450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CDF3B-26CF-AC46-A3D6-8DDA8CB6C0B9}">
      <dsp:nvSpPr>
        <dsp:cNvPr id="0" name=""/>
        <dsp:cNvSpPr/>
      </dsp:nvSpPr>
      <dsp:spPr>
        <a:xfrm>
          <a:off x="5953" y="0"/>
          <a:ext cx="609004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b="1" kern="1200" dirty="0"/>
            <a:t>La formation des gestionnaires au leadership </a:t>
          </a:r>
        </a:p>
      </dsp:txBody>
      <dsp:txXfrm>
        <a:off x="5953" y="0"/>
        <a:ext cx="6090046" cy="1219200"/>
      </dsp:txXfrm>
    </dsp:sp>
    <dsp:sp modelId="{53ADBF23-8BE2-924B-B321-005B2C8950EB}">
      <dsp:nvSpPr>
        <dsp:cNvPr id="0" name=""/>
        <dsp:cNvSpPr/>
      </dsp:nvSpPr>
      <dsp:spPr>
        <a:xfrm>
          <a:off x="611981" y="1219299"/>
          <a:ext cx="4872037" cy="59203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Autocontrôle efficace</a:t>
          </a:r>
          <a:endParaRPr lang="fr-FR" sz="2400" b="1" kern="1200" dirty="0">
            <a:solidFill>
              <a:srgbClr val="71999D"/>
            </a:solidFill>
          </a:endParaRPr>
        </a:p>
      </dsp:txBody>
      <dsp:txXfrm>
        <a:off x="629321" y="1236639"/>
        <a:ext cx="4837357" cy="557358"/>
      </dsp:txXfrm>
    </dsp:sp>
    <dsp:sp modelId="{1937CECA-67BB-BC47-8FA0-EECECC70A9E1}">
      <dsp:nvSpPr>
        <dsp:cNvPr id="0" name=""/>
        <dsp:cNvSpPr/>
      </dsp:nvSpPr>
      <dsp:spPr>
        <a:xfrm>
          <a:off x="611981" y="1902420"/>
          <a:ext cx="4872037" cy="59203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Ajuster son comportement aux circonstances</a:t>
          </a:r>
        </a:p>
      </dsp:txBody>
      <dsp:txXfrm>
        <a:off x="629321" y="1919760"/>
        <a:ext cx="4837357" cy="557358"/>
      </dsp:txXfrm>
    </dsp:sp>
    <dsp:sp modelId="{83B3D499-6B0F-354E-9E73-D847C39D9E88}">
      <dsp:nvSpPr>
        <dsp:cNvPr id="0" name=""/>
        <dsp:cNvSpPr/>
      </dsp:nvSpPr>
      <dsp:spPr>
        <a:xfrm>
          <a:off x="611981" y="2585541"/>
          <a:ext cx="4872037" cy="592038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Motivation à diriger</a:t>
          </a:r>
        </a:p>
      </dsp:txBody>
      <dsp:txXfrm>
        <a:off x="629321" y="2602881"/>
        <a:ext cx="4837357" cy="557358"/>
      </dsp:txXfrm>
    </dsp:sp>
    <dsp:sp modelId="{77721857-ABEE-9749-8BD8-7AE9E40F8EEE}">
      <dsp:nvSpPr>
        <dsp:cNvPr id="0" name=""/>
        <dsp:cNvSpPr/>
      </dsp:nvSpPr>
      <dsp:spPr>
        <a:xfrm>
          <a:off x="611981" y="3268662"/>
          <a:ext cx="4872037" cy="592038"/>
        </a:xfrm>
        <a:prstGeom prst="roundRect">
          <a:avLst>
            <a:gd name="adj" fmla="val 10000"/>
          </a:avLst>
        </a:prstGeom>
        <a:solidFill>
          <a:srgbClr val="B4DF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Conscience de soi / de son ego</a:t>
          </a:r>
        </a:p>
      </dsp:txBody>
      <dsp:txXfrm>
        <a:off x="629321" y="3286002"/>
        <a:ext cx="4837357" cy="55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61050-38B1-E440-A646-A841F143A46F}">
      <dsp:nvSpPr>
        <dsp:cNvPr id="0" name=""/>
        <dsp:cNvSpPr/>
      </dsp:nvSpPr>
      <dsp:spPr>
        <a:xfrm>
          <a:off x="0" y="0"/>
          <a:ext cx="7200800" cy="2608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>
              <a:cs typeface="Arial" charset="0"/>
            </a:rPr>
            <a:t>Les deux influencent les individus mais...</a:t>
          </a:r>
          <a:endParaRPr lang="fr-FR" sz="3000" kern="1200" dirty="0"/>
        </a:p>
      </dsp:txBody>
      <dsp:txXfrm>
        <a:off x="0" y="0"/>
        <a:ext cx="7200800" cy="782419"/>
      </dsp:txXfrm>
    </dsp:sp>
    <dsp:sp modelId="{5FA835D5-06B2-B645-8660-B038D181F008}">
      <dsp:nvSpPr>
        <dsp:cNvPr id="0" name=""/>
        <dsp:cNvSpPr/>
      </dsp:nvSpPr>
      <dsp:spPr>
        <a:xfrm>
          <a:off x="720079" y="783183"/>
          <a:ext cx="5760640" cy="786366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cs typeface="Arial" charset="0"/>
            </a:rPr>
            <a:t>Alors que l’engagement est volontaire dans le cas du leader, il ne l’est pas dans celui du manipulateur.</a:t>
          </a:r>
        </a:p>
      </dsp:txBody>
      <dsp:txXfrm>
        <a:off x="743111" y="806215"/>
        <a:ext cx="5714576" cy="740302"/>
      </dsp:txXfrm>
    </dsp:sp>
    <dsp:sp modelId="{5CB817AB-3667-6D43-9474-35BE020E5570}">
      <dsp:nvSpPr>
        <dsp:cNvPr id="0" name=""/>
        <dsp:cNvSpPr/>
      </dsp:nvSpPr>
      <dsp:spPr>
        <a:xfrm>
          <a:off x="720079" y="1690529"/>
          <a:ext cx="5760640" cy="786366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cs typeface="Arial" charset="0"/>
            </a:rPr>
            <a:t>Alors que le leader agit dans l’intérêt de l’organisation, le manipulateur n’agit que dans son propre intérêt.</a:t>
          </a:r>
        </a:p>
      </dsp:txBody>
      <dsp:txXfrm>
        <a:off x="743111" y="1713561"/>
        <a:ext cx="5714576" cy="740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61050-38B1-E440-A646-A841F143A46F}">
      <dsp:nvSpPr>
        <dsp:cNvPr id="0" name=""/>
        <dsp:cNvSpPr/>
      </dsp:nvSpPr>
      <dsp:spPr>
        <a:xfrm>
          <a:off x="0" y="0"/>
          <a:ext cx="7200800" cy="3240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Arial" charset="0"/>
              <a:cs typeface="Arial" charset="0"/>
            </a:rPr>
            <a:t>Le stress se déclenche lorsque...</a:t>
          </a:r>
          <a:endParaRPr lang="fr-FR" sz="2800" b="1" kern="1200" dirty="0"/>
        </a:p>
      </dsp:txBody>
      <dsp:txXfrm>
        <a:off x="0" y="0"/>
        <a:ext cx="7200800" cy="972108"/>
      </dsp:txXfrm>
    </dsp:sp>
    <dsp:sp modelId="{6B6A0D94-E68D-5C4B-94D2-166EC63D7E61}">
      <dsp:nvSpPr>
        <dsp:cNvPr id="0" name=""/>
        <dsp:cNvSpPr/>
      </dsp:nvSpPr>
      <dsp:spPr>
        <a:xfrm>
          <a:off x="720079" y="972187"/>
          <a:ext cx="5760640" cy="47205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latin typeface="Arial" charset="0"/>
              <a:cs typeface="Arial" charset="0"/>
            </a:rPr>
            <a:t>Le </a:t>
          </a:r>
          <a:r>
            <a:rPr lang="fr-CA" sz="1600" b="1" kern="1200" dirty="0">
              <a:solidFill>
                <a:srgbClr val="71999D"/>
              </a:solidFill>
              <a:latin typeface="Arial" charset="0"/>
              <a:cs typeface="Arial" charset="0"/>
            </a:rPr>
            <a:t>contrôle </a:t>
          </a:r>
          <a:r>
            <a:rPr lang="fr-CA" sz="1600" b="1" kern="1200" dirty="0">
              <a:latin typeface="Arial" charset="0"/>
              <a:cs typeface="Arial" charset="0"/>
            </a:rPr>
            <a:t>que l’on a par rapport à la situation est faible</a:t>
          </a:r>
        </a:p>
      </dsp:txBody>
      <dsp:txXfrm>
        <a:off x="733905" y="986013"/>
        <a:ext cx="5732988" cy="444399"/>
      </dsp:txXfrm>
    </dsp:sp>
    <dsp:sp modelId="{5F3D5579-9081-404C-BE6E-4A4ACB381A25}">
      <dsp:nvSpPr>
        <dsp:cNvPr id="0" name=""/>
        <dsp:cNvSpPr/>
      </dsp:nvSpPr>
      <dsp:spPr>
        <a:xfrm>
          <a:off x="720079" y="1516861"/>
          <a:ext cx="5760640" cy="472051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latin typeface="Arial" charset="0"/>
              <a:cs typeface="Arial" charset="0"/>
            </a:rPr>
            <a:t>L’</a:t>
          </a:r>
          <a:r>
            <a:rPr lang="fr-CA" sz="1600" b="1" kern="1200" dirty="0">
              <a:solidFill>
                <a:srgbClr val="71999D"/>
              </a:solidFill>
              <a:latin typeface="Arial" charset="0"/>
              <a:cs typeface="Arial" charset="0"/>
            </a:rPr>
            <a:t>issue</a:t>
          </a:r>
          <a:r>
            <a:rPr lang="fr-CA" sz="1600" b="1" kern="1200" dirty="0">
              <a:latin typeface="Arial" charset="0"/>
              <a:cs typeface="Arial" charset="0"/>
            </a:rPr>
            <a:t> de la situation est imprévisible</a:t>
          </a:r>
        </a:p>
      </dsp:txBody>
      <dsp:txXfrm>
        <a:off x="733905" y="1530687"/>
        <a:ext cx="5732988" cy="444399"/>
      </dsp:txXfrm>
    </dsp:sp>
    <dsp:sp modelId="{FC985E64-E1BF-A242-BDC2-A1F3FD92A18F}">
      <dsp:nvSpPr>
        <dsp:cNvPr id="0" name=""/>
        <dsp:cNvSpPr/>
      </dsp:nvSpPr>
      <dsp:spPr>
        <a:xfrm>
          <a:off x="720079" y="2061536"/>
          <a:ext cx="5760640" cy="47205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latin typeface="Arial" charset="0"/>
              <a:cs typeface="Arial" charset="0"/>
            </a:rPr>
            <a:t>La situation est </a:t>
          </a:r>
          <a:r>
            <a:rPr lang="fr-CA" sz="1600" b="1" kern="1200" dirty="0">
              <a:solidFill>
                <a:srgbClr val="71999D"/>
              </a:solidFill>
              <a:latin typeface="Arial" charset="0"/>
              <a:cs typeface="Arial" charset="0"/>
            </a:rPr>
            <a:t>nouvelle </a:t>
          </a:r>
          <a:r>
            <a:rPr lang="fr-CA" sz="1600" b="1" kern="1200" dirty="0">
              <a:latin typeface="Arial" charset="0"/>
              <a:cs typeface="Arial" charset="0"/>
            </a:rPr>
            <a:t>: on n’a aucune référence</a:t>
          </a:r>
        </a:p>
      </dsp:txBody>
      <dsp:txXfrm>
        <a:off x="733905" y="2075362"/>
        <a:ext cx="5732988" cy="444399"/>
      </dsp:txXfrm>
    </dsp:sp>
    <dsp:sp modelId="{B2A9133B-6D11-3444-9A9A-1137E3908084}">
      <dsp:nvSpPr>
        <dsp:cNvPr id="0" name=""/>
        <dsp:cNvSpPr/>
      </dsp:nvSpPr>
      <dsp:spPr>
        <a:xfrm>
          <a:off x="720079" y="2606211"/>
          <a:ext cx="5760640" cy="472051"/>
        </a:xfrm>
        <a:prstGeom prst="roundRect">
          <a:avLst>
            <a:gd name="adj" fmla="val 10000"/>
          </a:avLst>
        </a:prstGeom>
        <a:solidFill>
          <a:srgbClr val="B4DF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chemeClr val="bg1"/>
              </a:solidFill>
              <a:latin typeface="Arial" charset="0"/>
              <a:cs typeface="Arial" charset="0"/>
            </a:rPr>
            <a:t>La situation menace notre </a:t>
          </a:r>
          <a:r>
            <a:rPr lang="fr-CA" sz="1600" b="1" kern="1200" dirty="0">
              <a:solidFill>
                <a:srgbClr val="71999D"/>
              </a:solidFill>
              <a:latin typeface="Arial" charset="0"/>
              <a:cs typeface="Arial" charset="0"/>
            </a:rPr>
            <a:t>ego</a:t>
          </a:r>
        </a:p>
      </dsp:txBody>
      <dsp:txXfrm>
        <a:off x="733905" y="2620037"/>
        <a:ext cx="5732988" cy="444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1938D-880D-3B42-B2DF-F5C005D34559}">
      <dsp:nvSpPr>
        <dsp:cNvPr id="0" name=""/>
        <dsp:cNvSpPr/>
      </dsp:nvSpPr>
      <dsp:spPr>
        <a:xfrm>
          <a:off x="940" y="0"/>
          <a:ext cx="2445388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1" kern="1200" dirty="0">
              <a:latin typeface="Arial" charset="0"/>
              <a:cs typeface="Arial" charset="0"/>
            </a:rPr>
            <a:t>Leadership transactionnel</a:t>
          </a:r>
          <a:endParaRPr lang="fr-FR" sz="2100" kern="1200" dirty="0"/>
        </a:p>
      </dsp:txBody>
      <dsp:txXfrm>
        <a:off x="940" y="0"/>
        <a:ext cx="2445388" cy="1219200"/>
      </dsp:txXfrm>
    </dsp:sp>
    <dsp:sp modelId="{71C8D886-A791-8944-9A99-286B7099A9EF}">
      <dsp:nvSpPr>
        <dsp:cNvPr id="0" name=""/>
        <dsp:cNvSpPr/>
      </dsp:nvSpPr>
      <dsp:spPr>
        <a:xfrm>
          <a:off x="245479" y="1220390"/>
          <a:ext cx="1956310" cy="122535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rgbClr val="71999D"/>
              </a:solidFill>
              <a:latin typeface="Arial" charset="0"/>
              <a:cs typeface="Arial" charset="0"/>
            </a:rPr>
            <a:t>Récompense la productivité</a:t>
          </a:r>
        </a:p>
      </dsp:txBody>
      <dsp:txXfrm>
        <a:off x="281368" y="1256279"/>
        <a:ext cx="1884532" cy="1153573"/>
      </dsp:txXfrm>
    </dsp:sp>
    <dsp:sp modelId="{8A7BF3F1-4341-5B4E-9280-DDEE1C9789F2}">
      <dsp:nvSpPr>
        <dsp:cNvPr id="0" name=""/>
        <dsp:cNvSpPr/>
      </dsp:nvSpPr>
      <dsp:spPr>
        <a:xfrm>
          <a:off x="245479" y="2634257"/>
          <a:ext cx="1956310" cy="122535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rgbClr val="71999D"/>
              </a:solidFill>
              <a:latin typeface="Arial" charset="0"/>
              <a:cs typeface="Arial" charset="0"/>
            </a:rPr>
            <a:t>Mise sur les échanges</a:t>
          </a:r>
        </a:p>
      </dsp:txBody>
      <dsp:txXfrm>
        <a:off x="281368" y="2670146"/>
        <a:ext cx="1884532" cy="1153573"/>
      </dsp:txXfrm>
    </dsp:sp>
    <dsp:sp modelId="{9044C792-82BE-A146-934E-EF79B200F5A1}">
      <dsp:nvSpPr>
        <dsp:cNvPr id="0" name=""/>
        <dsp:cNvSpPr/>
      </dsp:nvSpPr>
      <dsp:spPr>
        <a:xfrm>
          <a:off x="2629733" y="0"/>
          <a:ext cx="2445388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latin typeface="Wingdings"/>
              <a:ea typeface="Wingdings"/>
              <a:cs typeface="Wingdings"/>
              <a:sym typeface="Wingdings"/>
            </a:rPr>
            <a:t></a:t>
          </a:r>
          <a:endParaRPr lang="fr-FR" sz="2100" kern="1200" dirty="0">
            <a:latin typeface="Symbol"/>
          </a:endParaRPr>
        </a:p>
      </dsp:txBody>
      <dsp:txXfrm>
        <a:off x="2629733" y="0"/>
        <a:ext cx="2445388" cy="1219200"/>
      </dsp:txXfrm>
    </dsp:sp>
    <dsp:sp modelId="{6FCA2E81-C9EE-F849-9D2B-034A97F87D6E}">
      <dsp:nvSpPr>
        <dsp:cNvPr id="0" name=""/>
        <dsp:cNvSpPr/>
      </dsp:nvSpPr>
      <dsp:spPr>
        <a:xfrm>
          <a:off x="2874272" y="1219299"/>
          <a:ext cx="1956310" cy="59203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Arial" charset="0"/>
              <a:cs typeface="Arial" charset="0"/>
            </a:rPr>
            <a:t>Considération pour l’individu</a:t>
          </a:r>
          <a:endParaRPr lang="fr-FR" sz="1800" kern="1200" dirty="0"/>
        </a:p>
      </dsp:txBody>
      <dsp:txXfrm>
        <a:off x="2891612" y="1236639"/>
        <a:ext cx="1921630" cy="557358"/>
      </dsp:txXfrm>
    </dsp:sp>
    <dsp:sp modelId="{C08B77F3-9733-2947-B86B-B49F73155FA1}">
      <dsp:nvSpPr>
        <dsp:cNvPr id="0" name=""/>
        <dsp:cNvSpPr/>
      </dsp:nvSpPr>
      <dsp:spPr>
        <a:xfrm>
          <a:off x="2874272" y="1902420"/>
          <a:ext cx="1956310" cy="59203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Arial" charset="0"/>
              <a:cs typeface="Arial" charset="0"/>
            </a:rPr>
            <a:t>Stimulation intellectuelle</a:t>
          </a:r>
        </a:p>
      </dsp:txBody>
      <dsp:txXfrm>
        <a:off x="2891612" y="1919760"/>
        <a:ext cx="1921630" cy="557358"/>
      </dsp:txXfrm>
    </dsp:sp>
    <dsp:sp modelId="{EDDE726F-1121-514C-8821-44E7D7BD0233}">
      <dsp:nvSpPr>
        <dsp:cNvPr id="0" name=""/>
        <dsp:cNvSpPr/>
      </dsp:nvSpPr>
      <dsp:spPr>
        <a:xfrm>
          <a:off x="2874272" y="2585541"/>
          <a:ext cx="1956310" cy="59203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Arial" charset="0"/>
              <a:cs typeface="Arial" charset="0"/>
            </a:rPr>
            <a:t>Inspiration</a:t>
          </a:r>
        </a:p>
      </dsp:txBody>
      <dsp:txXfrm>
        <a:off x="2891612" y="2602881"/>
        <a:ext cx="1921630" cy="557358"/>
      </dsp:txXfrm>
    </dsp:sp>
    <dsp:sp modelId="{B166CC13-DA09-3E44-8DB8-C8527D395730}">
      <dsp:nvSpPr>
        <dsp:cNvPr id="0" name=""/>
        <dsp:cNvSpPr/>
      </dsp:nvSpPr>
      <dsp:spPr>
        <a:xfrm>
          <a:off x="2874272" y="3268662"/>
          <a:ext cx="1956310" cy="59203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Arial" charset="0"/>
              <a:cs typeface="Arial" charset="0"/>
            </a:rPr>
            <a:t>Charisme</a:t>
          </a:r>
        </a:p>
      </dsp:txBody>
      <dsp:txXfrm>
        <a:off x="2891612" y="3286002"/>
        <a:ext cx="1921630" cy="557358"/>
      </dsp:txXfrm>
    </dsp:sp>
    <dsp:sp modelId="{0B417578-1E93-D448-8E12-BC537A055E83}">
      <dsp:nvSpPr>
        <dsp:cNvPr id="0" name=""/>
        <dsp:cNvSpPr/>
      </dsp:nvSpPr>
      <dsp:spPr>
        <a:xfrm>
          <a:off x="5258525" y="0"/>
          <a:ext cx="2445388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1" kern="1200" dirty="0">
              <a:latin typeface="Arial" charset="0"/>
              <a:cs typeface="Arial" charset="0"/>
            </a:rPr>
            <a:t>Leadership transformationnel</a:t>
          </a:r>
          <a:endParaRPr lang="fr-FR" sz="2100" kern="1200" dirty="0"/>
        </a:p>
      </dsp:txBody>
      <dsp:txXfrm>
        <a:off x="5258525" y="0"/>
        <a:ext cx="2445388" cy="1219200"/>
      </dsp:txXfrm>
    </dsp:sp>
    <dsp:sp modelId="{7F4ADC62-6644-B54D-9F21-06D55BA4B2E6}">
      <dsp:nvSpPr>
        <dsp:cNvPr id="0" name=""/>
        <dsp:cNvSpPr/>
      </dsp:nvSpPr>
      <dsp:spPr>
        <a:xfrm>
          <a:off x="5503064" y="1220390"/>
          <a:ext cx="1956310" cy="122535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rgbClr val="71999D"/>
              </a:solidFill>
              <a:latin typeface="Arial" charset="0"/>
              <a:cs typeface="Arial" charset="0"/>
            </a:rPr>
            <a:t>Suscite l’enthousiasme et la passion</a:t>
          </a:r>
        </a:p>
      </dsp:txBody>
      <dsp:txXfrm>
        <a:off x="5538953" y="1256279"/>
        <a:ext cx="1884532" cy="1153573"/>
      </dsp:txXfrm>
    </dsp:sp>
    <dsp:sp modelId="{50071CC2-996F-2848-94DC-5B487E9C9400}">
      <dsp:nvSpPr>
        <dsp:cNvPr id="0" name=""/>
        <dsp:cNvSpPr/>
      </dsp:nvSpPr>
      <dsp:spPr>
        <a:xfrm>
          <a:off x="5503064" y="2634257"/>
          <a:ext cx="1956310" cy="122535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rgbClr val="71999D"/>
              </a:solidFill>
              <a:latin typeface="Arial" charset="0"/>
              <a:cs typeface="Arial" charset="0"/>
            </a:rPr>
            <a:t>Dimension émotionnelle</a:t>
          </a:r>
        </a:p>
      </dsp:txBody>
      <dsp:txXfrm>
        <a:off x="5538953" y="2670146"/>
        <a:ext cx="1884532" cy="1153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1938D-880D-3B42-B2DF-F5C005D34559}">
      <dsp:nvSpPr>
        <dsp:cNvPr id="0" name=""/>
        <dsp:cNvSpPr/>
      </dsp:nvSpPr>
      <dsp:spPr>
        <a:xfrm>
          <a:off x="940" y="0"/>
          <a:ext cx="2445388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b="1" kern="1200" dirty="0">
              <a:latin typeface="Arial" charset="0"/>
              <a:cs typeface="Arial" charset="0"/>
            </a:rPr>
            <a:t>Leadership visionnaire</a:t>
          </a:r>
          <a:endParaRPr lang="fr-FR" sz="2600" kern="1200" dirty="0"/>
        </a:p>
      </dsp:txBody>
      <dsp:txXfrm>
        <a:off x="940" y="0"/>
        <a:ext cx="2445388" cy="1219200"/>
      </dsp:txXfrm>
    </dsp:sp>
    <dsp:sp modelId="{71C8D886-A791-8944-9A99-286B7099A9EF}">
      <dsp:nvSpPr>
        <dsp:cNvPr id="0" name=""/>
        <dsp:cNvSpPr/>
      </dsp:nvSpPr>
      <dsp:spPr>
        <a:xfrm>
          <a:off x="245479" y="1220390"/>
          <a:ext cx="1956310" cy="122535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rgbClr val="71999D"/>
              </a:solidFill>
              <a:latin typeface="Arial" charset="0"/>
              <a:ea typeface="ＭＳ Ｐゴシック" charset="0"/>
            </a:rPr>
            <a:t>Capacité de former et exprimer une vision</a:t>
          </a:r>
          <a:endParaRPr lang="fr-CA" sz="1400" b="1" kern="1200" dirty="0">
            <a:solidFill>
              <a:srgbClr val="71999D"/>
            </a:solidFill>
            <a:latin typeface="Arial" charset="0"/>
            <a:cs typeface="Arial" charset="0"/>
          </a:endParaRPr>
        </a:p>
      </dsp:txBody>
      <dsp:txXfrm>
        <a:off x="281368" y="1256279"/>
        <a:ext cx="1884532" cy="1153573"/>
      </dsp:txXfrm>
    </dsp:sp>
    <dsp:sp modelId="{080FFDC7-7B46-EF4B-9430-7D69DB78282D}">
      <dsp:nvSpPr>
        <dsp:cNvPr id="0" name=""/>
        <dsp:cNvSpPr/>
      </dsp:nvSpPr>
      <dsp:spPr>
        <a:xfrm>
          <a:off x="245479" y="2634257"/>
          <a:ext cx="1956310" cy="122535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rgbClr val="71999D"/>
              </a:solidFill>
              <a:latin typeface="Arial" charset="0"/>
              <a:ea typeface="ＭＳ Ｐゴシック" charset="0"/>
            </a:rPr>
            <a:t>La vision doit être réaliste, crédible et attrayante</a:t>
          </a:r>
          <a:endParaRPr lang="fr-CA" sz="1400" b="1" kern="1200" dirty="0">
            <a:solidFill>
              <a:srgbClr val="71999D"/>
            </a:solidFill>
            <a:latin typeface="Arial" charset="0"/>
            <a:cs typeface="Arial" charset="0"/>
          </a:endParaRPr>
        </a:p>
      </dsp:txBody>
      <dsp:txXfrm>
        <a:off x="281368" y="2670146"/>
        <a:ext cx="1884532" cy="1153573"/>
      </dsp:txXfrm>
    </dsp:sp>
    <dsp:sp modelId="{9044C792-82BE-A146-934E-EF79B200F5A1}">
      <dsp:nvSpPr>
        <dsp:cNvPr id="0" name=""/>
        <dsp:cNvSpPr/>
      </dsp:nvSpPr>
      <dsp:spPr>
        <a:xfrm>
          <a:off x="2629733" y="0"/>
          <a:ext cx="2445388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Wingdings"/>
              <a:ea typeface="Wingdings"/>
              <a:cs typeface="Wingdings"/>
              <a:sym typeface="Wingdings"/>
            </a:rPr>
            <a:t></a:t>
          </a:r>
          <a:endParaRPr lang="fr-FR" sz="2600" kern="1200" dirty="0">
            <a:latin typeface="Symbol"/>
          </a:endParaRPr>
        </a:p>
      </dsp:txBody>
      <dsp:txXfrm>
        <a:off x="2629733" y="0"/>
        <a:ext cx="2445388" cy="1219200"/>
      </dsp:txXfrm>
    </dsp:sp>
    <dsp:sp modelId="{6FCA2E81-C9EE-F849-9D2B-034A97F87D6E}">
      <dsp:nvSpPr>
        <dsp:cNvPr id="0" name=""/>
        <dsp:cNvSpPr/>
      </dsp:nvSpPr>
      <dsp:spPr>
        <a:xfrm>
          <a:off x="2874272" y="1221680"/>
          <a:ext cx="1956310" cy="33277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>
              <a:solidFill>
                <a:schemeClr val="bg1"/>
              </a:solidFill>
              <a:latin typeface="Arial" charset="0"/>
              <a:ea typeface="ＭＳ Ｐゴシック" charset="0"/>
            </a:rPr>
            <a:t>Objectifs ambitieux</a:t>
          </a:r>
          <a:endParaRPr lang="fr-FR" sz="1200" b="0" kern="1200" dirty="0">
            <a:solidFill>
              <a:schemeClr val="bg1"/>
            </a:solidFill>
          </a:endParaRPr>
        </a:p>
      </dsp:txBody>
      <dsp:txXfrm>
        <a:off x="2884019" y="1231427"/>
        <a:ext cx="1936816" cy="313285"/>
      </dsp:txXfrm>
    </dsp:sp>
    <dsp:sp modelId="{9A108531-AA2D-5443-A817-C81D1E7B7A86}">
      <dsp:nvSpPr>
        <dsp:cNvPr id="0" name=""/>
        <dsp:cNvSpPr/>
      </dsp:nvSpPr>
      <dsp:spPr>
        <a:xfrm>
          <a:off x="2874272" y="1605657"/>
          <a:ext cx="1956310" cy="33277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>
              <a:solidFill>
                <a:schemeClr val="bg1"/>
              </a:solidFill>
              <a:latin typeface="Arial" charset="0"/>
              <a:ea typeface="ＭＳ Ｐゴシック" charset="0"/>
            </a:rPr>
            <a:t>Attentes de rendement supérieur</a:t>
          </a:r>
        </a:p>
      </dsp:txBody>
      <dsp:txXfrm>
        <a:off x="2884019" y="1615404"/>
        <a:ext cx="1936816" cy="313285"/>
      </dsp:txXfrm>
    </dsp:sp>
    <dsp:sp modelId="{7F6B1AD0-5242-2C49-8ECB-236FCCB94974}">
      <dsp:nvSpPr>
        <dsp:cNvPr id="0" name=""/>
        <dsp:cNvSpPr/>
      </dsp:nvSpPr>
      <dsp:spPr>
        <a:xfrm>
          <a:off x="2874272" y="1989633"/>
          <a:ext cx="1956310" cy="33277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>
              <a:solidFill>
                <a:schemeClr val="bg1"/>
              </a:solidFill>
              <a:latin typeface="Arial" charset="0"/>
              <a:ea typeface="ＭＳ Ｐゴシック" charset="0"/>
            </a:rPr>
            <a:t>Confiance en ses subordonnés</a:t>
          </a:r>
        </a:p>
      </dsp:txBody>
      <dsp:txXfrm>
        <a:off x="2884019" y="1999380"/>
        <a:ext cx="1936816" cy="313285"/>
      </dsp:txXfrm>
    </dsp:sp>
    <dsp:sp modelId="{28AA7FFC-967F-F748-A225-235FCB40B606}">
      <dsp:nvSpPr>
        <dsp:cNvPr id="0" name=""/>
        <dsp:cNvSpPr/>
      </dsp:nvSpPr>
      <dsp:spPr>
        <a:xfrm>
          <a:off x="2874272" y="2373610"/>
          <a:ext cx="1956310" cy="33277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>
              <a:solidFill>
                <a:schemeClr val="bg1"/>
              </a:solidFill>
              <a:latin typeface="Arial" charset="0"/>
              <a:ea typeface="ＭＳ Ｐゴシック" charset="0"/>
            </a:rPr>
            <a:t>Souci de ses subordonnés</a:t>
          </a:r>
        </a:p>
      </dsp:txBody>
      <dsp:txXfrm>
        <a:off x="2884019" y="2383357"/>
        <a:ext cx="1936816" cy="313285"/>
      </dsp:txXfrm>
    </dsp:sp>
    <dsp:sp modelId="{8DF561CF-5C87-C44E-BC93-A61274638A7C}">
      <dsp:nvSpPr>
        <dsp:cNvPr id="0" name=""/>
        <dsp:cNvSpPr/>
      </dsp:nvSpPr>
      <dsp:spPr>
        <a:xfrm>
          <a:off x="2874272" y="2757586"/>
          <a:ext cx="1956310" cy="33277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>
              <a:solidFill>
                <a:schemeClr val="bg1"/>
              </a:solidFill>
              <a:latin typeface="Arial" charset="0"/>
              <a:ea typeface="ＭＳ Ｐゴシック" charset="0"/>
            </a:rPr>
            <a:t>Confiance en soi</a:t>
          </a:r>
        </a:p>
      </dsp:txBody>
      <dsp:txXfrm>
        <a:off x="2884019" y="2767333"/>
        <a:ext cx="1936816" cy="313285"/>
      </dsp:txXfrm>
    </dsp:sp>
    <dsp:sp modelId="{10DF71CC-40F4-A04A-B491-6BA9A5603A8E}">
      <dsp:nvSpPr>
        <dsp:cNvPr id="0" name=""/>
        <dsp:cNvSpPr/>
      </dsp:nvSpPr>
      <dsp:spPr>
        <a:xfrm>
          <a:off x="2874272" y="3141563"/>
          <a:ext cx="1956310" cy="33277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>
              <a:solidFill>
                <a:schemeClr val="bg1"/>
              </a:solidFill>
              <a:latin typeface="Arial" charset="0"/>
              <a:ea typeface="ＭＳ Ｐゴシック" charset="0"/>
            </a:rPr>
            <a:t>Ton de voix captivant</a:t>
          </a:r>
        </a:p>
      </dsp:txBody>
      <dsp:txXfrm>
        <a:off x="2884019" y="3151310"/>
        <a:ext cx="1936816" cy="313285"/>
      </dsp:txXfrm>
    </dsp:sp>
    <dsp:sp modelId="{707D0DB9-4213-AD48-BB90-01C263B80285}">
      <dsp:nvSpPr>
        <dsp:cNvPr id="0" name=""/>
        <dsp:cNvSpPr/>
      </dsp:nvSpPr>
      <dsp:spPr>
        <a:xfrm>
          <a:off x="2874272" y="3525539"/>
          <a:ext cx="1956310" cy="33277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>
              <a:solidFill>
                <a:schemeClr val="bg1"/>
              </a:solidFill>
              <a:latin typeface="Arial" charset="0"/>
              <a:ea typeface="ＭＳ Ｐゴシック" charset="0"/>
            </a:rPr>
            <a:t>Gestuelle théâtrale</a:t>
          </a:r>
        </a:p>
      </dsp:txBody>
      <dsp:txXfrm>
        <a:off x="2884019" y="3535286"/>
        <a:ext cx="1936816" cy="313285"/>
      </dsp:txXfrm>
    </dsp:sp>
    <dsp:sp modelId="{0B417578-1E93-D448-8E12-BC537A055E83}">
      <dsp:nvSpPr>
        <dsp:cNvPr id="0" name=""/>
        <dsp:cNvSpPr/>
      </dsp:nvSpPr>
      <dsp:spPr>
        <a:xfrm>
          <a:off x="5258525" y="0"/>
          <a:ext cx="2445388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b="1" kern="1200" dirty="0">
              <a:latin typeface="Arial" charset="0"/>
              <a:cs typeface="Arial" charset="0"/>
            </a:rPr>
            <a:t>Leadership charismatique</a:t>
          </a:r>
          <a:endParaRPr lang="fr-FR" sz="2600" kern="1200" dirty="0"/>
        </a:p>
      </dsp:txBody>
      <dsp:txXfrm>
        <a:off x="5258525" y="0"/>
        <a:ext cx="2445388" cy="1219200"/>
      </dsp:txXfrm>
    </dsp:sp>
    <dsp:sp modelId="{7F4ADC62-6644-B54D-9F21-06D55BA4B2E6}">
      <dsp:nvSpPr>
        <dsp:cNvPr id="0" name=""/>
        <dsp:cNvSpPr/>
      </dsp:nvSpPr>
      <dsp:spPr>
        <a:xfrm>
          <a:off x="5503064" y="1219299"/>
          <a:ext cx="1956310" cy="592038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rgbClr val="71999D"/>
              </a:solidFill>
              <a:latin typeface="Arial" charset="0"/>
              <a:ea typeface="ＭＳ Ｐゴシック" charset="0"/>
            </a:rPr>
            <a:t>Possède une vision et l’exprime clairement</a:t>
          </a:r>
          <a:endParaRPr lang="fr-CA" sz="1400" b="1" kern="1200" dirty="0">
            <a:solidFill>
              <a:srgbClr val="71999D"/>
            </a:solidFill>
            <a:latin typeface="Arial" charset="0"/>
            <a:cs typeface="Arial" charset="0"/>
          </a:endParaRPr>
        </a:p>
      </dsp:txBody>
      <dsp:txXfrm>
        <a:off x="5520404" y="1236639"/>
        <a:ext cx="1921630" cy="557358"/>
      </dsp:txXfrm>
    </dsp:sp>
    <dsp:sp modelId="{6E4CB221-315C-B94F-A0AB-45D5D0F3A682}">
      <dsp:nvSpPr>
        <dsp:cNvPr id="0" name=""/>
        <dsp:cNvSpPr/>
      </dsp:nvSpPr>
      <dsp:spPr>
        <a:xfrm>
          <a:off x="5503064" y="1902420"/>
          <a:ext cx="1956310" cy="592038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rgbClr val="71999D"/>
              </a:solidFill>
              <a:latin typeface="Arial" charset="0"/>
              <a:ea typeface="ＭＳ Ｐゴシック" charset="0"/>
            </a:rPr>
            <a:t>Prend des risques</a:t>
          </a:r>
        </a:p>
      </dsp:txBody>
      <dsp:txXfrm>
        <a:off x="5520404" y="1919760"/>
        <a:ext cx="1921630" cy="557358"/>
      </dsp:txXfrm>
    </dsp:sp>
    <dsp:sp modelId="{74C1E9ED-F566-DE4F-8D03-93C5D6ACF76F}">
      <dsp:nvSpPr>
        <dsp:cNvPr id="0" name=""/>
        <dsp:cNvSpPr/>
      </dsp:nvSpPr>
      <dsp:spPr>
        <a:xfrm>
          <a:off x="5503064" y="2585541"/>
          <a:ext cx="1956310" cy="592038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rgbClr val="71999D"/>
              </a:solidFill>
              <a:latin typeface="Arial" charset="0"/>
              <a:ea typeface="ＭＳ Ｐゴシック" charset="0"/>
            </a:rPr>
            <a:t>Sensible aux besoins et aux contraintes</a:t>
          </a:r>
        </a:p>
      </dsp:txBody>
      <dsp:txXfrm>
        <a:off x="5520404" y="2602881"/>
        <a:ext cx="1921630" cy="557358"/>
      </dsp:txXfrm>
    </dsp:sp>
    <dsp:sp modelId="{3AC17557-3881-DD4C-B21E-C38106E2E157}">
      <dsp:nvSpPr>
        <dsp:cNvPr id="0" name=""/>
        <dsp:cNvSpPr/>
      </dsp:nvSpPr>
      <dsp:spPr>
        <a:xfrm>
          <a:off x="5503064" y="3268662"/>
          <a:ext cx="1956310" cy="592038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rgbClr val="71999D"/>
              </a:solidFill>
              <a:latin typeface="Arial" charset="0"/>
              <a:ea typeface="ＭＳ Ｐゴシック" charset="0"/>
            </a:rPr>
            <a:t>Comportement distinctif </a:t>
          </a:r>
        </a:p>
      </dsp:txBody>
      <dsp:txXfrm>
        <a:off x="5520404" y="3286002"/>
        <a:ext cx="1921630" cy="557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365B4-8010-9546-817D-5FBBE0810FD8}">
      <dsp:nvSpPr>
        <dsp:cNvPr id="0" name=""/>
        <dsp:cNvSpPr/>
      </dsp:nvSpPr>
      <dsp:spPr>
        <a:xfrm>
          <a:off x="0" y="0"/>
          <a:ext cx="609600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b="1" kern="1200" dirty="0"/>
            <a:t>L’établissement de liens de confiance se fait par :</a:t>
          </a:r>
        </a:p>
      </dsp:txBody>
      <dsp:txXfrm>
        <a:off x="0" y="0"/>
        <a:ext cx="6096000" cy="1219200"/>
      </dsp:txXfrm>
    </dsp:sp>
    <dsp:sp modelId="{12991B19-6A1C-844D-B342-747838CDA9E2}">
      <dsp:nvSpPr>
        <dsp:cNvPr id="0" name=""/>
        <dsp:cNvSpPr/>
      </dsp:nvSpPr>
      <dsp:spPr>
        <a:xfrm>
          <a:off x="609600" y="1219968"/>
          <a:ext cx="4876800" cy="47014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0" kern="1200" dirty="0">
              <a:solidFill>
                <a:srgbClr val="71999D"/>
              </a:solidFill>
            </a:rPr>
            <a:t>L’intégrité </a:t>
          </a:r>
        </a:p>
      </dsp:txBody>
      <dsp:txXfrm>
        <a:off x="623370" y="1233738"/>
        <a:ext cx="4849260" cy="442608"/>
      </dsp:txXfrm>
    </dsp:sp>
    <dsp:sp modelId="{F4882A73-CD9C-D64D-9DFB-F0FAA4A84230}">
      <dsp:nvSpPr>
        <dsp:cNvPr id="0" name=""/>
        <dsp:cNvSpPr/>
      </dsp:nvSpPr>
      <dsp:spPr>
        <a:xfrm>
          <a:off x="609600" y="1762447"/>
          <a:ext cx="4876800" cy="47014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0" kern="1200" dirty="0">
              <a:solidFill>
                <a:srgbClr val="71999D"/>
              </a:solidFill>
            </a:rPr>
            <a:t>La compétence</a:t>
          </a:r>
        </a:p>
      </dsp:txBody>
      <dsp:txXfrm>
        <a:off x="623370" y="1776217"/>
        <a:ext cx="4849260" cy="442608"/>
      </dsp:txXfrm>
    </dsp:sp>
    <dsp:sp modelId="{0DB517A3-A9AF-9440-A4D5-F46ABB1AFEA1}">
      <dsp:nvSpPr>
        <dsp:cNvPr id="0" name=""/>
        <dsp:cNvSpPr/>
      </dsp:nvSpPr>
      <dsp:spPr>
        <a:xfrm>
          <a:off x="609600" y="2304925"/>
          <a:ext cx="4876800" cy="470148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0" kern="1200" dirty="0">
              <a:solidFill>
                <a:srgbClr val="71999D"/>
              </a:solidFill>
            </a:rPr>
            <a:t>La cohérence</a:t>
          </a:r>
        </a:p>
      </dsp:txBody>
      <dsp:txXfrm>
        <a:off x="623370" y="2318695"/>
        <a:ext cx="4849260" cy="442608"/>
      </dsp:txXfrm>
    </dsp:sp>
    <dsp:sp modelId="{4F1D2DEB-153D-4B47-AC6E-387B9851C8F7}">
      <dsp:nvSpPr>
        <dsp:cNvPr id="0" name=""/>
        <dsp:cNvSpPr/>
      </dsp:nvSpPr>
      <dsp:spPr>
        <a:xfrm>
          <a:off x="609600" y="2847404"/>
          <a:ext cx="4876800" cy="470148"/>
        </a:xfrm>
        <a:prstGeom prst="roundRect">
          <a:avLst>
            <a:gd name="adj" fmla="val 10000"/>
          </a:avLst>
        </a:prstGeom>
        <a:solidFill>
          <a:srgbClr val="B4DF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0" kern="1200" dirty="0">
              <a:solidFill>
                <a:srgbClr val="71999D"/>
              </a:solidFill>
            </a:rPr>
            <a:t>La loyauté</a:t>
          </a:r>
        </a:p>
      </dsp:txBody>
      <dsp:txXfrm>
        <a:off x="623370" y="2861174"/>
        <a:ext cx="4849260" cy="442608"/>
      </dsp:txXfrm>
    </dsp:sp>
    <dsp:sp modelId="{ED3FDE98-7CC0-E14B-862E-0EC99BE6689A}">
      <dsp:nvSpPr>
        <dsp:cNvPr id="0" name=""/>
        <dsp:cNvSpPr/>
      </dsp:nvSpPr>
      <dsp:spPr>
        <a:xfrm>
          <a:off x="609600" y="3389883"/>
          <a:ext cx="4876800" cy="470148"/>
        </a:xfrm>
        <a:prstGeom prst="roundRect">
          <a:avLst>
            <a:gd name="adj" fmla="val 10000"/>
          </a:avLst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0" kern="1200" dirty="0">
              <a:solidFill>
                <a:srgbClr val="71999D"/>
              </a:solidFill>
            </a:rPr>
            <a:t>L’ouverture</a:t>
          </a:r>
        </a:p>
      </dsp:txBody>
      <dsp:txXfrm>
        <a:off x="623370" y="3403653"/>
        <a:ext cx="4849260" cy="4426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1651C-A77F-534E-BF00-F698936BBEED}">
      <dsp:nvSpPr>
        <dsp:cNvPr id="0" name=""/>
        <dsp:cNvSpPr/>
      </dsp:nvSpPr>
      <dsp:spPr>
        <a:xfrm>
          <a:off x="0" y="0"/>
          <a:ext cx="609600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b="1" kern="1200" dirty="0"/>
            <a:t>Suggestions pour gagner la confiance d’autrui </a:t>
          </a:r>
          <a:endParaRPr lang="fr-FR" sz="3500" kern="1200" dirty="0"/>
        </a:p>
      </dsp:txBody>
      <dsp:txXfrm>
        <a:off x="0" y="0"/>
        <a:ext cx="6096000" cy="1219200"/>
      </dsp:txXfrm>
    </dsp:sp>
    <dsp:sp modelId="{CFFEABD5-B396-1E43-BA96-F9EF7F07DE18}">
      <dsp:nvSpPr>
        <dsp:cNvPr id="0" name=""/>
        <dsp:cNvSpPr/>
      </dsp:nvSpPr>
      <dsp:spPr>
        <a:xfrm>
          <a:off x="609600" y="1219944"/>
          <a:ext cx="4876800" cy="29085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</a:rPr>
            <a:t>Faire preuve d’ouverture</a:t>
          </a:r>
        </a:p>
      </dsp:txBody>
      <dsp:txXfrm>
        <a:off x="618119" y="1228463"/>
        <a:ext cx="4859762" cy="273821"/>
      </dsp:txXfrm>
    </dsp:sp>
    <dsp:sp modelId="{1FC66238-1F5F-574E-BF83-4163A6CB6EC1}">
      <dsp:nvSpPr>
        <dsp:cNvPr id="0" name=""/>
        <dsp:cNvSpPr/>
      </dsp:nvSpPr>
      <dsp:spPr>
        <a:xfrm>
          <a:off x="609600" y="1555551"/>
          <a:ext cx="4876800" cy="29085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</a:rPr>
            <a:t>Se montrer équitable</a:t>
          </a:r>
        </a:p>
      </dsp:txBody>
      <dsp:txXfrm>
        <a:off x="618119" y="1564070"/>
        <a:ext cx="4859762" cy="273821"/>
      </dsp:txXfrm>
    </dsp:sp>
    <dsp:sp modelId="{2545E240-E512-4141-91CA-88D3164F94B2}">
      <dsp:nvSpPr>
        <dsp:cNvPr id="0" name=""/>
        <dsp:cNvSpPr/>
      </dsp:nvSpPr>
      <dsp:spPr>
        <a:xfrm>
          <a:off x="609600" y="1891158"/>
          <a:ext cx="4876800" cy="29085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</a:rPr>
            <a:t>Exprimer ses sentiments</a:t>
          </a:r>
        </a:p>
      </dsp:txBody>
      <dsp:txXfrm>
        <a:off x="618119" y="1899677"/>
        <a:ext cx="4859762" cy="273821"/>
      </dsp:txXfrm>
    </dsp:sp>
    <dsp:sp modelId="{2FF3139A-D7BB-AD4A-8A81-F93574D43AA3}">
      <dsp:nvSpPr>
        <dsp:cNvPr id="0" name=""/>
        <dsp:cNvSpPr/>
      </dsp:nvSpPr>
      <dsp:spPr>
        <a:xfrm>
          <a:off x="609600" y="2226766"/>
          <a:ext cx="4876800" cy="29085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</a:rPr>
            <a:t>Dire la vérité</a:t>
          </a:r>
        </a:p>
      </dsp:txBody>
      <dsp:txXfrm>
        <a:off x="618119" y="2235285"/>
        <a:ext cx="4859762" cy="273821"/>
      </dsp:txXfrm>
    </dsp:sp>
    <dsp:sp modelId="{DB8DEB9C-60F5-0048-8D96-725CD66E465D}">
      <dsp:nvSpPr>
        <dsp:cNvPr id="0" name=""/>
        <dsp:cNvSpPr/>
      </dsp:nvSpPr>
      <dsp:spPr>
        <a:xfrm>
          <a:off x="609600" y="2562373"/>
          <a:ext cx="4876800" cy="29085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</a:rPr>
            <a:t>Agir avec cohérence</a:t>
          </a:r>
        </a:p>
      </dsp:txBody>
      <dsp:txXfrm>
        <a:off x="618119" y="2570892"/>
        <a:ext cx="4859762" cy="273821"/>
      </dsp:txXfrm>
    </dsp:sp>
    <dsp:sp modelId="{FF1B5C3E-02F4-A041-9404-B5C74E83D396}">
      <dsp:nvSpPr>
        <dsp:cNvPr id="0" name=""/>
        <dsp:cNvSpPr/>
      </dsp:nvSpPr>
      <dsp:spPr>
        <a:xfrm>
          <a:off x="609600" y="2897981"/>
          <a:ext cx="4876800" cy="29085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</a:rPr>
            <a:t>Tenir ses promesses</a:t>
          </a:r>
        </a:p>
      </dsp:txBody>
      <dsp:txXfrm>
        <a:off x="618119" y="2906500"/>
        <a:ext cx="4859762" cy="273821"/>
      </dsp:txXfrm>
    </dsp:sp>
    <dsp:sp modelId="{627AEF16-9DCF-A046-9A18-A7843ABBF2A7}">
      <dsp:nvSpPr>
        <dsp:cNvPr id="0" name=""/>
        <dsp:cNvSpPr/>
      </dsp:nvSpPr>
      <dsp:spPr>
        <a:xfrm>
          <a:off x="609600" y="3233588"/>
          <a:ext cx="4876800" cy="29085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</a:rPr>
            <a:t>Ne pas ébruiter les confidences</a:t>
          </a:r>
        </a:p>
      </dsp:txBody>
      <dsp:txXfrm>
        <a:off x="618119" y="3242107"/>
        <a:ext cx="4859762" cy="273821"/>
      </dsp:txXfrm>
    </dsp:sp>
    <dsp:sp modelId="{CD0CAA08-F245-474C-8BF2-35D2E9CAB41D}">
      <dsp:nvSpPr>
        <dsp:cNvPr id="0" name=""/>
        <dsp:cNvSpPr/>
      </dsp:nvSpPr>
      <dsp:spPr>
        <a:xfrm>
          <a:off x="609600" y="3569196"/>
          <a:ext cx="4876800" cy="290859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</a:rPr>
            <a:t>Faire preuve de compétence</a:t>
          </a:r>
        </a:p>
      </dsp:txBody>
      <dsp:txXfrm>
        <a:off x="618119" y="3577715"/>
        <a:ext cx="4859762" cy="2738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EEDDF-8125-F743-93E2-DAE61C8E37DB}">
      <dsp:nvSpPr>
        <dsp:cNvPr id="0" name=""/>
        <dsp:cNvSpPr/>
      </dsp:nvSpPr>
      <dsp:spPr>
        <a:xfrm>
          <a:off x="0" y="0"/>
          <a:ext cx="6096000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b="1" kern="1200" dirty="0"/>
            <a:t>Le leadership éthique</a:t>
          </a:r>
        </a:p>
      </dsp:txBody>
      <dsp:txXfrm>
        <a:off x="0" y="0"/>
        <a:ext cx="6096000" cy="1123324"/>
      </dsp:txXfrm>
    </dsp:sp>
    <dsp:sp modelId="{E8B46DB3-5D21-C247-916E-789450FB57E2}">
      <dsp:nvSpPr>
        <dsp:cNvPr id="0" name=""/>
        <dsp:cNvSpPr/>
      </dsp:nvSpPr>
      <dsp:spPr>
        <a:xfrm>
          <a:off x="609600" y="1123324"/>
          <a:ext cx="4876800" cy="2433870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71999D"/>
              </a:solidFill>
            </a:rPr>
            <a:t>Le gestionnaire s’intéresse autant aux moyens à utiliser pour tenter d’atteindre ses objectifs qu’à la nature</a:t>
          </a:r>
          <a:r>
            <a:rPr lang="fr-FR" sz="2400" b="1" i="1" kern="1200" dirty="0">
              <a:solidFill>
                <a:srgbClr val="71999D"/>
              </a:solidFill>
            </a:rPr>
            <a:t> </a:t>
          </a:r>
          <a:r>
            <a:rPr lang="fr-FR" sz="2400" b="1" kern="1200" dirty="0">
              <a:solidFill>
                <a:srgbClr val="71999D"/>
              </a:solidFill>
            </a:rPr>
            <a:t>même de ces objectifs. </a:t>
          </a:r>
        </a:p>
      </dsp:txBody>
      <dsp:txXfrm>
        <a:off x="680886" y="1194610"/>
        <a:ext cx="4734228" cy="22912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EEDDF-8125-F743-93E2-DAE61C8E37DB}">
      <dsp:nvSpPr>
        <dsp:cNvPr id="0" name=""/>
        <dsp:cNvSpPr/>
      </dsp:nvSpPr>
      <dsp:spPr>
        <a:xfrm>
          <a:off x="3445" y="0"/>
          <a:ext cx="7049892" cy="42484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b="1" kern="1200" dirty="0"/>
            <a:t>L’</a:t>
          </a:r>
          <a:r>
            <a:rPr lang="fr-FR" sz="3700" b="1" i="1" kern="1200" dirty="0"/>
            <a:t>empowerment </a:t>
          </a:r>
          <a:r>
            <a:rPr lang="fr-FR" sz="3700" b="1" kern="1200" dirty="0"/>
            <a:t>des employés </a:t>
          </a:r>
        </a:p>
      </dsp:txBody>
      <dsp:txXfrm>
        <a:off x="3445" y="0"/>
        <a:ext cx="7049892" cy="1274541"/>
      </dsp:txXfrm>
    </dsp:sp>
    <dsp:sp modelId="{26A3B49A-E7B2-BB41-BF9B-90EBFDF6BC20}">
      <dsp:nvSpPr>
        <dsp:cNvPr id="0" name=""/>
        <dsp:cNvSpPr/>
      </dsp:nvSpPr>
      <dsp:spPr>
        <a:xfrm>
          <a:off x="360029" y="1274541"/>
          <a:ext cx="6336725" cy="2761506"/>
        </a:xfrm>
        <a:prstGeom prst="roundRect">
          <a:avLst>
            <a:gd name="adj" fmla="val 10000"/>
          </a:avLst>
        </a:prstGeom>
        <a:solidFill>
          <a:srgbClr val="B4DF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71999D"/>
              </a:solidFill>
            </a:rPr>
            <a:t>Capacité de donner des responsabilités et de transmettre le pouvoir à ses subordonnées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rgbClr val="71999D"/>
              </a:solidFill>
            </a:rPr>
            <a:t>Pour y arriver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rgbClr val="71999D"/>
              </a:solidFill>
            </a:rPr>
            <a:t>Définir des valeurs et une mission claires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rgbClr val="71999D"/>
              </a:solidFill>
            </a:rPr>
            <a:t>Aider les employés à acquérir des compétences clés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rgbClr val="71999D"/>
              </a:solidFill>
            </a:rPr>
            <a:t>Soutenir les employés dans leurs décisions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rgbClr val="71999D"/>
              </a:solidFill>
            </a:rPr>
            <a:t>Reconnaître et souligner les efforts</a:t>
          </a:r>
        </a:p>
      </dsp:txBody>
      <dsp:txXfrm>
        <a:off x="440911" y="1355423"/>
        <a:ext cx="6174961" cy="259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2F7CF-B95D-D244-99B6-EEF9C32EAD2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13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3A7B0-43F9-8D4C-A2B4-6CFD8DAF568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7713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AC552-DD6C-7B47-B5A5-B110CE98679C}" type="datetime1">
              <a:rPr lang="fr-CA"/>
              <a:pPr/>
              <a:t>2021-07-29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E7DE-6158-FE4F-8A6E-B6EBDDCF9F70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0C5D-353D-3245-98EA-41F84230FD5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A51A-C293-E644-9988-A1DECAB22A6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12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A3DF2-169E-2942-9915-BEDC0250FE20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12404-B0CB-F748-9249-692D8E2F1E37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3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19EE-3149-674A-97EF-F575B2942E6F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2E67-61B2-A04F-B554-4B5B431C2DD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24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C016-3C62-DC43-BD2B-8A8D3088800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4ECA-1FFB-9940-B930-986690C09549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67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BFC3-2A2F-7F49-AE0B-E4BE32E3E34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E6B60-1420-6B43-9165-6396A3A372E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0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F5273-DD63-5D41-BC2E-7749219B111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688A-3718-724C-AFBD-D4AB5AC3420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99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822B-26F5-4848-8F72-681254E6959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AE7AE-C002-4E43-AF31-6D336D0421CD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3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4B8E-292A-844E-91C3-C6309E2267E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5740-4038-1842-8357-5A0585DF0AB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6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C21C-B151-0D4A-8D75-D50686424B03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C58-5098-C141-B02E-EFDBE9F0AD8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25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96EA-B201-F347-96EE-392D84BEBB86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2ED49-E24B-3249-88BB-196B28EFA5A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2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8411960A-6554-DD42-97CA-AD5DA64AC12D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E5617B1A-049F-8B47-AB00-DC22A7235077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théories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Traits de personnalité / 1920-1950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276872"/>
            <a:ext cx="805012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théories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Comportement / 1964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72816"/>
            <a:ext cx="6984776" cy="45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3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théories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CA" sz="1600" dirty="0"/>
              <a:t>Situationnel</a:t>
            </a:r>
            <a:r>
              <a:rPr lang="fr-FR" sz="1600" dirty="0"/>
              <a:t> / 1966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09184" y="360978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988840"/>
            <a:ext cx="53467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théories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CA" sz="1600" dirty="0"/>
              <a:t>Situationnel</a:t>
            </a:r>
            <a:r>
              <a:rPr lang="fr-FR" sz="1600" dirty="0"/>
              <a:t> / 1967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5576" y="2043613"/>
            <a:ext cx="7663408" cy="43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8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théories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CA" sz="1600" dirty="0"/>
              <a:t>Situationnel</a:t>
            </a:r>
            <a:r>
              <a:rPr lang="fr-FR" sz="1600" dirty="0"/>
              <a:t> / 1972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44824"/>
            <a:ext cx="5511800" cy="4241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356992"/>
            <a:ext cx="3810000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6093296"/>
            <a:ext cx="4178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1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théories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CA" sz="1600" dirty="0"/>
              <a:t>Situationnel</a:t>
            </a:r>
            <a:r>
              <a:rPr lang="fr-FR" sz="1600" dirty="0"/>
              <a:t> / 1973 et 1988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772816"/>
            <a:ext cx="5346700" cy="4292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6093296"/>
            <a:ext cx="4533900" cy="266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044800"/>
            <a:ext cx="1727200" cy="1485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3356992"/>
            <a:ext cx="1727200" cy="1485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372199" y="4834800"/>
            <a:ext cx="1728000" cy="108000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4941168"/>
            <a:ext cx="1727200" cy="1066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6372199" y="5949280"/>
            <a:ext cx="1728000" cy="118800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59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Les visions contemporaines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Transformationnel / transactionnel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949924872"/>
              </p:ext>
            </p:extLst>
          </p:nvPr>
        </p:nvGraphicFramePr>
        <p:xfrm>
          <a:off x="755576" y="2090736"/>
          <a:ext cx="77048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018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Les visions contemporaines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Charismatique / visionnaire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072003845"/>
              </p:ext>
            </p:extLst>
          </p:nvPr>
        </p:nvGraphicFramePr>
        <p:xfrm>
          <a:off x="755576" y="2090736"/>
          <a:ext cx="77048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153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Les visions contemporaines du leadership </a:t>
            </a:r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484784"/>
            <a:ext cx="7272808" cy="47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cs typeface="Arial" charset="0"/>
              </a:rPr>
              <a:t>Les enjeux du leadership au </a:t>
            </a:r>
            <a:r>
              <a:rPr lang="fr-CA" cap="small" dirty="0">
                <a:cs typeface="Arial" charset="0"/>
              </a:rPr>
              <a:t>xxi</a:t>
            </a:r>
            <a:r>
              <a:rPr lang="fr-CA" baseline="30000" dirty="0">
                <a:cs typeface="Arial" charset="0"/>
              </a:rPr>
              <a:t>e</a:t>
            </a:r>
            <a:r>
              <a:rPr lang="fr-CA" dirty="0">
                <a:cs typeface="Arial" charset="0"/>
              </a:rPr>
              <a:t> siècle</a:t>
            </a:r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669819938"/>
              </p:ext>
            </p:extLst>
          </p:nvPr>
        </p:nvGraphicFramePr>
        <p:xfrm>
          <a:off x="1619672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862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1E3A074-12F2-6E49-A83D-C1AA4334E3E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7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LE GESTIONNAIRE LEADER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cs typeface="Arial" charset="0"/>
              </a:rPr>
              <a:t>Les enjeux du leadership au </a:t>
            </a:r>
            <a:r>
              <a:rPr lang="fr-CA" cap="small" dirty="0">
                <a:cs typeface="Arial" charset="0"/>
              </a:rPr>
              <a:t>xxi</a:t>
            </a:r>
            <a:r>
              <a:rPr lang="fr-CA" baseline="30000" dirty="0">
                <a:cs typeface="Arial" charset="0"/>
              </a:rPr>
              <a:t>e </a:t>
            </a:r>
            <a:r>
              <a:rPr lang="fr-CA" dirty="0">
                <a:cs typeface="Arial" charset="0"/>
              </a:rPr>
              <a:t>siècle</a:t>
            </a:r>
          </a:p>
          <a:p>
            <a:pPr algn="ctr"/>
            <a:endParaRPr lang="fr-CA" sz="1000" dirty="0">
              <a:cs typeface="Arial" charset="0"/>
            </a:endParaRPr>
          </a:p>
          <a:p>
            <a:pPr lvl="0" algn="ctr"/>
            <a:endParaRPr lang="fr-FR" sz="1000" b="1" dirty="0"/>
          </a:p>
          <a:p>
            <a:pPr lvl="0" algn="ctr"/>
            <a:r>
              <a:rPr lang="fr-FR" sz="1600" dirty="0"/>
              <a:t>L’établissement de liens de confiance</a:t>
            </a:r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9672" y="17008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172860081"/>
              </p:ext>
            </p:extLst>
          </p:nvPr>
        </p:nvGraphicFramePr>
        <p:xfrm>
          <a:off x="1524000" y="21024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879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cs typeface="Arial" charset="0"/>
              </a:rPr>
              <a:t>Les enjeux du leadership au </a:t>
            </a:r>
            <a:r>
              <a:rPr lang="fr-CA" cap="small" dirty="0">
                <a:cs typeface="Arial" charset="0"/>
              </a:rPr>
              <a:t>xxi</a:t>
            </a:r>
            <a:r>
              <a:rPr lang="fr-CA" baseline="30000" dirty="0">
                <a:cs typeface="Arial" charset="0"/>
              </a:rPr>
              <a:t>e</a:t>
            </a:r>
            <a:r>
              <a:rPr lang="fr-CA" dirty="0">
                <a:cs typeface="Arial" charset="0"/>
              </a:rPr>
              <a:t> siècle</a:t>
            </a:r>
            <a:r>
              <a:rPr lang="fr-FR" sz="1600" dirty="0"/>
              <a:t> </a:t>
            </a:r>
          </a:p>
          <a:p>
            <a:pPr lvl="0" algn="ctr"/>
            <a:endParaRPr lang="fr-FR" sz="1600" dirty="0"/>
          </a:p>
          <a:p>
            <a:pPr lvl="0" algn="ctr"/>
            <a:endParaRPr lang="fr-FR" sz="1600" dirty="0"/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9672" y="17008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13175426"/>
              </p:ext>
            </p:extLst>
          </p:nvPr>
        </p:nvGraphicFramePr>
        <p:xfrm>
          <a:off x="1547664" y="2060848"/>
          <a:ext cx="6096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9879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cs typeface="Arial" charset="0"/>
              </a:rPr>
              <a:t>Les enjeux du leadership au </a:t>
            </a:r>
            <a:r>
              <a:rPr lang="fr-CA" cap="small" dirty="0">
                <a:cs typeface="Arial" charset="0"/>
              </a:rPr>
              <a:t>xxi</a:t>
            </a:r>
            <a:r>
              <a:rPr lang="fr-CA" baseline="30000" dirty="0">
                <a:cs typeface="Arial" charset="0"/>
              </a:rPr>
              <a:t>e </a:t>
            </a:r>
            <a:r>
              <a:rPr lang="fr-CA" dirty="0">
                <a:cs typeface="Arial" charset="0"/>
              </a:rPr>
              <a:t>siècle</a:t>
            </a:r>
            <a:r>
              <a:rPr lang="fr-FR" sz="1600" dirty="0"/>
              <a:t> </a:t>
            </a:r>
          </a:p>
          <a:p>
            <a:pPr lvl="0" algn="ctr"/>
            <a:endParaRPr lang="fr-FR" sz="1600" dirty="0"/>
          </a:p>
          <a:p>
            <a:pPr lvl="0" algn="ctr"/>
            <a:endParaRPr lang="fr-FR" sz="1600" dirty="0"/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9672" y="17008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021442850"/>
              </p:ext>
            </p:extLst>
          </p:nvPr>
        </p:nvGraphicFramePr>
        <p:xfrm>
          <a:off x="1043608" y="1700808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3503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cs typeface="Arial" charset="0"/>
              </a:rPr>
              <a:t>Les enjeux du leadership au </a:t>
            </a:r>
            <a:r>
              <a:rPr lang="fr-CA" cap="small" dirty="0">
                <a:cs typeface="Arial" charset="0"/>
              </a:rPr>
              <a:t>xxi</a:t>
            </a:r>
            <a:r>
              <a:rPr lang="fr-CA" baseline="30000" dirty="0">
                <a:cs typeface="Arial" charset="0"/>
              </a:rPr>
              <a:t>e</a:t>
            </a:r>
            <a:r>
              <a:rPr lang="fr-CA" dirty="0">
                <a:cs typeface="Arial" charset="0"/>
              </a:rPr>
              <a:t> siècle</a:t>
            </a:r>
            <a:r>
              <a:rPr lang="fr-FR" sz="1600" dirty="0"/>
              <a:t> </a:t>
            </a:r>
          </a:p>
          <a:p>
            <a:pPr lvl="0" algn="ctr"/>
            <a:endParaRPr lang="fr-FR" sz="1600" dirty="0"/>
          </a:p>
          <a:p>
            <a:pPr lvl="0" algn="ctr"/>
            <a:endParaRPr lang="fr-FR" sz="1600" dirty="0"/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9672" y="17008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37304398"/>
              </p:ext>
            </p:extLst>
          </p:nvPr>
        </p:nvGraphicFramePr>
        <p:xfrm>
          <a:off x="1535905" y="1888940"/>
          <a:ext cx="609600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9432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cs typeface="Arial" charset="0"/>
              </a:rPr>
              <a:t>Les enjeux du leadership au </a:t>
            </a:r>
            <a:r>
              <a:rPr lang="fr-CA" cap="small" dirty="0">
                <a:cs typeface="Arial" charset="0"/>
              </a:rPr>
              <a:t>xxi</a:t>
            </a:r>
            <a:r>
              <a:rPr lang="fr-CA" baseline="30000" dirty="0">
                <a:cs typeface="Arial" charset="0"/>
              </a:rPr>
              <a:t>e</a:t>
            </a:r>
            <a:r>
              <a:rPr lang="fr-CA" dirty="0">
                <a:cs typeface="Arial" charset="0"/>
              </a:rPr>
              <a:t> siècle</a:t>
            </a:r>
          </a:p>
          <a:p>
            <a:pPr lvl="0" algn="ctr"/>
            <a:endParaRPr lang="fr-FR" sz="1000" b="1" dirty="0"/>
          </a:p>
          <a:p>
            <a:pPr algn="ctr"/>
            <a:r>
              <a:rPr lang="fr-FR" sz="1600" dirty="0"/>
              <a:t>La compréhension des différences entre les sexes dans le leadership </a:t>
            </a: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 </a:t>
            </a:r>
          </a:p>
          <a:p>
            <a:pPr lvl="0" algn="ctr"/>
            <a:endParaRPr lang="fr-FR" sz="1600" dirty="0"/>
          </a:p>
          <a:p>
            <a:pPr lvl="0" algn="ctr"/>
            <a:endParaRPr lang="fr-FR" sz="1600" dirty="0"/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9672" y="17008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916832"/>
            <a:ext cx="53721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cs typeface="Arial" charset="0"/>
              </a:rPr>
              <a:t>Les enjeux du leadership au </a:t>
            </a:r>
            <a:r>
              <a:rPr lang="fr-CA" cap="small" dirty="0">
                <a:cs typeface="Arial" charset="0"/>
              </a:rPr>
              <a:t>xxi</a:t>
            </a:r>
            <a:r>
              <a:rPr lang="fr-CA" baseline="30000" dirty="0">
                <a:cs typeface="Arial" charset="0"/>
              </a:rPr>
              <a:t>e</a:t>
            </a:r>
            <a:r>
              <a:rPr lang="fr-CA" dirty="0">
                <a:cs typeface="Arial" charset="0"/>
              </a:rPr>
              <a:t> siècle</a:t>
            </a:r>
          </a:p>
          <a:p>
            <a:pPr lvl="0" algn="ctr"/>
            <a:endParaRPr lang="fr-FR" sz="1000" b="1" dirty="0"/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36096" y="6112800"/>
            <a:ext cx="187220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9672" y="17008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2994583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32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C1FCA25-D2BB-0744-B5B9-58A8EF517BD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483768" y="6477000"/>
            <a:ext cx="6083970" cy="2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Nommer les différentes sources de pouvoir. 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Définir le leadership.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Nommer et décrire les principales théories du leadership. 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les visions contemporaines du leadership. </a:t>
            </a:r>
          </a:p>
          <a:p>
            <a:pPr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Expliquer les enjeux du leadership au </a:t>
            </a:r>
            <a:r>
              <a:rPr lang="fr-FR" sz="1400" cap="small" dirty="0"/>
              <a:t>xxi</a:t>
            </a:r>
            <a:r>
              <a:rPr lang="fr-FR" sz="1400" baseline="30000" dirty="0"/>
              <a:t>e</a:t>
            </a:r>
            <a:r>
              <a:rPr lang="fr-FR" sz="1400" dirty="0"/>
              <a:t> siècle.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Qui sont nos leaders ?</a:t>
            </a:r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fr-CA" sz="1600" dirty="0">
                <a:solidFill>
                  <a:schemeClr val="tx2"/>
                </a:solidFill>
              </a:rPr>
              <a:t>Qui sont </a:t>
            </a:r>
            <a:r>
              <a:rPr lang="fr-CA" sz="1600" u="sng" dirty="0">
                <a:solidFill>
                  <a:schemeClr val="tx2"/>
                </a:solidFill>
              </a:rPr>
              <a:t>vos</a:t>
            </a:r>
            <a:r>
              <a:rPr lang="fr-CA" sz="1600" dirty="0">
                <a:solidFill>
                  <a:schemeClr val="tx2"/>
                </a:solidFill>
              </a:rPr>
              <a:t> leaders ?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059832" y="2420888"/>
            <a:ext cx="2660650" cy="30718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1500" dirty="0">
                <a:solidFill>
                  <a:srgbClr val="000000"/>
                </a:solidFill>
                <a:latin typeface="Algerian" panose="04020705040A02060702" pitchFamily="82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sources de pouvoir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24929160"/>
              </p:ext>
            </p:extLst>
          </p:nvPr>
        </p:nvGraphicFramePr>
        <p:xfrm>
          <a:off x="611560" y="155679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24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leadership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70080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>
                <a:cs typeface="Arial" charset="0"/>
              </a:rPr>
              <a:t>Processus par lequel un individu exerce </a:t>
            </a:r>
            <a:r>
              <a:rPr lang="fr-CA" sz="1600" b="1" i="1" dirty="0">
                <a:cs typeface="Arial" charset="0"/>
              </a:rPr>
              <a:t>une influence </a:t>
            </a:r>
            <a:r>
              <a:rPr lang="fr-CA" sz="1600" i="1" dirty="0">
                <a:cs typeface="Arial" charset="0"/>
              </a:rPr>
              <a:t>sur d’autres personnes afin </a:t>
            </a:r>
            <a:r>
              <a:rPr lang="fr-CA" sz="1600" b="1" i="1" dirty="0">
                <a:cs typeface="Arial" charset="0"/>
              </a:rPr>
              <a:t>qu’elles s’engagent volontairement </a:t>
            </a:r>
            <a:r>
              <a:rPr lang="fr-CA" sz="1600" i="1" dirty="0">
                <a:cs typeface="Arial" charset="0"/>
              </a:rPr>
              <a:t>dans la réalisation de la mission et la poursuite des objectifs de l’organisation</a:t>
            </a:r>
          </a:p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4839845" cy="2555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1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leadership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 leader est-il un manipulateur ?</a:t>
            </a:r>
          </a:p>
          <a:p>
            <a:pPr algn="ctr"/>
            <a:r>
              <a:rPr lang="fr-FR" dirty="0"/>
              <a:t>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20608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Selon Antidote, un manipulateur est une «personne qui en influence d’autres de façon insidieuse pour arriver à ses fins».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775161866"/>
              </p:ext>
            </p:extLst>
          </p:nvPr>
        </p:nvGraphicFramePr>
        <p:xfrm>
          <a:off x="971600" y="3068960"/>
          <a:ext cx="720080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87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leadership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L’exercice du pouvoir a des conséquences variables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20608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Certains leaders peuvent mener à l’épuisement ou stresser les gens de leur entourage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776037532"/>
              </p:ext>
            </p:extLst>
          </p:nvPr>
        </p:nvGraphicFramePr>
        <p:xfrm>
          <a:off x="971600" y="2852936"/>
          <a:ext cx="72008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430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7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GESTIONNAIRE LEADER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théories du leadership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Selon les époques</a:t>
            </a:r>
            <a:endParaRPr lang="fr-FR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276872"/>
            <a:ext cx="7921699" cy="28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571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4452</TotalTime>
  <Words>1490</Words>
  <Application>Microsoft Office PowerPoint</Application>
  <PresentationFormat>Affichage à l'écran (4:3)</PresentationFormat>
  <Paragraphs>296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Algerian</vt:lpstr>
      <vt:lpstr>Arial</vt:lpstr>
      <vt:lpstr>Symbol</vt:lpstr>
      <vt:lpstr>Wingdings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Mazani, Yasmine</cp:lastModifiedBy>
  <cp:revision>230</cp:revision>
  <cp:lastPrinted>2012-11-19T20:15:19Z</cp:lastPrinted>
  <dcterms:created xsi:type="dcterms:W3CDTF">2010-06-17T13:05:13Z</dcterms:created>
  <dcterms:modified xsi:type="dcterms:W3CDTF">2021-07-29T19:02:51Z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