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0" r:id="rId6"/>
    <p:sldId id="288" r:id="rId7"/>
    <p:sldId id="289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" initials="" lastIdx="2" clrIdx="0"/>
  <p:cmAuthor id="1" name="ED" initials="ED" lastIdx="3" clrIdx="1">
    <p:extLst>
      <p:ext uri="{19B8F6BF-5375-455C-9EA6-DF929625EA0E}">
        <p15:presenceInfo xmlns:p15="http://schemas.microsoft.com/office/powerpoint/2012/main" userId="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AC4"/>
    <a:srgbClr val="71999D"/>
    <a:srgbClr val="8DC1C5"/>
    <a:srgbClr val="ECEA84"/>
    <a:srgbClr val="EFC19F"/>
    <a:srgbClr val="ADD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5"/>
    <p:restoredTop sz="95182" autoAdjust="0"/>
  </p:normalViewPr>
  <p:slideViewPr>
    <p:cSldViewPr>
      <p:cViewPr varScale="1">
        <p:scale>
          <a:sx n="108" d="100"/>
          <a:sy n="108" d="100"/>
        </p:scale>
        <p:origin x="9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B0A3F-63F8-CA4A-947F-C5F67C3EF1A8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ACE67E-A641-1A43-BAD7-B12D31E86749}">
      <dgm:prSet phldrT="[Texte]" custT="1"/>
      <dgm:spPr/>
      <dgm:t>
        <a:bodyPr/>
        <a:lstStyle/>
        <a:p>
          <a:r>
            <a:rPr lang="fr-CA" sz="2400" b="1" dirty="0"/>
            <a:t>Équipe de gestion stratégique</a:t>
          </a:r>
          <a:endParaRPr lang="fr-FR" sz="2400" b="1" dirty="0"/>
        </a:p>
      </dgm:t>
    </dgm:pt>
    <dgm:pt modelId="{E2E78372-E7E7-9C4D-97EB-57E4F13FF5DA}" type="parTrans" cxnId="{B2529D40-ED67-4445-9717-8CD1F7877F71}">
      <dgm:prSet/>
      <dgm:spPr/>
      <dgm:t>
        <a:bodyPr/>
        <a:lstStyle/>
        <a:p>
          <a:endParaRPr lang="fr-FR"/>
        </a:p>
      </dgm:t>
    </dgm:pt>
    <dgm:pt modelId="{C8F5A3FC-4FE4-514E-A0E8-C8D0B48568B3}" type="sibTrans" cxnId="{B2529D40-ED67-4445-9717-8CD1F7877F71}">
      <dgm:prSet/>
      <dgm:spPr/>
      <dgm:t>
        <a:bodyPr/>
        <a:lstStyle/>
        <a:p>
          <a:endParaRPr lang="fr-FR"/>
        </a:p>
      </dgm:t>
    </dgm:pt>
    <dgm:pt modelId="{17F4B314-9634-4D4B-BD7F-BAABA80E9EAF}">
      <dgm:prSet phldrT="[Texte]"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Conscience de soi </a:t>
          </a:r>
          <a:endParaRPr lang="fr-FR" b="1" dirty="0">
            <a:solidFill>
              <a:srgbClr val="71999D"/>
            </a:solidFill>
          </a:endParaRPr>
        </a:p>
      </dgm:t>
    </dgm:pt>
    <dgm:pt modelId="{D1C5C1B5-3C3C-5A45-B174-1F7D7578F4CA}" type="parTrans" cxnId="{72F5C4F4-B91A-7344-851A-42D395D3A7A2}">
      <dgm:prSet/>
      <dgm:spPr/>
      <dgm:t>
        <a:bodyPr/>
        <a:lstStyle/>
        <a:p>
          <a:endParaRPr lang="fr-FR"/>
        </a:p>
      </dgm:t>
    </dgm:pt>
    <dgm:pt modelId="{940F2466-BE73-C840-85C9-DA76484F2840}" type="sibTrans" cxnId="{72F5C4F4-B91A-7344-851A-42D395D3A7A2}">
      <dgm:prSet/>
      <dgm:spPr/>
      <dgm:t>
        <a:bodyPr/>
        <a:lstStyle/>
        <a:p>
          <a:endParaRPr lang="fr-FR"/>
        </a:p>
      </dgm:t>
    </dgm:pt>
    <dgm:pt modelId="{86687406-7EF9-314D-99F7-EFA7ACED104B}">
      <dgm:prSet phldrT="[Texte]" custT="1"/>
      <dgm:spPr/>
      <dgm:t>
        <a:bodyPr/>
        <a:lstStyle/>
        <a:p>
          <a:r>
            <a:rPr lang="fr-CA" sz="2400" b="1" dirty="0"/>
            <a:t>Équipe de gestion fonctionnelle</a:t>
          </a:r>
          <a:endParaRPr lang="fr-FR" sz="2400" b="1" dirty="0"/>
        </a:p>
      </dgm:t>
    </dgm:pt>
    <dgm:pt modelId="{CD26A2C3-74F7-3848-9B38-D42FB9FCB3DB}" type="parTrans" cxnId="{6C965586-3ABF-E64F-898C-4B1B7A594AB3}">
      <dgm:prSet/>
      <dgm:spPr/>
      <dgm:t>
        <a:bodyPr/>
        <a:lstStyle/>
        <a:p>
          <a:endParaRPr lang="fr-FR"/>
        </a:p>
      </dgm:t>
    </dgm:pt>
    <dgm:pt modelId="{27E8539F-3A2A-5F4A-ACCC-FA85DAB34D72}" type="sibTrans" cxnId="{6C965586-3ABF-E64F-898C-4B1B7A594AB3}">
      <dgm:prSet/>
      <dgm:spPr/>
      <dgm:t>
        <a:bodyPr/>
        <a:lstStyle/>
        <a:p>
          <a:endParaRPr lang="fr-FR"/>
        </a:p>
      </dgm:t>
    </dgm:pt>
    <dgm:pt modelId="{9C078822-3175-2F46-A484-49EAD4041977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Communication</a:t>
          </a:r>
          <a:endParaRPr lang="fr-FR" b="1" dirty="0">
            <a:solidFill>
              <a:srgbClr val="71999D"/>
            </a:solidFill>
          </a:endParaRPr>
        </a:p>
      </dgm:t>
    </dgm:pt>
    <dgm:pt modelId="{85F42D34-3156-154F-A2F2-22A318F0D23B}" type="parTrans" cxnId="{167F975D-C23F-8E48-9C7D-6E607C447083}">
      <dgm:prSet/>
      <dgm:spPr/>
      <dgm:t>
        <a:bodyPr/>
        <a:lstStyle/>
        <a:p>
          <a:endParaRPr lang="fr-FR"/>
        </a:p>
      </dgm:t>
    </dgm:pt>
    <dgm:pt modelId="{AB7D8A02-DA8E-C345-A528-26A5ECC310A6}" type="sibTrans" cxnId="{167F975D-C23F-8E48-9C7D-6E607C447083}">
      <dgm:prSet/>
      <dgm:spPr/>
      <dgm:t>
        <a:bodyPr/>
        <a:lstStyle/>
        <a:p>
          <a:endParaRPr lang="fr-FR"/>
        </a:p>
      </dgm:t>
    </dgm:pt>
    <dgm:pt modelId="{6DE4F93E-0B2A-8E4C-9BF4-0EC293C3C972}">
      <dgm:prSet custT="1"/>
      <dgm:spPr/>
      <dgm:t>
        <a:bodyPr/>
        <a:lstStyle/>
        <a:p>
          <a:r>
            <a:rPr lang="fr-CA" sz="2400" b="1" dirty="0"/>
            <a:t>Équipe de gestion des opérations</a:t>
          </a:r>
          <a:endParaRPr lang="fr-FR" sz="2400" b="1" dirty="0"/>
        </a:p>
      </dgm:t>
    </dgm:pt>
    <dgm:pt modelId="{D59FECDE-4781-9E48-8E43-68D8D419124B}" type="parTrans" cxnId="{99E829FD-C41E-AA49-A8E6-BC9965340BD1}">
      <dgm:prSet/>
      <dgm:spPr/>
      <dgm:t>
        <a:bodyPr/>
        <a:lstStyle/>
        <a:p>
          <a:endParaRPr lang="fr-FR"/>
        </a:p>
      </dgm:t>
    </dgm:pt>
    <dgm:pt modelId="{767896C6-A9CF-5E42-B322-D9AC9113B5EA}" type="sibTrans" cxnId="{99E829FD-C41E-AA49-A8E6-BC9965340BD1}">
      <dgm:prSet/>
      <dgm:spPr/>
      <dgm:t>
        <a:bodyPr/>
        <a:lstStyle/>
        <a:p>
          <a:endParaRPr lang="fr-FR"/>
        </a:p>
      </dgm:t>
    </dgm:pt>
    <dgm:pt modelId="{36A69345-0EF1-A943-9C1C-7AFFD191F9CE}">
      <dgm:prSet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Décision</a:t>
          </a:r>
        </a:p>
      </dgm:t>
    </dgm:pt>
    <dgm:pt modelId="{85721057-3229-D94F-BA34-C18C0C312E44}" type="parTrans" cxnId="{6B4E8113-82A3-E749-9A0D-FD6228128433}">
      <dgm:prSet/>
      <dgm:spPr/>
      <dgm:t>
        <a:bodyPr/>
        <a:lstStyle/>
        <a:p>
          <a:endParaRPr lang="fr-FR"/>
        </a:p>
      </dgm:t>
    </dgm:pt>
    <dgm:pt modelId="{0A6BDAB3-EE62-BF4D-965E-15F5F62351E3}" type="sibTrans" cxnId="{6B4E8113-82A3-E749-9A0D-FD6228128433}">
      <dgm:prSet/>
      <dgm:spPr/>
      <dgm:t>
        <a:bodyPr/>
        <a:lstStyle/>
        <a:p>
          <a:endParaRPr lang="fr-FR"/>
        </a:p>
      </dgm:t>
    </dgm:pt>
    <dgm:pt modelId="{C3FDEC27-92BA-3940-BD60-CFA85B2584E6}">
      <dgm:prSet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Autonomie </a:t>
          </a:r>
        </a:p>
      </dgm:t>
    </dgm:pt>
    <dgm:pt modelId="{BA264BAB-5E21-0544-9964-29592854E0E7}" type="parTrans" cxnId="{209BE832-319F-E44E-8802-651BB563CA60}">
      <dgm:prSet/>
      <dgm:spPr/>
      <dgm:t>
        <a:bodyPr/>
        <a:lstStyle/>
        <a:p>
          <a:endParaRPr lang="fr-FR"/>
        </a:p>
      </dgm:t>
    </dgm:pt>
    <dgm:pt modelId="{1F12A81D-D494-2C4A-A043-9D3CBD5FB002}" type="sibTrans" cxnId="{209BE832-319F-E44E-8802-651BB563CA60}">
      <dgm:prSet/>
      <dgm:spPr/>
      <dgm:t>
        <a:bodyPr/>
        <a:lstStyle/>
        <a:p>
          <a:endParaRPr lang="fr-FR"/>
        </a:p>
      </dgm:t>
    </dgm:pt>
    <dgm:pt modelId="{61CFEB8A-BD78-0646-BA52-A5109DA3216A}">
      <dgm:prSet/>
      <dgm:spPr>
        <a:solidFill>
          <a:srgbClr val="EFC19F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Tolérance à l’ambiguïté</a:t>
          </a:r>
        </a:p>
      </dgm:t>
    </dgm:pt>
    <dgm:pt modelId="{B6DDB979-3629-E440-B06A-ED283D932154}" type="parTrans" cxnId="{C93A7B08-FF09-6C40-9055-3A1B05ABB98B}">
      <dgm:prSet/>
      <dgm:spPr/>
      <dgm:t>
        <a:bodyPr/>
        <a:lstStyle/>
        <a:p>
          <a:endParaRPr lang="fr-FR"/>
        </a:p>
      </dgm:t>
    </dgm:pt>
    <dgm:pt modelId="{25CC1C93-E54D-7645-A596-2F409415683C}" type="sibTrans" cxnId="{C93A7B08-FF09-6C40-9055-3A1B05ABB98B}">
      <dgm:prSet/>
      <dgm:spPr/>
      <dgm:t>
        <a:bodyPr/>
        <a:lstStyle/>
        <a:p>
          <a:endParaRPr lang="fr-FR"/>
        </a:p>
      </dgm:t>
    </dgm:pt>
    <dgm:pt modelId="{A7A259D3-5B52-EC44-BE2C-B618F2EE766F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Responsabilisation</a:t>
          </a:r>
        </a:p>
      </dgm:t>
    </dgm:pt>
    <dgm:pt modelId="{9E3205B6-006C-6141-B3A5-8E6F9359F8B4}" type="parTrans" cxnId="{4DAD1F71-A69E-1A4D-8CFC-8BEDE20B6BB4}">
      <dgm:prSet/>
      <dgm:spPr/>
      <dgm:t>
        <a:bodyPr/>
        <a:lstStyle/>
        <a:p>
          <a:endParaRPr lang="fr-FR"/>
        </a:p>
      </dgm:t>
    </dgm:pt>
    <dgm:pt modelId="{9D02373A-D84E-5A4C-A0B3-09F8FF66EF90}" type="sibTrans" cxnId="{4DAD1F71-A69E-1A4D-8CFC-8BEDE20B6BB4}">
      <dgm:prSet/>
      <dgm:spPr/>
      <dgm:t>
        <a:bodyPr/>
        <a:lstStyle/>
        <a:p>
          <a:endParaRPr lang="fr-FR"/>
        </a:p>
      </dgm:t>
    </dgm:pt>
    <dgm:pt modelId="{521057B0-7A2E-D24A-B943-72884404959A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Sens de l’organisation</a:t>
          </a:r>
        </a:p>
      </dgm:t>
    </dgm:pt>
    <dgm:pt modelId="{8E7B5E7E-1441-B244-AB08-B4109536E33C}" type="parTrans" cxnId="{16AF8E7E-F21C-2145-A7F5-3E90C26B4E36}">
      <dgm:prSet/>
      <dgm:spPr/>
      <dgm:t>
        <a:bodyPr/>
        <a:lstStyle/>
        <a:p>
          <a:endParaRPr lang="fr-FR"/>
        </a:p>
      </dgm:t>
    </dgm:pt>
    <dgm:pt modelId="{0B874CBA-DDF7-824A-A9E6-4F22996B2E0B}" type="sibTrans" cxnId="{16AF8E7E-F21C-2145-A7F5-3E90C26B4E36}">
      <dgm:prSet/>
      <dgm:spPr/>
      <dgm:t>
        <a:bodyPr/>
        <a:lstStyle/>
        <a:p>
          <a:endParaRPr lang="fr-FR"/>
        </a:p>
      </dgm:t>
    </dgm:pt>
    <dgm:pt modelId="{9B835F33-3012-234F-A543-4C50E0E66DB3}">
      <dgm:prSet phldrT="[Texte]"/>
      <dgm:spPr>
        <a:solidFill>
          <a:srgbClr val="ADD387"/>
        </a:solidFill>
      </dgm:spPr>
      <dgm:t>
        <a:bodyPr/>
        <a:lstStyle/>
        <a:p>
          <a:r>
            <a:rPr lang="fr-CA" b="1" dirty="0">
              <a:solidFill>
                <a:srgbClr val="71999D"/>
              </a:solidFill>
            </a:rPr>
            <a:t>Capacité de jugement</a:t>
          </a:r>
        </a:p>
      </dgm:t>
    </dgm:pt>
    <dgm:pt modelId="{F8948145-A724-5343-A34E-038B7BCE3029}" type="parTrans" cxnId="{1C72F1DF-4287-BC44-B216-E443B4D97FC7}">
      <dgm:prSet/>
      <dgm:spPr/>
      <dgm:t>
        <a:bodyPr/>
        <a:lstStyle/>
        <a:p>
          <a:endParaRPr lang="fr-FR"/>
        </a:p>
      </dgm:t>
    </dgm:pt>
    <dgm:pt modelId="{F7D1BF03-EAA0-EF44-A7F7-5183CD808661}" type="sibTrans" cxnId="{1C72F1DF-4287-BC44-B216-E443B4D97FC7}">
      <dgm:prSet/>
      <dgm:spPr/>
      <dgm:t>
        <a:bodyPr/>
        <a:lstStyle/>
        <a:p>
          <a:endParaRPr lang="fr-FR"/>
        </a:p>
      </dgm:t>
    </dgm:pt>
    <dgm:pt modelId="{A6C4E0B2-6AA9-0F47-820F-1357BA0AC559}">
      <dgm:prSet/>
      <dgm:spPr>
        <a:solidFill>
          <a:srgbClr val="8DC1C5"/>
        </a:solidFill>
      </dgm:spPr>
      <dgm:t>
        <a:bodyPr anchor="ctr" anchorCtr="0"/>
        <a:lstStyle/>
        <a:p>
          <a:r>
            <a:rPr lang="fr-CA" b="1" dirty="0">
              <a:solidFill>
                <a:srgbClr val="71999D"/>
              </a:solidFill>
            </a:rPr>
            <a:t>Compétences relationnelles</a:t>
          </a:r>
        </a:p>
      </dgm:t>
    </dgm:pt>
    <dgm:pt modelId="{1018FD17-8A77-A742-8915-54329EE991A3}" type="parTrans" cxnId="{19F503C3-4F2B-1642-A025-D574706F97E6}">
      <dgm:prSet/>
      <dgm:spPr/>
      <dgm:t>
        <a:bodyPr/>
        <a:lstStyle/>
        <a:p>
          <a:endParaRPr lang="fr-FR"/>
        </a:p>
      </dgm:t>
    </dgm:pt>
    <dgm:pt modelId="{8822B61B-FBFD-0E40-AF2F-D1E5F02B6C0E}" type="sibTrans" cxnId="{19F503C3-4F2B-1642-A025-D574706F97E6}">
      <dgm:prSet/>
      <dgm:spPr/>
      <dgm:t>
        <a:bodyPr/>
        <a:lstStyle/>
        <a:p>
          <a:endParaRPr lang="fr-FR"/>
        </a:p>
      </dgm:t>
    </dgm:pt>
    <dgm:pt modelId="{E7436188-1469-A74E-BEB6-B9A8222048C9}">
      <dgm:prSet/>
      <dgm:spPr>
        <a:solidFill>
          <a:srgbClr val="8DC1C5"/>
        </a:solidFill>
      </dgm:spPr>
      <dgm:t>
        <a:bodyPr anchor="ctr" anchorCtr="0"/>
        <a:lstStyle/>
        <a:p>
          <a:r>
            <a:rPr lang="fr-CA" b="1" dirty="0">
              <a:solidFill>
                <a:srgbClr val="71999D"/>
              </a:solidFill>
            </a:rPr>
            <a:t>Compétences  techniques</a:t>
          </a:r>
        </a:p>
      </dgm:t>
    </dgm:pt>
    <dgm:pt modelId="{3A16AC77-C01E-DC40-A16B-F74B181E81C0}" type="parTrans" cxnId="{2A558BC2-65E9-5149-9517-D69846A5EA57}">
      <dgm:prSet/>
      <dgm:spPr/>
      <dgm:t>
        <a:bodyPr/>
        <a:lstStyle/>
        <a:p>
          <a:endParaRPr lang="fr-FR"/>
        </a:p>
      </dgm:t>
    </dgm:pt>
    <dgm:pt modelId="{B547BF7D-F6FE-6142-873F-686CF37D4B14}" type="sibTrans" cxnId="{2A558BC2-65E9-5149-9517-D69846A5EA57}">
      <dgm:prSet/>
      <dgm:spPr/>
      <dgm:t>
        <a:bodyPr/>
        <a:lstStyle/>
        <a:p>
          <a:endParaRPr lang="fr-FR"/>
        </a:p>
      </dgm:t>
    </dgm:pt>
    <dgm:pt modelId="{1CD494D2-7AD1-3943-8C05-E2DFCB6864BC}">
      <dgm:prSet/>
      <dgm:spPr>
        <a:solidFill>
          <a:srgbClr val="8DC1C5"/>
        </a:solidFill>
      </dgm:spPr>
      <dgm:t>
        <a:bodyPr anchor="ctr" anchorCtr="0"/>
        <a:lstStyle/>
        <a:p>
          <a:r>
            <a:rPr lang="fr-CA" b="1" dirty="0">
              <a:solidFill>
                <a:srgbClr val="71999D"/>
              </a:solidFill>
            </a:rPr>
            <a:t>Habiletés à travailler en équipe</a:t>
          </a:r>
        </a:p>
      </dgm:t>
    </dgm:pt>
    <dgm:pt modelId="{1C990EEE-3B73-5441-BD65-D77D3F711D4C}" type="parTrans" cxnId="{A0946AB0-568E-1C42-A358-F42AA75BD522}">
      <dgm:prSet/>
      <dgm:spPr/>
      <dgm:t>
        <a:bodyPr/>
        <a:lstStyle/>
        <a:p>
          <a:endParaRPr lang="fr-FR"/>
        </a:p>
      </dgm:t>
    </dgm:pt>
    <dgm:pt modelId="{921A47E2-2879-9746-AB16-74DCDFB079DA}" type="sibTrans" cxnId="{A0946AB0-568E-1C42-A358-F42AA75BD522}">
      <dgm:prSet/>
      <dgm:spPr/>
      <dgm:t>
        <a:bodyPr/>
        <a:lstStyle/>
        <a:p>
          <a:endParaRPr lang="fr-FR"/>
        </a:p>
      </dgm:t>
    </dgm:pt>
    <dgm:pt modelId="{AE92BF94-19F3-C143-87DB-F4ADC96B6AEA}" type="pres">
      <dgm:prSet presAssocID="{261B0A3F-63F8-CA4A-947F-C5F67C3EF1A8}" presName="theList" presStyleCnt="0">
        <dgm:presLayoutVars>
          <dgm:dir/>
          <dgm:animLvl val="lvl"/>
          <dgm:resizeHandles val="exact"/>
        </dgm:presLayoutVars>
      </dgm:prSet>
      <dgm:spPr/>
    </dgm:pt>
    <dgm:pt modelId="{A8CA3CA6-A86E-4247-B242-7E12CD3A531B}" type="pres">
      <dgm:prSet presAssocID="{DBACE67E-A641-1A43-BAD7-B12D31E86749}" presName="compNode" presStyleCnt="0"/>
      <dgm:spPr/>
    </dgm:pt>
    <dgm:pt modelId="{87DF66B5-ADE9-B14F-8103-EAA6AE23C555}" type="pres">
      <dgm:prSet presAssocID="{DBACE67E-A641-1A43-BAD7-B12D31E86749}" presName="aNode" presStyleLbl="bgShp" presStyleIdx="0" presStyleCnt="3"/>
      <dgm:spPr/>
    </dgm:pt>
    <dgm:pt modelId="{997CB2E5-1417-1542-81A0-4E006A570821}" type="pres">
      <dgm:prSet presAssocID="{DBACE67E-A641-1A43-BAD7-B12D31E86749}" presName="textNode" presStyleLbl="bgShp" presStyleIdx="0" presStyleCnt="3"/>
      <dgm:spPr/>
    </dgm:pt>
    <dgm:pt modelId="{244FF5D3-4171-5047-B9B5-A91E9C910A15}" type="pres">
      <dgm:prSet presAssocID="{DBACE67E-A641-1A43-BAD7-B12D31E86749}" presName="compChildNode" presStyleCnt="0"/>
      <dgm:spPr/>
    </dgm:pt>
    <dgm:pt modelId="{DBD395BA-DDC4-7A4E-978E-DCB0FC692427}" type="pres">
      <dgm:prSet presAssocID="{DBACE67E-A641-1A43-BAD7-B12D31E86749}" presName="theInnerList" presStyleCnt="0"/>
      <dgm:spPr/>
    </dgm:pt>
    <dgm:pt modelId="{B9257CC7-276B-DB4F-AA33-BD3A9FAEC324}" type="pres">
      <dgm:prSet presAssocID="{17F4B314-9634-4D4B-BD7F-BAABA80E9EAF}" presName="childNode" presStyleLbl="node1" presStyleIdx="0" presStyleCnt="11">
        <dgm:presLayoutVars>
          <dgm:bulletEnabled val="1"/>
        </dgm:presLayoutVars>
      </dgm:prSet>
      <dgm:spPr/>
    </dgm:pt>
    <dgm:pt modelId="{E1596BA1-BAEB-5046-A3D1-41751D97D50B}" type="pres">
      <dgm:prSet presAssocID="{17F4B314-9634-4D4B-BD7F-BAABA80E9EAF}" presName="aSpace2" presStyleCnt="0"/>
      <dgm:spPr/>
    </dgm:pt>
    <dgm:pt modelId="{6949D50F-FF0B-EE48-9DA7-28F7CDF7024B}" type="pres">
      <dgm:prSet presAssocID="{36A69345-0EF1-A943-9C1C-7AFFD191F9CE}" presName="childNode" presStyleLbl="node1" presStyleIdx="1" presStyleCnt="11">
        <dgm:presLayoutVars>
          <dgm:bulletEnabled val="1"/>
        </dgm:presLayoutVars>
      </dgm:prSet>
      <dgm:spPr/>
    </dgm:pt>
    <dgm:pt modelId="{A036CA9D-FEF4-F246-B02E-F69BF8141B9D}" type="pres">
      <dgm:prSet presAssocID="{36A69345-0EF1-A943-9C1C-7AFFD191F9CE}" presName="aSpace2" presStyleCnt="0"/>
      <dgm:spPr/>
    </dgm:pt>
    <dgm:pt modelId="{98E11B70-81AD-A14D-8B15-F9ACDA494612}" type="pres">
      <dgm:prSet presAssocID="{C3FDEC27-92BA-3940-BD60-CFA85B2584E6}" presName="childNode" presStyleLbl="node1" presStyleIdx="2" presStyleCnt="11">
        <dgm:presLayoutVars>
          <dgm:bulletEnabled val="1"/>
        </dgm:presLayoutVars>
      </dgm:prSet>
      <dgm:spPr/>
    </dgm:pt>
    <dgm:pt modelId="{9FBD11B8-6BD9-CB4B-B3A5-E78C2487B0AE}" type="pres">
      <dgm:prSet presAssocID="{C3FDEC27-92BA-3940-BD60-CFA85B2584E6}" presName="aSpace2" presStyleCnt="0"/>
      <dgm:spPr/>
    </dgm:pt>
    <dgm:pt modelId="{9318E393-8AD2-3047-959C-446D559B3A52}" type="pres">
      <dgm:prSet presAssocID="{61CFEB8A-BD78-0646-BA52-A5109DA3216A}" presName="childNode" presStyleLbl="node1" presStyleIdx="3" presStyleCnt="11">
        <dgm:presLayoutVars>
          <dgm:bulletEnabled val="1"/>
        </dgm:presLayoutVars>
      </dgm:prSet>
      <dgm:spPr/>
    </dgm:pt>
    <dgm:pt modelId="{6C4DE3C8-A0FC-CD48-A28B-38DEBECCF031}" type="pres">
      <dgm:prSet presAssocID="{DBACE67E-A641-1A43-BAD7-B12D31E86749}" presName="aSpace" presStyleCnt="0"/>
      <dgm:spPr/>
    </dgm:pt>
    <dgm:pt modelId="{7215DED5-BC88-D543-84BC-723C53AA60C9}" type="pres">
      <dgm:prSet presAssocID="{86687406-7EF9-314D-99F7-EFA7ACED104B}" presName="compNode" presStyleCnt="0"/>
      <dgm:spPr/>
    </dgm:pt>
    <dgm:pt modelId="{C4185A86-14AB-9E44-BBDA-AC66CEDE4939}" type="pres">
      <dgm:prSet presAssocID="{86687406-7EF9-314D-99F7-EFA7ACED104B}" presName="aNode" presStyleLbl="bgShp" presStyleIdx="1" presStyleCnt="3" custLinFactNeighborX="-1809" custLinFactNeighborY="-8183"/>
      <dgm:spPr/>
    </dgm:pt>
    <dgm:pt modelId="{73102977-18EC-D64B-818A-E8ECD0313A28}" type="pres">
      <dgm:prSet presAssocID="{86687406-7EF9-314D-99F7-EFA7ACED104B}" presName="textNode" presStyleLbl="bgShp" presStyleIdx="1" presStyleCnt="3"/>
      <dgm:spPr/>
    </dgm:pt>
    <dgm:pt modelId="{12C6A81D-FAD1-894F-B7BD-5D981C268772}" type="pres">
      <dgm:prSet presAssocID="{86687406-7EF9-314D-99F7-EFA7ACED104B}" presName="compChildNode" presStyleCnt="0"/>
      <dgm:spPr/>
    </dgm:pt>
    <dgm:pt modelId="{1F54341E-B82F-0141-B0EB-D2AF8C70BAE1}" type="pres">
      <dgm:prSet presAssocID="{86687406-7EF9-314D-99F7-EFA7ACED104B}" presName="theInnerList" presStyleCnt="0"/>
      <dgm:spPr/>
    </dgm:pt>
    <dgm:pt modelId="{27F6FB4C-8C7F-A544-9C69-370E3B45285F}" type="pres">
      <dgm:prSet presAssocID="{9C078822-3175-2F46-A484-49EAD4041977}" presName="childNode" presStyleLbl="node1" presStyleIdx="4" presStyleCnt="11">
        <dgm:presLayoutVars>
          <dgm:bulletEnabled val="1"/>
        </dgm:presLayoutVars>
      </dgm:prSet>
      <dgm:spPr/>
    </dgm:pt>
    <dgm:pt modelId="{02D49FF1-6E6E-9D49-9FC9-35548420F664}" type="pres">
      <dgm:prSet presAssocID="{9C078822-3175-2F46-A484-49EAD4041977}" presName="aSpace2" presStyleCnt="0"/>
      <dgm:spPr/>
    </dgm:pt>
    <dgm:pt modelId="{69AEDF61-4362-534C-9235-BE71E9AE9315}" type="pres">
      <dgm:prSet presAssocID="{A7A259D3-5B52-EC44-BE2C-B618F2EE766F}" presName="childNode" presStyleLbl="node1" presStyleIdx="5" presStyleCnt="11">
        <dgm:presLayoutVars>
          <dgm:bulletEnabled val="1"/>
        </dgm:presLayoutVars>
      </dgm:prSet>
      <dgm:spPr/>
    </dgm:pt>
    <dgm:pt modelId="{63FA1374-1E4C-C043-B917-33A1AAB96C36}" type="pres">
      <dgm:prSet presAssocID="{A7A259D3-5B52-EC44-BE2C-B618F2EE766F}" presName="aSpace2" presStyleCnt="0"/>
      <dgm:spPr/>
    </dgm:pt>
    <dgm:pt modelId="{AF68B87A-D15D-1346-B5EA-4E4A7BFFA247}" type="pres">
      <dgm:prSet presAssocID="{521057B0-7A2E-D24A-B943-72884404959A}" presName="childNode" presStyleLbl="node1" presStyleIdx="6" presStyleCnt="11">
        <dgm:presLayoutVars>
          <dgm:bulletEnabled val="1"/>
        </dgm:presLayoutVars>
      </dgm:prSet>
      <dgm:spPr/>
    </dgm:pt>
    <dgm:pt modelId="{A337FAD4-35A4-EB41-989E-DC73BEF2A86B}" type="pres">
      <dgm:prSet presAssocID="{521057B0-7A2E-D24A-B943-72884404959A}" presName="aSpace2" presStyleCnt="0"/>
      <dgm:spPr/>
    </dgm:pt>
    <dgm:pt modelId="{B394BA1C-D992-A943-B406-0064D6008C4D}" type="pres">
      <dgm:prSet presAssocID="{9B835F33-3012-234F-A543-4C50E0E66DB3}" presName="childNode" presStyleLbl="node1" presStyleIdx="7" presStyleCnt="11">
        <dgm:presLayoutVars>
          <dgm:bulletEnabled val="1"/>
        </dgm:presLayoutVars>
      </dgm:prSet>
      <dgm:spPr/>
    </dgm:pt>
    <dgm:pt modelId="{0FE2901E-443C-374B-B3E9-DE5252C6077D}" type="pres">
      <dgm:prSet presAssocID="{86687406-7EF9-314D-99F7-EFA7ACED104B}" presName="aSpace" presStyleCnt="0"/>
      <dgm:spPr/>
    </dgm:pt>
    <dgm:pt modelId="{8ACEBD93-6884-9A42-8329-F7D1C67CFF0E}" type="pres">
      <dgm:prSet presAssocID="{6DE4F93E-0B2A-8E4C-9BF4-0EC293C3C972}" presName="compNode" presStyleCnt="0"/>
      <dgm:spPr/>
    </dgm:pt>
    <dgm:pt modelId="{796E0CCB-637D-B14A-A2D0-5255F389DF3C}" type="pres">
      <dgm:prSet presAssocID="{6DE4F93E-0B2A-8E4C-9BF4-0EC293C3C972}" presName="aNode" presStyleLbl="bgShp" presStyleIdx="2" presStyleCnt="3"/>
      <dgm:spPr/>
    </dgm:pt>
    <dgm:pt modelId="{C61BD936-323A-0141-9940-5210995D97CD}" type="pres">
      <dgm:prSet presAssocID="{6DE4F93E-0B2A-8E4C-9BF4-0EC293C3C972}" presName="textNode" presStyleLbl="bgShp" presStyleIdx="2" presStyleCnt="3"/>
      <dgm:spPr/>
    </dgm:pt>
    <dgm:pt modelId="{0509B2A8-E30F-3549-8CD1-47CF8B4BD919}" type="pres">
      <dgm:prSet presAssocID="{6DE4F93E-0B2A-8E4C-9BF4-0EC293C3C972}" presName="compChildNode" presStyleCnt="0"/>
      <dgm:spPr/>
    </dgm:pt>
    <dgm:pt modelId="{A1697EED-A22D-6C43-A7BA-0A24332152C8}" type="pres">
      <dgm:prSet presAssocID="{6DE4F93E-0B2A-8E4C-9BF4-0EC293C3C972}" presName="theInnerList" presStyleCnt="0"/>
      <dgm:spPr/>
    </dgm:pt>
    <dgm:pt modelId="{EDAD21E4-B8C7-9D4F-9F96-02D95E56645D}" type="pres">
      <dgm:prSet presAssocID="{A6C4E0B2-6AA9-0F47-820F-1357BA0AC559}" presName="childNode" presStyleLbl="node1" presStyleIdx="8" presStyleCnt="11">
        <dgm:presLayoutVars>
          <dgm:bulletEnabled val="1"/>
        </dgm:presLayoutVars>
      </dgm:prSet>
      <dgm:spPr/>
    </dgm:pt>
    <dgm:pt modelId="{6A9C203B-B179-4B47-8815-1669BBDEFC3C}" type="pres">
      <dgm:prSet presAssocID="{A6C4E0B2-6AA9-0F47-820F-1357BA0AC559}" presName="aSpace2" presStyleCnt="0"/>
      <dgm:spPr/>
    </dgm:pt>
    <dgm:pt modelId="{7A45EC2C-102A-AC48-92EE-8325C6A55C53}" type="pres">
      <dgm:prSet presAssocID="{E7436188-1469-A74E-BEB6-B9A8222048C9}" presName="childNode" presStyleLbl="node1" presStyleIdx="9" presStyleCnt="11">
        <dgm:presLayoutVars>
          <dgm:bulletEnabled val="1"/>
        </dgm:presLayoutVars>
      </dgm:prSet>
      <dgm:spPr/>
    </dgm:pt>
    <dgm:pt modelId="{8A0DA949-B3CC-CF46-A9F7-83E68A7B99DD}" type="pres">
      <dgm:prSet presAssocID="{E7436188-1469-A74E-BEB6-B9A8222048C9}" presName="aSpace2" presStyleCnt="0"/>
      <dgm:spPr/>
    </dgm:pt>
    <dgm:pt modelId="{E0D1EABA-1382-354A-88CE-482213E75D30}" type="pres">
      <dgm:prSet presAssocID="{1CD494D2-7AD1-3943-8C05-E2DFCB6864BC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C93A7B08-FF09-6C40-9055-3A1B05ABB98B}" srcId="{DBACE67E-A641-1A43-BAD7-B12D31E86749}" destId="{61CFEB8A-BD78-0646-BA52-A5109DA3216A}" srcOrd="3" destOrd="0" parTransId="{B6DDB979-3629-E440-B06A-ED283D932154}" sibTransId="{25CC1C93-E54D-7645-A596-2F409415683C}"/>
    <dgm:cxn modelId="{6B4E8113-82A3-E749-9A0D-FD6228128433}" srcId="{DBACE67E-A641-1A43-BAD7-B12D31E86749}" destId="{36A69345-0EF1-A943-9C1C-7AFFD191F9CE}" srcOrd="1" destOrd="0" parTransId="{85721057-3229-D94F-BA34-C18C0C312E44}" sibTransId="{0A6BDAB3-EE62-BF4D-965E-15F5F62351E3}"/>
    <dgm:cxn modelId="{7AEDFA14-FE92-E244-8619-CD1A5C819C83}" type="presOf" srcId="{E7436188-1469-A74E-BEB6-B9A8222048C9}" destId="{7A45EC2C-102A-AC48-92EE-8325C6A55C53}" srcOrd="0" destOrd="0" presId="urn:microsoft.com/office/officeart/2005/8/layout/lProcess2"/>
    <dgm:cxn modelId="{F2004A1B-C2CB-C741-9D72-9EECA7FBD273}" type="presOf" srcId="{86687406-7EF9-314D-99F7-EFA7ACED104B}" destId="{C4185A86-14AB-9E44-BBDA-AC66CEDE4939}" srcOrd="0" destOrd="0" presId="urn:microsoft.com/office/officeart/2005/8/layout/lProcess2"/>
    <dgm:cxn modelId="{43B8C629-3139-274D-8706-B86B175C927A}" type="presOf" srcId="{86687406-7EF9-314D-99F7-EFA7ACED104B}" destId="{73102977-18EC-D64B-818A-E8ECD0313A28}" srcOrd="1" destOrd="0" presId="urn:microsoft.com/office/officeart/2005/8/layout/lProcess2"/>
    <dgm:cxn modelId="{209BE832-319F-E44E-8802-651BB563CA60}" srcId="{DBACE67E-A641-1A43-BAD7-B12D31E86749}" destId="{C3FDEC27-92BA-3940-BD60-CFA85B2584E6}" srcOrd="2" destOrd="0" parTransId="{BA264BAB-5E21-0544-9964-29592854E0E7}" sibTransId="{1F12A81D-D494-2C4A-A043-9D3CBD5FB002}"/>
    <dgm:cxn modelId="{38326333-8712-7F45-82A3-E490E6699961}" type="presOf" srcId="{DBACE67E-A641-1A43-BAD7-B12D31E86749}" destId="{87DF66B5-ADE9-B14F-8103-EAA6AE23C555}" srcOrd="0" destOrd="0" presId="urn:microsoft.com/office/officeart/2005/8/layout/lProcess2"/>
    <dgm:cxn modelId="{B2529D40-ED67-4445-9717-8CD1F7877F71}" srcId="{261B0A3F-63F8-CA4A-947F-C5F67C3EF1A8}" destId="{DBACE67E-A641-1A43-BAD7-B12D31E86749}" srcOrd="0" destOrd="0" parTransId="{E2E78372-E7E7-9C4D-97EB-57E4F13FF5DA}" sibTransId="{C8F5A3FC-4FE4-514E-A0E8-C8D0B48568B3}"/>
    <dgm:cxn modelId="{167F975D-C23F-8E48-9C7D-6E607C447083}" srcId="{86687406-7EF9-314D-99F7-EFA7ACED104B}" destId="{9C078822-3175-2F46-A484-49EAD4041977}" srcOrd="0" destOrd="0" parTransId="{85F42D34-3156-154F-A2F2-22A318F0D23B}" sibTransId="{AB7D8A02-DA8E-C345-A528-26A5ECC310A6}"/>
    <dgm:cxn modelId="{C564145E-A13D-5140-B35D-2452E972F57F}" type="presOf" srcId="{A7A259D3-5B52-EC44-BE2C-B618F2EE766F}" destId="{69AEDF61-4362-534C-9235-BE71E9AE9315}" srcOrd="0" destOrd="0" presId="urn:microsoft.com/office/officeart/2005/8/layout/lProcess2"/>
    <dgm:cxn modelId="{4192AA6D-22EA-724E-BEFD-89B9ED26259D}" type="presOf" srcId="{521057B0-7A2E-D24A-B943-72884404959A}" destId="{AF68B87A-D15D-1346-B5EA-4E4A7BFFA247}" srcOrd="0" destOrd="0" presId="urn:microsoft.com/office/officeart/2005/8/layout/lProcess2"/>
    <dgm:cxn modelId="{4DAD1F71-A69E-1A4D-8CFC-8BEDE20B6BB4}" srcId="{86687406-7EF9-314D-99F7-EFA7ACED104B}" destId="{A7A259D3-5B52-EC44-BE2C-B618F2EE766F}" srcOrd="1" destOrd="0" parTransId="{9E3205B6-006C-6141-B3A5-8E6F9359F8B4}" sibTransId="{9D02373A-D84E-5A4C-A0B3-09F8FF66EF90}"/>
    <dgm:cxn modelId="{904CEA5A-3B09-D24B-B34B-611423E21A34}" type="presOf" srcId="{6DE4F93E-0B2A-8E4C-9BF4-0EC293C3C972}" destId="{796E0CCB-637D-B14A-A2D0-5255F389DF3C}" srcOrd="0" destOrd="0" presId="urn:microsoft.com/office/officeart/2005/8/layout/lProcess2"/>
    <dgm:cxn modelId="{2CCAC07C-7462-F344-8967-1756E927EB51}" type="presOf" srcId="{1CD494D2-7AD1-3943-8C05-E2DFCB6864BC}" destId="{E0D1EABA-1382-354A-88CE-482213E75D30}" srcOrd="0" destOrd="0" presId="urn:microsoft.com/office/officeart/2005/8/layout/lProcess2"/>
    <dgm:cxn modelId="{16AF8E7E-F21C-2145-A7F5-3E90C26B4E36}" srcId="{86687406-7EF9-314D-99F7-EFA7ACED104B}" destId="{521057B0-7A2E-D24A-B943-72884404959A}" srcOrd="2" destOrd="0" parTransId="{8E7B5E7E-1441-B244-AB08-B4109536E33C}" sibTransId="{0B874CBA-DDF7-824A-A9E6-4F22996B2E0B}"/>
    <dgm:cxn modelId="{16B1147F-DEE7-584B-BCDB-9DD642D3F190}" type="presOf" srcId="{9C078822-3175-2F46-A484-49EAD4041977}" destId="{27F6FB4C-8C7F-A544-9C69-370E3B45285F}" srcOrd="0" destOrd="0" presId="urn:microsoft.com/office/officeart/2005/8/layout/lProcess2"/>
    <dgm:cxn modelId="{6C965586-3ABF-E64F-898C-4B1B7A594AB3}" srcId="{261B0A3F-63F8-CA4A-947F-C5F67C3EF1A8}" destId="{86687406-7EF9-314D-99F7-EFA7ACED104B}" srcOrd="1" destOrd="0" parTransId="{CD26A2C3-74F7-3848-9B38-D42FB9FCB3DB}" sibTransId="{27E8539F-3A2A-5F4A-ACCC-FA85DAB34D72}"/>
    <dgm:cxn modelId="{4FAE7289-E477-8D4D-9366-414BF0ECEF99}" type="presOf" srcId="{9B835F33-3012-234F-A543-4C50E0E66DB3}" destId="{B394BA1C-D992-A943-B406-0064D6008C4D}" srcOrd="0" destOrd="0" presId="urn:microsoft.com/office/officeart/2005/8/layout/lProcess2"/>
    <dgm:cxn modelId="{A0946AB0-568E-1C42-A358-F42AA75BD522}" srcId="{6DE4F93E-0B2A-8E4C-9BF4-0EC293C3C972}" destId="{1CD494D2-7AD1-3943-8C05-E2DFCB6864BC}" srcOrd="2" destOrd="0" parTransId="{1C990EEE-3B73-5441-BD65-D77D3F711D4C}" sibTransId="{921A47E2-2879-9746-AB16-74DCDFB079DA}"/>
    <dgm:cxn modelId="{45737AB6-16AB-ED4C-9818-78E8A730AF7E}" type="presOf" srcId="{17F4B314-9634-4D4B-BD7F-BAABA80E9EAF}" destId="{B9257CC7-276B-DB4F-AA33-BD3A9FAEC324}" srcOrd="0" destOrd="0" presId="urn:microsoft.com/office/officeart/2005/8/layout/lProcess2"/>
    <dgm:cxn modelId="{F7A983B9-3DBB-624E-BB48-98058D38E3C3}" type="presOf" srcId="{DBACE67E-A641-1A43-BAD7-B12D31E86749}" destId="{997CB2E5-1417-1542-81A0-4E006A570821}" srcOrd="1" destOrd="0" presId="urn:microsoft.com/office/officeart/2005/8/layout/lProcess2"/>
    <dgm:cxn modelId="{2A558BC2-65E9-5149-9517-D69846A5EA57}" srcId="{6DE4F93E-0B2A-8E4C-9BF4-0EC293C3C972}" destId="{E7436188-1469-A74E-BEB6-B9A8222048C9}" srcOrd="1" destOrd="0" parTransId="{3A16AC77-C01E-DC40-A16B-F74B181E81C0}" sibTransId="{B547BF7D-F6FE-6142-873F-686CF37D4B14}"/>
    <dgm:cxn modelId="{19F503C3-4F2B-1642-A025-D574706F97E6}" srcId="{6DE4F93E-0B2A-8E4C-9BF4-0EC293C3C972}" destId="{A6C4E0B2-6AA9-0F47-820F-1357BA0AC559}" srcOrd="0" destOrd="0" parTransId="{1018FD17-8A77-A742-8915-54329EE991A3}" sibTransId="{8822B61B-FBFD-0E40-AF2F-D1E5F02B6C0E}"/>
    <dgm:cxn modelId="{50CFDBD1-DD13-C74D-9D83-4684B13EBD24}" type="presOf" srcId="{261B0A3F-63F8-CA4A-947F-C5F67C3EF1A8}" destId="{AE92BF94-19F3-C143-87DB-F4ADC96B6AEA}" srcOrd="0" destOrd="0" presId="urn:microsoft.com/office/officeart/2005/8/layout/lProcess2"/>
    <dgm:cxn modelId="{8E12BDD2-B50E-FC42-B49A-4A82DBADA24A}" type="presOf" srcId="{61CFEB8A-BD78-0646-BA52-A5109DA3216A}" destId="{9318E393-8AD2-3047-959C-446D559B3A52}" srcOrd="0" destOrd="0" presId="urn:microsoft.com/office/officeart/2005/8/layout/lProcess2"/>
    <dgm:cxn modelId="{499C90DB-9661-354E-8151-B4B9AEA0EC1A}" type="presOf" srcId="{C3FDEC27-92BA-3940-BD60-CFA85B2584E6}" destId="{98E11B70-81AD-A14D-8B15-F9ACDA494612}" srcOrd="0" destOrd="0" presId="urn:microsoft.com/office/officeart/2005/8/layout/lProcess2"/>
    <dgm:cxn modelId="{1C72F1DF-4287-BC44-B216-E443B4D97FC7}" srcId="{86687406-7EF9-314D-99F7-EFA7ACED104B}" destId="{9B835F33-3012-234F-A543-4C50E0E66DB3}" srcOrd="3" destOrd="0" parTransId="{F8948145-A724-5343-A34E-038B7BCE3029}" sibTransId="{F7D1BF03-EAA0-EF44-A7F7-5183CD808661}"/>
    <dgm:cxn modelId="{6D4122E4-9C55-344E-AA87-3F23F9BCC39F}" type="presOf" srcId="{6DE4F93E-0B2A-8E4C-9BF4-0EC293C3C972}" destId="{C61BD936-323A-0141-9940-5210995D97CD}" srcOrd="1" destOrd="0" presId="urn:microsoft.com/office/officeart/2005/8/layout/lProcess2"/>
    <dgm:cxn modelId="{BB616AEA-93C9-FF46-BCF0-1359D8C3E868}" type="presOf" srcId="{A6C4E0B2-6AA9-0F47-820F-1357BA0AC559}" destId="{EDAD21E4-B8C7-9D4F-9F96-02D95E56645D}" srcOrd="0" destOrd="0" presId="urn:microsoft.com/office/officeart/2005/8/layout/lProcess2"/>
    <dgm:cxn modelId="{55E434ED-A428-6149-AC72-BC8D8CE4CD93}" type="presOf" srcId="{36A69345-0EF1-A943-9C1C-7AFFD191F9CE}" destId="{6949D50F-FF0B-EE48-9DA7-28F7CDF7024B}" srcOrd="0" destOrd="0" presId="urn:microsoft.com/office/officeart/2005/8/layout/lProcess2"/>
    <dgm:cxn modelId="{72F5C4F4-B91A-7344-851A-42D395D3A7A2}" srcId="{DBACE67E-A641-1A43-BAD7-B12D31E86749}" destId="{17F4B314-9634-4D4B-BD7F-BAABA80E9EAF}" srcOrd="0" destOrd="0" parTransId="{D1C5C1B5-3C3C-5A45-B174-1F7D7578F4CA}" sibTransId="{940F2466-BE73-C840-85C9-DA76484F2840}"/>
    <dgm:cxn modelId="{99E829FD-C41E-AA49-A8E6-BC9965340BD1}" srcId="{261B0A3F-63F8-CA4A-947F-C5F67C3EF1A8}" destId="{6DE4F93E-0B2A-8E4C-9BF4-0EC293C3C972}" srcOrd="2" destOrd="0" parTransId="{D59FECDE-4781-9E48-8E43-68D8D419124B}" sibTransId="{767896C6-A9CF-5E42-B322-D9AC9113B5EA}"/>
    <dgm:cxn modelId="{D5D04EF6-F1E0-DE4A-B088-9BF99F30F6A8}" type="presParOf" srcId="{AE92BF94-19F3-C143-87DB-F4ADC96B6AEA}" destId="{A8CA3CA6-A86E-4247-B242-7E12CD3A531B}" srcOrd="0" destOrd="0" presId="urn:microsoft.com/office/officeart/2005/8/layout/lProcess2"/>
    <dgm:cxn modelId="{E8DF21D6-4724-8149-A7CD-A6109B16A9F7}" type="presParOf" srcId="{A8CA3CA6-A86E-4247-B242-7E12CD3A531B}" destId="{87DF66B5-ADE9-B14F-8103-EAA6AE23C555}" srcOrd="0" destOrd="0" presId="urn:microsoft.com/office/officeart/2005/8/layout/lProcess2"/>
    <dgm:cxn modelId="{98DB5A2D-746B-BF4D-9877-918C37350634}" type="presParOf" srcId="{A8CA3CA6-A86E-4247-B242-7E12CD3A531B}" destId="{997CB2E5-1417-1542-81A0-4E006A570821}" srcOrd="1" destOrd="0" presId="urn:microsoft.com/office/officeart/2005/8/layout/lProcess2"/>
    <dgm:cxn modelId="{EF9C76C7-D699-4D41-8CE2-27725FD4AE36}" type="presParOf" srcId="{A8CA3CA6-A86E-4247-B242-7E12CD3A531B}" destId="{244FF5D3-4171-5047-B9B5-A91E9C910A15}" srcOrd="2" destOrd="0" presId="urn:microsoft.com/office/officeart/2005/8/layout/lProcess2"/>
    <dgm:cxn modelId="{7C157A87-8351-1F4D-A089-25458305744E}" type="presParOf" srcId="{244FF5D3-4171-5047-B9B5-A91E9C910A15}" destId="{DBD395BA-DDC4-7A4E-978E-DCB0FC692427}" srcOrd="0" destOrd="0" presId="urn:microsoft.com/office/officeart/2005/8/layout/lProcess2"/>
    <dgm:cxn modelId="{50FFFE47-1063-C441-A02C-323BE360CE99}" type="presParOf" srcId="{DBD395BA-DDC4-7A4E-978E-DCB0FC692427}" destId="{B9257CC7-276B-DB4F-AA33-BD3A9FAEC324}" srcOrd="0" destOrd="0" presId="urn:microsoft.com/office/officeart/2005/8/layout/lProcess2"/>
    <dgm:cxn modelId="{E0207AFB-57CE-764B-B9DE-694F9775C01F}" type="presParOf" srcId="{DBD395BA-DDC4-7A4E-978E-DCB0FC692427}" destId="{E1596BA1-BAEB-5046-A3D1-41751D97D50B}" srcOrd="1" destOrd="0" presId="urn:microsoft.com/office/officeart/2005/8/layout/lProcess2"/>
    <dgm:cxn modelId="{24EB872B-1339-9D49-81A3-30BF083A185A}" type="presParOf" srcId="{DBD395BA-DDC4-7A4E-978E-DCB0FC692427}" destId="{6949D50F-FF0B-EE48-9DA7-28F7CDF7024B}" srcOrd="2" destOrd="0" presId="urn:microsoft.com/office/officeart/2005/8/layout/lProcess2"/>
    <dgm:cxn modelId="{012A2F90-A746-A742-AA32-0E78CB181647}" type="presParOf" srcId="{DBD395BA-DDC4-7A4E-978E-DCB0FC692427}" destId="{A036CA9D-FEF4-F246-B02E-F69BF8141B9D}" srcOrd="3" destOrd="0" presId="urn:microsoft.com/office/officeart/2005/8/layout/lProcess2"/>
    <dgm:cxn modelId="{D60AA71C-9691-FF42-814B-CF25479B0A15}" type="presParOf" srcId="{DBD395BA-DDC4-7A4E-978E-DCB0FC692427}" destId="{98E11B70-81AD-A14D-8B15-F9ACDA494612}" srcOrd="4" destOrd="0" presId="urn:microsoft.com/office/officeart/2005/8/layout/lProcess2"/>
    <dgm:cxn modelId="{0017681A-12A9-2341-99D3-9F35B547F627}" type="presParOf" srcId="{DBD395BA-DDC4-7A4E-978E-DCB0FC692427}" destId="{9FBD11B8-6BD9-CB4B-B3A5-E78C2487B0AE}" srcOrd="5" destOrd="0" presId="urn:microsoft.com/office/officeart/2005/8/layout/lProcess2"/>
    <dgm:cxn modelId="{20E21E86-72D4-9445-8411-EE3FF3D2D87F}" type="presParOf" srcId="{DBD395BA-DDC4-7A4E-978E-DCB0FC692427}" destId="{9318E393-8AD2-3047-959C-446D559B3A52}" srcOrd="6" destOrd="0" presId="urn:microsoft.com/office/officeart/2005/8/layout/lProcess2"/>
    <dgm:cxn modelId="{97E17031-3BC1-3D4B-9EFE-827E754DE714}" type="presParOf" srcId="{AE92BF94-19F3-C143-87DB-F4ADC96B6AEA}" destId="{6C4DE3C8-A0FC-CD48-A28B-38DEBECCF031}" srcOrd="1" destOrd="0" presId="urn:microsoft.com/office/officeart/2005/8/layout/lProcess2"/>
    <dgm:cxn modelId="{4632D21A-0959-E342-BED3-99FE7D980D96}" type="presParOf" srcId="{AE92BF94-19F3-C143-87DB-F4ADC96B6AEA}" destId="{7215DED5-BC88-D543-84BC-723C53AA60C9}" srcOrd="2" destOrd="0" presId="urn:microsoft.com/office/officeart/2005/8/layout/lProcess2"/>
    <dgm:cxn modelId="{5345BBDD-C9CE-B240-A3BB-D9CABE06BE91}" type="presParOf" srcId="{7215DED5-BC88-D543-84BC-723C53AA60C9}" destId="{C4185A86-14AB-9E44-BBDA-AC66CEDE4939}" srcOrd="0" destOrd="0" presId="urn:microsoft.com/office/officeart/2005/8/layout/lProcess2"/>
    <dgm:cxn modelId="{57B45371-2C2A-284E-81C3-16EEBB741C06}" type="presParOf" srcId="{7215DED5-BC88-D543-84BC-723C53AA60C9}" destId="{73102977-18EC-D64B-818A-E8ECD0313A28}" srcOrd="1" destOrd="0" presId="urn:microsoft.com/office/officeart/2005/8/layout/lProcess2"/>
    <dgm:cxn modelId="{D000D190-78DB-6946-B33E-0EEFDDC509B0}" type="presParOf" srcId="{7215DED5-BC88-D543-84BC-723C53AA60C9}" destId="{12C6A81D-FAD1-894F-B7BD-5D981C268772}" srcOrd="2" destOrd="0" presId="urn:microsoft.com/office/officeart/2005/8/layout/lProcess2"/>
    <dgm:cxn modelId="{F378C5DD-2479-304A-9E2F-6F911BBACBE3}" type="presParOf" srcId="{12C6A81D-FAD1-894F-B7BD-5D981C268772}" destId="{1F54341E-B82F-0141-B0EB-D2AF8C70BAE1}" srcOrd="0" destOrd="0" presId="urn:microsoft.com/office/officeart/2005/8/layout/lProcess2"/>
    <dgm:cxn modelId="{C459077E-979C-AB47-ADE5-01BA499D8E9A}" type="presParOf" srcId="{1F54341E-B82F-0141-B0EB-D2AF8C70BAE1}" destId="{27F6FB4C-8C7F-A544-9C69-370E3B45285F}" srcOrd="0" destOrd="0" presId="urn:microsoft.com/office/officeart/2005/8/layout/lProcess2"/>
    <dgm:cxn modelId="{94D4E9E5-E69A-E34A-BE97-A52333C40A24}" type="presParOf" srcId="{1F54341E-B82F-0141-B0EB-D2AF8C70BAE1}" destId="{02D49FF1-6E6E-9D49-9FC9-35548420F664}" srcOrd="1" destOrd="0" presId="urn:microsoft.com/office/officeart/2005/8/layout/lProcess2"/>
    <dgm:cxn modelId="{8097F731-8C50-D64B-ABAF-7730DEE46618}" type="presParOf" srcId="{1F54341E-B82F-0141-B0EB-D2AF8C70BAE1}" destId="{69AEDF61-4362-534C-9235-BE71E9AE9315}" srcOrd="2" destOrd="0" presId="urn:microsoft.com/office/officeart/2005/8/layout/lProcess2"/>
    <dgm:cxn modelId="{3AAF6CD0-825D-DB4D-9BA3-92B4DD146ECB}" type="presParOf" srcId="{1F54341E-B82F-0141-B0EB-D2AF8C70BAE1}" destId="{63FA1374-1E4C-C043-B917-33A1AAB96C36}" srcOrd="3" destOrd="0" presId="urn:microsoft.com/office/officeart/2005/8/layout/lProcess2"/>
    <dgm:cxn modelId="{636A2DEF-EF5F-7247-B95C-A1076CD598C7}" type="presParOf" srcId="{1F54341E-B82F-0141-B0EB-D2AF8C70BAE1}" destId="{AF68B87A-D15D-1346-B5EA-4E4A7BFFA247}" srcOrd="4" destOrd="0" presId="urn:microsoft.com/office/officeart/2005/8/layout/lProcess2"/>
    <dgm:cxn modelId="{8413D874-D890-344C-BA40-E8E9F7755689}" type="presParOf" srcId="{1F54341E-B82F-0141-B0EB-D2AF8C70BAE1}" destId="{A337FAD4-35A4-EB41-989E-DC73BEF2A86B}" srcOrd="5" destOrd="0" presId="urn:microsoft.com/office/officeart/2005/8/layout/lProcess2"/>
    <dgm:cxn modelId="{A50ADD68-C733-D647-AF6F-E1C95E8A48E5}" type="presParOf" srcId="{1F54341E-B82F-0141-B0EB-D2AF8C70BAE1}" destId="{B394BA1C-D992-A943-B406-0064D6008C4D}" srcOrd="6" destOrd="0" presId="urn:microsoft.com/office/officeart/2005/8/layout/lProcess2"/>
    <dgm:cxn modelId="{5E6721C8-3E14-7B4B-8AAA-89BC3E5D8012}" type="presParOf" srcId="{AE92BF94-19F3-C143-87DB-F4ADC96B6AEA}" destId="{0FE2901E-443C-374B-B3E9-DE5252C6077D}" srcOrd="3" destOrd="0" presId="urn:microsoft.com/office/officeart/2005/8/layout/lProcess2"/>
    <dgm:cxn modelId="{4DE6DB3E-AD60-B740-8993-0D265DB06EC4}" type="presParOf" srcId="{AE92BF94-19F3-C143-87DB-F4ADC96B6AEA}" destId="{8ACEBD93-6884-9A42-8329-F7D1C67CFF0E}" srcOrd="4" destOrd="0" presId="urn:microsoft.com/office/officeart/2005/8/layout/lProcess2"/>
    <dgm:cxn modelId="{86E21D72-EE20-8F44-AA46-6C9CA83827CD}" type="presParOf" srcId="{8ACEBD93-6884-9A42-8329-F7D1C67CFF0E}" destId="{796E0CCB-637D-B14A-A2D0-5255F389DF3C}" srcOrd="0" destOrd="0" presId="urn:microsoft.com/office/officeart/2005/8/layout/lProcess2"/>
    <dgm:cxn modelId="{FF95B2DF-3030-2441-AB3C-CA7337DCD034}" type="presParOf" srcId="{8ACEBD93-6884-9A42-8329-F7D1C67CFF0E}" destId="{C61BD936-323A-0141-9940-5210995D97CD}" srcOrd="1" destOrd="0" presId="urn:microsoft.com/office/officeart/2005/8/layout/lProcess2"/>
    <dgm:cxn modelId="{7A231B90-9B92-CA45-A282-3CE7AECD6D25}" type="presParOf" srcId="{8ACEBD93-6884-9A42-8329-F7D1C67CFF0E}" destId="{0509B2A8-E30F-3549-8CD1-47CF8B4BD919}" srcOrd="2" destOrd="0" presId="urn:microsoft.com/office/officeart/2005/8/layout/lProcess2"/>
    <dgm:cxn modelId="{825302B3-67B2-DE4E-8FB3-4682E5D734FE}" type="presParOf" srcId="{0509B2A8-E30F-3549-8CD1-47CF8B4BD919}" destId="{A1697EED-A22D-6C43-A7BA-0A24332152C8}" srcOrd="0" destOrd="0" presId="urn:microsoft.com/office/officeart/2005/8/layout/lProcess2"/>
    <dgm:cxn modelId="{1174BE1E-1A27-B640-BB7F-6C25E288F701}" type="presParOf" srcId="{A1697EED-A22D-6C43-A7BA-0A24332152C8}" destId="{EDAD21E4-B8C7-9D4F-9F96-02D95E56645D}" srcOrd="0" destOrd="0" presId="urn:microsoft.com/office/officeart/2005/8/layout/lProcess2"/>
    <dgm:cxn modelId="{4B511FAA-D4F3-704A-A7DB-B240B3137938}" type="presParOf" srcId="{A1697EED-A22D-6C43-A7BA-0A24332152C8}" destId="{6A9C203B-B179-4B47-8815-1669BBDEFC3C}" srcOrd="1" destOrd="0" presId="urn:microsoft.com/office/officeart/2005/8/layout/lProcess2"/>
    <dgm:cxn modelId="{F8B77476-6181-804E-AE67-4D4A27ACC0EC}" type="presParOf" srcId="{A1697EED-A22D-6C43-A7BA-0A24332152C8}" destId="{7A45EC2C-102A-AC48-92EE-8325C6A55C53}" srcOrd="2" destOrd="0" presId="urn:microsoft.com/office/officeart/2005/8/layout/lProcess2"/>
    <dgm:cxn modelId="{D5B6C52D-CEFF-484C-B8C1-EAEAB933CA69}" type="presParOf" srcId="{A1697EED-A22D-6C43-A7BA-0A24332152C8}" destId="{8A0DA949-B3CC-CF46-A9F7-83E68A7B99DD}" srcOrd="3" destOrd="0" presId="urn:microsoft.com/office/officeart/2005/8/layout/lProcess2"/>
    <dgm:cxn modelId="{A159F4B3-259E-7941-A6FE-EDD44BBC2719}" type="presParOf" srcId="{A1697EED-A22D-6C43-A7BA-0A24332152C8}" destId="{E0D1EABA-1382-354A-88CE-482213E75D3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7CA52-D502-5F4E-97BD-49408D43B67D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75B2928-5F58-C44E-A310-A54F40DB0306}">
      <dgm:prSet phldrT="[Texte]"/>
      <dgm:spPr>
        <a:noFill/>
      </dgm:spPr>
      <dgm:t>
        <a:bodyPr/>
        <a:lstStyle/>
        <a:p>
          <a:r>
            <a:rPr lang="fr-CA" b="1" dirty="0">
              <a:solidFill>
                <a:schemeClr val="tx1"/>
              </a:solidFill>
              <a:latin typeface="Arial" charset="0"/>
            </a:rPr>
            <a:t>Les outils de sélection</a:t>
          </a:r>
          <a:endParaRPr lang="fr-FR" b="1" dirty="0">
            <a:solidFill>
              <a:schemeClr val="tx1"/>
            </a:solidFill>
          </a:endParaRPr>
        </a:p>
      </dgm:t>
    </dgm:pt>
    <dgm:pt modelId="{2A8F6CCE-41B4-6743-A407-57DCDF6786E1}" type="parTrans" cxnId="{BB339BD6-8D20-4A44-A641-6A7EF9E8BADD}">
      <dgm:prSet/>
      <dgm:spPr/>
      <dgm:t>
        <a:bodyPr/>
        <a:lstStyle/>
        <a:p>
          <a:endParaRPr lang="fr-FR"/>
        </a:p>
      </dgm:t>
    </dgm:pt>
    <dgm:pt modelId="{BDA3802F-2872-C140-9576-F12CA0A66373}" type="sibTrans" cxnId="{BB339BD6-8D20-4A44-A641-6A7EF9E8BADD}">
      <dgm:prSet/>
      <dgm:spPr/>
      <dgm:t>
        <a:bodyPr/>
        <a:lstStyle/>
        <a:p>
          <a:endParaRPr lang="fr-FR"/>
        </a:p>
      </dgm:t>
    </dgm:pt>
    <dgm:pt modelId="{D318796A-458E-544A-A3F3-3FCD4F5ACA11}">
      <dgm:prSet phldrT="[Texte]"/>
      <dgm:spPr>
        <a:solidFill>
          <a:srgbClr val="ADD387"/>
        </a:solidFill>
      </dgm:spPr>
      <dgm:t>
        <a:bodyPr/>
        <a:lstStyle/>
        <a:p>
          <a:r>
            <a:rPr lang="fr-CA" b="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Curriculum vitae</a:t>
          </a:r>
          <a:endParaRPr lang="fr-FR" b="0" dirty="0">
            <a:ln>
              <a:solidFill>
                <a:srgbClr val="71999D"/>
              </a:solidFill>
            </a:ln>
            <a:solidFill>
              <a:srgbClr val="71999D"/>
            </a:solidFill>
          </a:endParaRPr>
        </a:p>
      </dgm:t>
    </dgm:pt>
    <dgm:pt modelId="{283E7863-20BF-0F43-9648-DF782096D817}" type="parTrans" cxnId="{72EF6158-8F6C-3043-A760-6A312AFD8E6D}">
      <dgm:prSet/>
      <dgm:spPr/>
      <dgm:t>
        <a:bodyPr/>
        <a:lstStyle/>
        <a:p>
          <a:endParaRPr lang="fr-FR"/>
        </a:p>
      </dgm:t>
    </dgm:pt>
    <dgm:pt modelId="{A9819F66-B168-204A-BF95-0CBC3091376E}" type="sibTrans" cxnId="{72EF6158-8F6C-3043-A760-6A312AFD8E6D}">
      <dgm:prSet/>
      <dgm:spPr/>
      <dgm:t>
        <a:bodyPr/>
        <a:lstStyle/>
        <a:p>
          <a:endParaRPr lang="fr-FR"/>
        </a:p>
      </dgm:t>
    </dgm:pt>
    <dgm:pt modelId="{5867574E-CA69-A247-B15C-4F8E7BDBF53E}">
      <dgm:prSet/>
      <dgm:spPr>
        <a:solidFill>
          <a:srgbClr val="ADD387"/>
        </a:solidFill>
      </dgm:spPr>
      <dgm:t>
        <a:bodyPr/>
        <a:lstStyle/>
        <a:p>
          <a:r>
            <a:rPr lang="fr-CA" b="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Formulaire de demande d’emploi</a:t>
          </a:r>
        </a:p>
      </dgm:t>
    </dgm:pt>
    <dgm:pt modelId="{5F873FDC-62C9-F641-B777-E308BD126DBF}" type="parTrans" cxnId="{E074EAAC-5C41-4449-9A38-59EA8E38B3BE}">
      <dgm:prSet/>
      <dgm:spPr/>
      <dgm:t>
        <a:bodyPr/>
        <a:lstStyle/>
        <a:p>
          <a:endParaRPr lang="fr-FR"/>
        </a:p>
      </dgm:t>
    </dgm:pt>
    <dgm:pt modelId="{DDF3A807-58D2-0848-8A17-2812D7A3E798}" type="sibTrans" cxnId="{E074EAAC-5C41-4449-9A38-59EA8E38B3BE}">
      <dgm:prSet/>
      <dgm:spPr/>
      <dgm:t>
        <a:bodyPr/>
        <a:lstStyle/>
        <a:p>
          <a:endParaRPr lang="fr-FR"/>
        </a:p>
      </dgm:t>
    </dgm:pt>
    <dgm:pt modelId="{9E3B91BF-AE0A-DB40-B6F6-EB5A502A40B8}">
      <dgm:prSet/>
      <dgm:spPr>
        <a:solidFill>
          <a:srgbClr val="ADD387"/>
        </a:solidFill>
      </dgm:spPr>
      <dgm:t>
        <a:bodyPr/>
        <a:lstStyle/>
        <a:p>
          <a:r>
            <a:rPr lang="fr-CA" b="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Test d’aptitude</a:t>
          </a:r>
        </a:p>
      </dgm:t>
    </dgm:pt>
    <dgm:pt modelId="{5E9DF4F0-96F0-414A-8A7C-1CB9D597072A}" type="parTrans" cxnId="{956B8E5B-B8E6-9E4F-A866-357AECA925DB}">
      <dgm:prSet/>
      <dgm:spPr/>
      <dgm:t>
        <a:bodyPr/>
        <a:lstStyle/>
        <a:p>
          <a:endParaRPr lang="fr-FR"/>
        </a:p>
      </dgm:t>
    </dgm:pt>
    <dgm:pt modelId="{CDA36BEE-28A6-184A-97A4-2CFC1DDC30C8}" type="sibTrans" cxnId="{956B8E5B-B8E6-9E4F-A866-357AECA925DB}">
      <dgm:prSet/>
      <dgm:spPr/>
      <dgm:t>
        <a:bodyPr/>
        <a:lstStyle/>
        <a:p>
          <a:endParaRPr lang="fr-FR"/>
        </a:p>
      </dgm:t>
    </dgm:pt>
    <dgm:pt modelId="{1FE3DE6B-0FC8-8540-A45F-BA9D77A38B48}">
      <dgm:prSet/>
      <dgm:spPr>
        <a:solidFill>
          <a:srgbClr val="ADD387"/>
        </a:solidFill>
      </dgm:spPr>
      <dgm:t>
        <a:bodyPr/>
        <a:lstStyle/>
        <a:p>
          <a:r>
            <a:rPr lang="fr-CA" b="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Épreuve de simulation de rendement</a:t>
          </a:r>
        </a:p>
      </dgm:t>
    </dgm:pt>
    <dgm:pt modelId="{35903516-B670-F049-8397-92171D0B9F50}" type="parTrans" cxnId="{3A1CD1A7-C28B-6C4D-90FE-7FC175ABB9E6}">
      <dgm:prSet/>
      <dgm:spPr/>
      <dgm:t>
        <a:bodyPr/>
        <a:lstStyle/>
        <a:p>
          <a:endParaRPr lang="fr-FR"/>
        </a:p>
      </dgm:t>
    </dgm:pt>
    <dgm:pt modelId="{B72849FB-F8FD-CE4A-8E9D-469589930A20}" type="sibTrans" cxnId="{3A1CD1A7-C28B-6C4D-90FE-7FC175ABB9E6}">
      <dgm:prSet/>
      <dgm:spPr/>
      <dgm:t>
        <a:bodyPr/>
        <a:lstStyle/>
        <a:p>
          <a:endParaRPr lang="fr-FR"/>
        </a:p>
      </dgm:t>
    </dgm:pt>
    <dgm:pt modelId="{B18E2B93-F66B-4A49-AC29-D7CAB64477C6}">
      <dgm:prSet/>
      <dgm:spPr>
        <a:solidFill>
          <a:srgbClr val="ADD387"/>
        </a:solidFill>
      </dgm:spPr>
      <dgm:t>
        <a:bodyPr/>
        <a:lstStyle/>
        <a:p>
          <a:r>
            <a:rPr lang="fr-CA" b="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Entrevue</a:t>
          </a:r>
        </a:p>
      </dgm:t>
    </dgm:pt>
    <dgm:pt modelId="{657E15B5-D858-DB4B-8EFC-549787A430DB}" type="parTrans" cxnId="{F0F811D7-83D6-AF4B-A03E-937E7571D053}">
      <dgm:prSet/>
      <dgm:spPr/>
      <dgm:t>
        <a:bodyPr/>
        <a:lstStyle/>
        <a:p>
          <a:endParaRPr lang="fr-FR"/>
        </a:p>
      </dgm:t>
    </dgm:pt>
    <dgm:pt modelId="{9A755B97-16A0-A943-B766-A883BCFC5CDA}" type="sibTrans" cxnId="{F0F811D7-83D6-AF4B-A03E-937E7571D053}">
      <dgm:prSet/>
      <dgm:spPr/>
      <dgm:t>
        <a:bodyPr/>
        <a:lstStyle/>
        <a:p>
          <a:endParaRPr lang="fr-FR"/>
        </a:p>
      </dgm:t>
    </dgm:pt>
    <dgm:pt modelId="{4FE5C5D6-D7E6-234D-81B4-E008186EC8E4}">
      <dgm:prSet/>
      <dgm:spPr>
        <a:solidFill>
          <a:srgbClr val="ADD387"/>
        </a:solidFill>
      </dgm:spPr>
      <dgm:t>
        <a:bodyPr/>
        <a:lstStyle/>
        <a:p>
          <a:r>
            <a:rPr lang="fr-CA" b="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Enquête sur les antécédents</a:t>
          </a:r>
        </a:p>
      </dgm:t>
    </dgm:pt>
    <dgm:pt modelId="{B00AD200-8BB3-9E45-B15F-B1DBE15B1D14}" type="parTrans" cxnId="{71D660FF-5410-924C-B3E2-426A7FFA759B}">
      <dgm:prSet/>
      <dgm:spPr/>
      <dgm:t>
        <a:bodyPr/>
        <a:lstStyle/>
        <a:p>
          <a:endParaRPr lang="fr-FR"/>
        </a:p>
      </dgm:t>
    </dgm:pt>
    <dgm:pt modelId="{91EF8555-20D4-E44D-9D40-C27D628EE594}" type="sibTrans" cxnId="{71D660FF-5410-924C-B3E2-426A7FFA759B}">
      <dgm:prSet/>
      <dgm:spPr/>
      <dgm:t>
        <a:bodyPr/>
        <a:lstStyle/>
        <a:p>
          <a:endParaRPr lang="fr-FR"/>
        </a:p>
      </dgm:t>
    </dgm:pt>
    <dgm:pt modelId="{61C5D280-2CBB-BD4D-A6CA-ED5585BBBE1E}">
      <dgm:prSet/>
      <dgm:spPr>
        <a:solidFill>
          <a:srgbClr val="ADD387"/>
        </a:solidFill>
      </dgm:spPr>
      <dgm:t>
        <a:bodyPr/>
        <a:lstStyle/>
        <a:p>
          <a:r>
            <a:rPr lang="fr-CA" b="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Bilan de santé</a:t>
          </a:r>
        </a:p>
      </dgm:t>
    </dgm:pt>
    <dgm:pt modelId="{773127BF-4B7E-DF4E-9F77-992515473465}" type="parTrans" cxnId="{F42E73AB-AB23-5E4E-BEA8-CAD96AD3F282}">
      <dgm:prSet/>
      <dgm:spPr/>
      <dgm:t>
        <a:bodyPr/>
        <a:lstStyle/>
        <a:p>
          <a:endParaRPr lang="fr-FR"/>
        </a:p>
      </dgm:t>
    </dgm:pt>
    <dgm:pt modelId="{FB7C21E2-5EB7-7F42-94BC-4CE8EF536879}" type="sibTrans" cxnId="{F42E73AB-AB23-5E4E-BEA8-CAD96AD3F282}">
      <dgm:prSet/>
      <dgm:spPr/>
      <dgm:t>
        <a:bodyPr/>
        <a:lstStyle/>
        <a:p>
          <a:endParaRPr lang="fr-FR"/>
        </a:p>
      </dgm:t>
    </dgm:pt>
    <dgm:pt modelId="{B06DEFF7-970F-5D48-BE1D-F71405C78B6E}" type="pres">
      <dgm:prSet presAssocID="{3937CA52-D502-5F4E-97BD-49408D43B67D}" presName="Name0" presStyleCnt="0">
        <dgm:presLayoutVars>
          <dgm:dir/>
          <dgm:animLvl val="lvl"/>
          <dgm:resizeHandles val="exact"/>
        </dgm:presLayoutVars>
      </dgm:prSet>
      <dgm:spPr/>
    </dgm:pt>
    <dgm:pt modelId="{0771FA14-946A-7544-8F39-3238BEA6A75C}" type="pres">
      <dgm:prSet presAssocID="{075B2928-5F58-C44E-A310-A54F40DB0306}" presName="composite" presStyleCnt="0"/>
      <dgm:spPr/>
    </dgm:pt>
    <dgm:pt modelId="{B0AE9316-268C-8C4B-8CBA-024108788E73}" type="pres">
      <dgm:prSet presAssocID="{075B2928-5F58-C44E-A310-A54F40DB030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C7D73A8C-A164-8543-ADC1-9EB27AFC197B}" type="pres">
      <dgm:prSet presAssocID="{075B2928-5F58-C44E-A310-A54F40DB0306}" presName="desTx" presStyleLbl="alignAccFollowNode1" presStyleIdx="0" presStyleCnt="1" custLinFactNeighborX="12251" custLinFactNeighborY="31">
        <dgm:presLayoutVars>
          <dgm:bulletEnabled val="1"/>
        </dgm:presLayoutVars>
      </dgm:prSet>
      <dgm:spPr/>
    </dgm:pt>
  </dgm:ptLst>
  <dgm:cxnLst>
    <dgm:cxn modelId="{532DF200-CCE1-084C-B880-5617EB1E931C}" type="presOf" srcId="{1FE3DE6B-0FC8-8540-A45F-BA9D77A38B48}" destId="{C7D73A8C-A164-8543-ADC1-9EB27AFC197B}" srcOrd="0" destOrd="3" presId="urn:microsoft.com/office/officeart/2005/8/layout/hList1"/>
    <dgm:cxn modelId="{48A57709-383C-4E4A-8801-7F36A02A98C9}" type="presOf" srcId="{5867574E-CA69-A247-B15C-4F8E7BDBF53E}" destId="{C7D73A8C-A164-8543-ADC1-9EB27AFC197B}" srcOrd="0" destOrd="1" presId="urn:microsoft.com/office/officeart/2005/8/layout/hList1"/>
    <dgm:cxn modelId="{FD1A9F30-FFAD-3B4E-82F4-E4933D0D12F4}" type="presOf" srcId="{61C5D280-2CBB-BD4D-A6CA-ED5585BBBE1E}" destId="{C7D73A8C-A164-8543-ADC1-9EB27AFC197B}" srcOrd="0" destOrd="6" presId="urn:microsoft.com/office/officeart/2005/8/layout/hList1"/>
    <dgm:cxn modelId="{87461F33-DA70-9B4B-ACD4-F290E6D6BF1B}" type="presOf" srcId="{D318796A-458E-544A-A3F3-3FCD4F5ACA11}" destId="{C7D73A8C-A164-8543-ADC1-9EB27AFC197B}" srcOrd="0" destOrd="0" presId="urn:microsoft.com/office/officeart/2005/8/layout/hList1"/>
    <dgm:cxn modelId="{956B8E5B-B8E6-9E4F-A866-357AECA925DB}" srcId="{075B2928-5F58-C44E-A310-A54F40DB0306}" destId="{9E3B91BF-AE0A-DB40-B6F6-EB5A502A40B8}" srcOrd="2" destOrd="0" parTransId="{5E9DF4F0-96F0-414A-8A7C-1CB9D597072A}" sibTransId="{CDA36BEE-28A6-184A-97A4-2CFC1DDC30C8}"/>
    <dgm:cxn modelId="{F7CD0E60-3590-FC49-B8AD-A7CE9E19698B}" type="presOf" srcId="{B18E2B93-F66B-4A49-AC29-D7CAB64477C6}" destId="{C7D73A8C-A164-8543-ADC1-9EB27AFC197B}" srcOrd="0" destOrd="4" presId="urn:microsoft.com/office/officeart/2005/8/layout/hList1"/>
    <dgm:cxn modelId="{72EF6158-8F6C-3043-A760-6A312AFD8E6D}" srcId="{075B2928-5F58-C44E-A310-A54F40DB0306}" destId="{D318796A-458E-544A-A3F3-3FCD4F5ACA11}" srcOrd="0" destOrd="0" parTransId="{283E7863-20BF-0F43-9648-DF782096D817}" sibTransId="{A9819F66-B168-204A-BF95-0CBC3091376E}"/>
    <dgm:cxn modelId="{C0B2598B-DC3B-FB46-96F3-E1F9237258B6}" type="presOf" srcId="{4FE5C5D6-D7E6-234D-81B4-E008186EC8E4}" destId="{C7D73A8C-A164-8543-ADC1-9EB27AFC197B}" srcOrd="0" destOrd="5" presId="urn:microsoft.com/office/officeart/2005/8/layout/hList1"/>
    <dgm:cxn modelId="{3A1CD1A7-C28B-6C4D-90FE-7FC175ABB9E6}" srcId="{075B2928-5F58-C44E-A310-A54F40DB0306}" destId="{1FE3DE6B-0FC8-8540-A45F-BA9D77A38B48}" srcOrd="3" destOrd="0" parTransId="{35903516-B670-F049-8397-92171D0B9F50}" sibTransId="{B72849FB-F8FD-CE4A-8E9D-469589930A20}"/>
    <dgm:cxn modelId="{F42E73AB-AB23-5E4E-BEA8-CAD96AD3F282}" srcId="{075B2928-5F58-C44E-A310-A54F40DB0306}" destId="{61C5D280-2CBB-BD4D-A6CA-ED5585BBBE1E}" srcOrd="6" destOrd="0" parTransId="{773127BF-4B7E-DF4E-9F77-992515473465}" sibTransId="{FB7C21E2-5EB7-7F42-94BC-4CE8EF536879}"/>
    <dgm:cxn modelId="{E074EAAC-5C41-4449-9A38-59EA8E38B3BE}" srcId="{075B2928-5F58-C44E-A310-A54F40DB0306}" destId="{5867574E-CA69-A247-B15C-4F8E7BDBF53E}" srcOrd="1" destOrd="0" parTransId="{5F873FDC-62C9-F641-B777-E308BD126DBF}" sibTransId="{DDF3A807-58D2-0848-8A17-2812D7A3E798}"/>
    <dgm:cxn modelId="{42F043D2-E086-8040-AD0D-029142FEBBA3}" type="presOf" srcId="{3937CA52-D502-5F4E-97BD-49408D43B67D}" destId="{B06DEFF7-970F-5D48-BE1D-F71405C78B6E}" srcOrd="0" destOrd="0" presId="urn:microsoft.com/office/officeart/2005/8/layout/hList1"/>
    <dgm:cxn modelId="{BB339BD6-8D20-4A44-A641-6A7EF9E8BADD}" srcId="{3937CA52-D502-5F4E-97BD-49408D43B67D}" destId="{075B2928-5F58-C44E-A310-A54F40DB0306}" srcOrd="0" destOrd="0" parTransId="{2A8F6CCE-41B4-6743-A407-57DCDF6786E1}" sibTransId="{BDA3802F-2872-C140-9576-F12CA0A66373}"/>
    <dgm:cxn modelId="{F0F811D7-83D6-AF4B-A03E-937E7571D053}" srcId="{075B2928-5F58-C44E-A310-A54F40DB0306}" destId="{B18E2B93-F66B-4A49-AC29-D7CAB64477C6}" srcOrd="4" destOrd="0" parTransId="{657E15B5-D858-DB4B-8EFC-549787A430DB}" sibTransId="{9A755B97-16A0-A943-B766-A883BCFC5CDA}"/>
    <dgm:cxn modelId="{20730BEA-AC6F-5F49-92A4-E6D7AFE7325E}" type="presOf" srcId="{075B2928-5F58-C44E-A310-A54F40DB0306}" destId="{B0AE9316-268C-8C4B-8CBA-024108788E73}" srcOrd="0" destOrd="0" presId="urn:microsoft.com/office/officeart/2005/8/layout/hList1"/>
    <dgm:cxn modelId="{5DE404F3-8627-3741-8B62-496667D0174F}" type="presOf" srcId="{9E3B91BF-AE0A-DB40-B6F6-EB5A502A40B8}" destId="{C7D73A8C-A164-8543-ADC1-9EB27AFC197B}" srcOrd="0" destOrd="2" presId="urn:microsoft.com/office/officeart/2005/8/layout/hList1"/>
    <dgm:cxn modelId="{71D660FF-5410-924C-B3E2-426A7FFA759B}" srcId="{075B2928-5F58-C44E-A310-A54F40DB0306}" destId="{4FE5C5D6-D7E6-234D-81B4-E008186EC8E4}" srcOrd="5" destOrd="0" parTransId="{B00AD200-8BB3-9E45-B15F-B1DBE15B1D14}" sibTransId="{91EF8555-20D4-E44D-9D40-C27D628EE594}"/>
    <dgm:cxn modelId="{2AD67F6C-4323-9042-8B8E-FA8E33B6F31E}" type="presParOf" srcId="{B06DEFF7-970F-5D48-BE1D-F71405C78B6E}" destId="{0771FA14-946A-7544-8F39-3238BEA6A75C}" srcOrd="0" destOrd="0" presId="urn:microsoft.com/office/officeart/2005/8/layout/hList1"/>
    <dgm:cxn modelId="{D0C1AFA6-2356-C845-AAEF-AD2EE99779CD}" type="presParOf" srcId="{0771FA14-946A-7544-8F39-3238BEA6A75C}" destId="{B0AE9316-268C-8C4B-8CBA-024108788E73}" srcOrd="0" destOrd="0" presId="urn:microsoft.com/office/officeart/2005/8/layout/hList1"/>
    <dgm:cxn modelId="{1764FE50-0A1E-374D-A27B-E781CC54ACFF}" type="presParOf" srcId="{0771FA14-946A-7544-8F39-3238BEA6A75C}" destId="{C7D73A8C-A164-8543-ADC1-9EB27AFC197B}" srcOrd="1" destOrd="0" presId="urn:microsoft.com/office/officeart/2005/8/layout/hList1"/>
  </dgm:cxnLst>
  <dgm:bg>
    <a:solidFill>
      <a:srgbClr val="71999D">
        <a:alpha val="90000"/>
      </a:srgb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C58A86-7CE5-B14E-84D3-8294917B17D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2BAC87-952B-3645-84CB-AE174778EBB6}">
      <dgm:prSet phldrT="[Texte]"/>
      <dgm:spPr/>
      <dgm:t>
        <a:bodyPr/>
        <a:lstStyle/>
        <a:p>
          <a:r>
            <a:rPr lang="fr-FR" b="1" dirty="0"/>
            <a:t>Dotation</a:t>
          </a:r>
          <a:endParaRPr lang="fr-FR" dirty="0"/>
        </a:p>
      </dgm:t>
    </dgm:pt>
    <dgm:pt modelId="{15F2E055-FFB1-D94B-9098-23B65A507288}" type="parTrans" cxnId="{AD07A4BC-8C3A-C047-8B93-22D68ECFCF08}">
      <dgm:prSet/>
      <dgm:spPr/>
      <dgm:t>
        <a:bodyPr/>
        <a:lstStyle/>
        <a:p>
          <a:endParaRPr lang="fr-FR"/>
        </a:p>
      </dgm:t>
    </dgm:pt>
    <dgm:pt modelId="{EBAD0D43-4DA7-9D48-A491-86E41E7DB610}" type="sibTrans" cxnId="{AD07A4BC-8C3A-C047-8B93-22D68ECFCF08}">
      <dgm:prSet/>
      <dgm:spPr/>
      <dgm:t>
        <a:bodyPr/>
        <a:lstStyle/>
        <a:p>
          <a:endParaRPr lang="fr-FR"/>
        </a:p>
      </dgm:t>
    </dgm:pt>
    <dgm:pt modelId="{C818B74E-8D67-D243-B139-BAB1B68AE32C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pPr algn="l"/>
          <a:r>
            <a:rPr lang="fr-FR" sz="1600" dirty="0">
              <a:solidFill>
                <a:srgbClr val="71999D"/>
              </a:solidFill>
            </a:rPr>
            <a:t>Répondre aux attentes de l’organisation</a:t>
          </a:r>
        </a:p>
      </dgm:t>
    </dgm:pt>
    <dgm:pt modelId="{177959DF-2A8A-6C44-950F-AF3D7C75C1BD}" type="parTrans" cxnId="{F8734238-697D-154C-B06B-595E432951AD}">
      <dgm:prSet/>
      <dgm:spPr/>
      <dgm:t>
        <a:bodyPr/>
        <a:lstStyle/>
        <a:p>
          <a:endParaRPr lang="fr-FR"/>
        </a:p>
      </dgm:t>
    </dgm:pt>
    <dgm:pt modelId="{7812F31A-136E-254B-9F76-C2898A478767}" type="sibTrans" cxnId="{F8734238-697D-154C-B06B-595E432951AD}">
      <dgm:prSet/>
      <dgm:spPr/>
      <dgm:t>
        <a:bodyPr/>
        <a:lstStyle/>
        <a:p>
          <a:endParaRPr lang="fr-FR"/>
        </a:p>
      </dgm:t>
    </dgm:pt>
    <dgm:pt modelId="{1B42891C-F57D-EE4F-95AD-0EB2F5D6D913}">
      <dgm:prSet/>
      <dgm:spPr/>
      <dgm:t>
        <a:bodyPr/>
        <a:lstStyle/>
        <a:p>
          <a:r>
            <a:rPr lang="fr-FR" b="1" dirty="0"/>
            <a:t>Dotation et relations de travail</a:t>
          </a:r>
        </a:p>
      </dgm:t>
    </dgm:pt>
    <dgm:pt modelId="{2254EE63-949F-FC4B-98A9-7C2EDA1505BC}" type="parTrans" cxnId="{331D1B71-18E6-C44D-A59A-35C5912B76F4}">
      <dgm:prSet/>
      <dgm:spPr/>
      <dgm:t>
        <a:bodyPr/>
        <a:lstStyle/>
        <a:p>
          <a:endParaRPr lang="fr-FR"/>
        </a:p>
      </dgm:t>
    </dgm:pt>
    <dgm:pt modelId="{A7DE02F8-4AD3-E64C-BD9E-181B60527AB6}" type="sibTrans" cxnId="{331D1B71-18E6-C44D-A59A-35C5912B76F4}">
      <dgm:prSet/>
      <dgm:spPr/>
      <dgm:t>
        <a:bodyPr/>
        <a:lstStyle/>
        <a:p>
          <a:endParaRPr lang="fr-FR"/>
        </a:p>
      </dgm:t>
    </dgm:pt>
    <dgm:pt modelId="{23DB8D95-6263-1D43-AAF2-BC6BD2ECF6E7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600" dirty="0">
              <a:solidFill>
                <a:srgbClr val="71999D"/>
              </a:solidFill>
            </a:rPr>
            <a:t>S’intégrer à l’organisation</a:t>
          </a:r>
        </a:p>
      </dgm:t>
    </dgm:pt>
    <dgm:pt modelId="{C72A50DB-9D58-334C-9E31-B972C969CDA3}" type="parTrans" cxnId="{F80CFB3A-74DB-C144-9039-A71222CDEE4F}">
      <dgm:prSet/>
      <dgm:spPr/>
      <dgm:t>
        <a:bodyPr/>
        <a:lstStyle/>
        <a:p>
          <a:endParaRPr lang="fr-FR"/>
        </a:p>
      </dgm:t>
    </dgm:pt>
    <dgm:pt modelId="{8CEF1E76-1E74-414E-B8E5-7AEF57FC8B8B}" type="sibTrans" cxnId="{F80CFB3A-74DB-C144-9039-A71222CDEE4F}">
      <dgm:prSet/>
      <dgm:spPr/>
      <dgm:t>
        <a:bodyPr/>
        <a:lstStyle/>
        <a:p>
          <a:endParaRPr lang="fr-FR"/>
        </a:p>
      </dgm:t>
    </dgm:pt>
    <dgm:pt modelId="{ED1BF6CB-777C-9C4D-8A2E-3F00AE3ADA88}">
      <dgm:prSet/>
      <dgm:spPr/>
      <dgm:t>
        <a:bodyPr/>
        <a:lstStyle/>
        <a:p>
          <a:r>
            <a:rPr lang="fr-FR" b="1" dirty="0"/>
            <a:t>Développement organisationnel </a:t>
          </a:r>
        </a:p>
      </dgm:t>
    </dgm:pt>
    <dgm:pt modelId="{36D815E1-AB69-B140-B5B0-F0BF15077A4E}" type="parTrans" cxnId="{5E8D41B8-51AD-9541-8043-81D1BD59DD0D}">
      <dgm:prSet/>
      <dgm:spPr/>
      <dgm:t>
        <a:bodyPr/>
        <a:lstStyle/>
        <a:p>
          <a:endParaRPr lang="fr-FR"/>
        </a:p>
      </dgm:t>
    </dgm:pt>
    <dgm:pt modelId="{2A253594-F79F-1E4C-8663-05FC1897CE6E}" type="sibTrans" cxnId="{5E8D41B8-51AD-9541-8043-81D1BD59DD0D}">
      <dgm:prSet/>
      <dgm:spPr/>
      <dgm:t>
        <a:bodyPr/>
        <a:lstStyle/>
        <a:p>
          <a:endParaRPr lang="fr-FR"/>
        </a:p>
      </dgm:t>
    </dgm:pt>
    <dgm:pt modelId="{751F7253-8E42-BD4A-91AC-2DA9A22BAD99}">
      <dgm:prSet custT="1"/>
      <dgm:spPr>
        <a:solidFill>
          <a:srgbClr val="8DC1C5">
            <a:alpha val="90000"/>
          </a:srgbClr>
        </a:solidFill>
      </dgm:spPr>
      <dgm:t>
        <a:bodyPr/>
        <a:lstStyle/>
        <a:p>
          <a:r>
            <a:rPr lang="fr-FR" sz="1600" dirty="0">
              <a:solidFill>
                <a:srgbClr val="71999D"/>
              </a:solidFill>
            </a:rPr>
            <a:t>Maintenir leurs connaissances et leurs pratiques à jour</a:t>
          </a:r>
        </a:p>
      </dgm:t>
    </dgm:pt>
    <dgm:pt modelId="{F339AEA6-2FCF-B044-9A2C-D251AE230185}" type="parTrans" cxnId="{99556350-481C-4242-9710-E1ED4FCC2E96}">
      <dgm:prSet/>
      <dgm:spPr/>
      <dgm:t>
        <a:bodyPr/>
        <a:lstStyle/>
        <a:p>
          <a:endParaRPr lang="fr-FR"/>
        </a:p>
      </dgm:t>
    </dgm:pt>
    <dgm:pt modelId="{3CDE78E1-AF59-264D-8777-F200D2BDE15B}" type="sibTrans" cxnId="{99556350-481C-4242-9710-E1ED4FCC2E96}">
      <dgm:prSet/>
      <dgm:spPr/>
      <dgm:t>
        <a:bodyPr/>
        <a:lstStyle/>
        <a:p>
          <a:endParaRPr lang="fr-FR"/>
        </a:p>
      </dgm:t>
    </dgm:pt>
    <dgm:pt modelId="{2A46F2AA-D35C-C745-BEE5-D879E064CBA3}">
      <dgm:prSet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300" i="0" dirty="0">
              <a:solidFill>
                <a:srgbClr val="71999D"/>
              </a:solidFill>
            </a:rPr>
            <a:t>Initiation à l’organisation</a:t>
          </a:r>
        </a:p>
      </dgm:t>
    </dgm:pt>
    <dgm:pt modelId="{2A1A5536-0FC8-774C-BF4C-A8EF65A3EFB6}" type="parTrans" cxnId="{7DA38B61-FD61-394E-80EE-B978C2AA0B39}">
      <dgm:prSet/>
      <dgm:spPr/>
      <dgm:t>
        <a:bodyPr/>
        <a:lstStyle/>
        <a:p>
          <a:endParaRPr lang="fr-FR"/>
        </a:p>
      </dgm:t>
    </dgm:pt>
    <dgm:pt modelId="{07C84543-DB2F-0F43-A351-812D4E0A8D50}" type="sibTrans" cxnId="{7DA38B61-FD61-394E-80EE-B978C2AA0B39}">
      <dgm:prSet/>
      <dgm:spPr/>
      <dgm:t>
        <a:bodyPr/>
        <a:lstStyle/>
        <a:p>
          <a:endParaRPr lang="fr-FR"/>
        </a:p>
      </dgm:t>
    </dgm:pt>
    <dgm:pt modelId="{43EAB167-6F0E-7748-B4DC-3A7EC5F812CA}">
      <dgm:prSet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300" i="0" dirty="0">
              <a:solidFill>
                <a:srgbClr val="71999D"/>
              </a:solidFill>
            </a:rPr>
            <a:t>Initiation à l’unité de travail </a:t>
          </a:r>
        </a:p>
      </dgm:t>
    </dgm:pt>
    <dgm:pt modelId="{83D86DCA-CA26-6A4D-8C46-7861ADD27868}" type="parTrans" cxnId="{6A9C1062-12E5-1241-991A-FFE532C7EBF0}">
      <dgm:prSet/>
      <dgm:spPr/>
      <dgm:t>
        <a:bodyPr/>
        <a:lstStyle/>
        <a:p>
          <a:endParaRPr lang="fr-FR"/>
        </a:p>
      </dgm:t>
    </dgm:pt>
    <dgm:pt modelId="{BE90E90F-2075-E548-A995-89D976CFBD14}" type="sibTrans" cxnId="{6A9C1062-12E5-1241-991A-FFE532C7EBF0}">
      <dgm:prSet/>
      <dgm:spPr/>
      <dgm:t>
        <a:bodyPr/>
        <a:lstStyle/>
        <a:p>
          <a:endParaRPr lang="fr-FR"/>
        </a:p>
      </dgm:t>
    </dgm:pt>
    <dgm:pt modelId="{B3FEFDBE-2296-E848-B296-14C96137E214}">
      <dgm:prSet phldrT="[Texte]"/>
      <dgm:spPr>
        <a:solidFill>
          <a:srgbClr val="EFC19F">
            <a:alpha val="90000"/>
          </a:srgbClr>
        </a:solidFill>
      </dgm:spPr>
      <dgm:t>
        <a:bodyPr/>
        <a:lstStyle/>
        <a:p>
          <a:pPr algn="l"/>
          <a:r>
            <a:rPr lang="fr-FR" sz="1700" b="1" dirty="0"/>
            <a:t>L’embauche</a:t>
          </a:r>
          <a:endParaRPr lang="fr-FR" sz="1700" dirty="0"/>
        </a:p>
      </dgm:t>
    </dgm:pt>
    <dgm:pt modelId="{9A4477B4-F441-FF42-8FC1-66C34062B4D3}" type="parTrans" cxnId="{A934E6FE-8D85-2C42-80D9-44FC44DE2044}">
      <dgm:prSet/>
      <dgm:spPr/>
      <dgm:t>
        <a:bodyPr/>
        <a:lstStyle/>
        <a:p>
          <a:endParaRPr lang="fr-FR"/>
        </a:p>
      </dgm:t>
    </dgm:pt>
    <dgm:pt modelId="{891E0C52-1CC6-DC45-81E8-6598464C43C5}" type="sibTrans" cxnId="{A934E6FE-8D85-2C42-80D9-44FC44DE2044}">
      <dgm:prSet/>
      <dgm:spPr/>
      <dgm:t>
        <a:bodyPr/>
        <a:lstStyle/>
        <a:p>
          <a:endParaRPr lang="fr-FR"/>
        </a:p>
      </dgm:t>
    </dgm:pt>
    <dgm:pt modelId="{B146BB2C-B3E6-BE49-BE22-326FB8F126CE}">
      <dgm:prSet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700" b="1" dirty="0"/>
            <a:t>L’accueil</a:t>
          </a:r>
        </a:p>
      </dgm:t>
    </dgm:pt>
    <dgm:pt modelId="{ED286A80-BC6F-4642-AB35-8FEF07553F8A}" type="parTrans" cxnId="{B73D8F8D-B308-EC48-87E5-8FF6F9246CA8}">
      <dgm:prSet/>
      <dgm:spPr/>
      <dgm:t>
        <a:bodyPr/>
        <a:lstStyle/>
        <a:p>
          <a:endParaRPr lang="fr-FR"/>
        </a:p>
      </dgm:t>
    </dgm:pt>
    <dgm:pt modelId="{654CE55A-55F3-034C-87EE-E790FE96EE3C}" type="sibTrans" cxnId="{B73D8F8D-B308-EC48-87E5-8FF6F9246CA8}">
      <dgm:prSet/>
      <dgm:spPr/>
      <dgm:t>
        <a:bodyPr/>
        <a:lstStyle/>
        <a:p>
          <a:endParaRPr lang="fr-FR"/>
        </a:p>
      </dgm:t>
    </dgm:pt>
    <dgm:pt modelId="{E125BC2D-2530-054F-83F8-21EA898983E1}">
      <dgm:prSet/>
      <dgm:spPr>
        <a:solidFill>
          <a:srgbClr val="8DC1C5">
            <a:alpha val="90000"/>
          </a:srgbClr>
        </a:solidFill>
      </dgm:spPr>
      <dgm:t>
        <a:bodyPr/>
        <a:lstStyle/>
        <a:p>
          <a:r>
            <a:rPr lang="fr-FR" sz="1300" dirty="0">
              <a:solidFill>
                <a:srgbClr val="71999D"/>
              </a:solidFill>
            </a:rPr>
            <a:t>Activités de formation</a:t>
          </a:r>
        </a:p>
      </dgm:t>
    </dgm:pt>
    <dgm:pt modelId="{15731F6E-8428-324D-B6A1-6BB7652E5A9E}" type="parTrans" cxnId="{83CFBC9A-14BA-3E49-8091-8F600954D689}">
      <dgm:prSet/>
      <dgm:spPr/>
      <dgm:t>
        <a:bodyPr/>
        <a:lstStyle/>
        <a:p>
          <a:endParaRPr lang="fr-FR"/>
        </a:p>
      </dgm:t>
    </dgm:pt>
    <dgm:pt modelId="{EE8B230F-61E3-FD44-B3C8-EC33137F6DE1}" type="sibTrans" cxnId="{83CFBC9A-14BA-3E49-8091-8F600954D689}">
      <dgm:prSet/>
      <dgm:spPr/>
      <dgm:t>
        <a:bodyPr/>
        <a:lstStyle/>
        <a:p>
          <a:endParaRPr lang="fr-FR"/>
        </a:p>
      </dgm:t>
    </dgm:pt>
    <dgm:pt modelId="{223DE6FF-F881-BF4D-B05E-15570368AB85}">
      <dgm:prSet/>
      <dgm:spPr>
        <a:solidFill>
          <a:srgbClr val="8DC1C5">
            <a:alpha val="90000"/>
          </a:srgbClr>
        </a:solidFill>
      </dgm:spPr>
      <dgm:t>
        <a:bodyPr/>
        <a:lstStyle/>
        <a:p>
          <a:r>
            <a:rPr lang="fr-FR" sz="1700" b="1" dirty="0"/>
            <a:t>Les activités de développement </a:t>
          </a:r>
        </a:p>
      </dgm:t>
    </dgm:pt>
    <dgm:pt modelId="{20C465A5-46C1-1044-A03A-6B95A5261427}" type="parTrans" cxnId="{863317FB-C184-3644-A5CD-A5E9FEBA3624}">
      <dgm:prSet/>
      <dgm:spPr/>
      <dgm:t>
        <a:bodyPr/>
        <a:lstStyle/>
        <a:p>
          <a:endParaRPr lang="fr-FR"/>
        </a:p>
      </dgm:t>
    </dgm:pt>
    <dgm:pt modelId="{F585D036-A890-C148-954F-BAF31B10261B}" type="sibTrans" cxnId="{863317FB-C184-3644-A5CD-A5E9FEBA3624}">
      <dgm:prSet/>
      <dgm:spPr/>
      <dgm:t>
        <a:bodyPr/>
        <a:lstStyle/>
        <a:p>
          <a:endParaRPr lang="fr-FR"/>
        </a:p>
      </dgm:t>
    </dgm:pt>
    <dgm:pt modelId="{BF2C2D90-8698-B94C-958F-C14B8690D43D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endParaRPr lang="fr-FR" sz="1600" dirty="0">
            <a:solidFill>
              <a:srgbClr val="71999D"/>
            </a:solidFill>
          </a:endParaRPr>
        </a:p>
      </dgm:t>
    </dgm:pt>
    <dgm:pt modelId="{DE931D0A-5AE9-4847-9A8F-D908FD4B52CE}" type="parTrans" cxnId="{2261C4BB-2BB2-FB4F-A132-0D55BCA2CA1A}">
      <dgm:prSet/>
      <dgm:spPr/>
    </dgm:pt>
    <dgm:pt modelId="{025A53E9-B3D9-914D-9843-C260504D199F}" type="sibTrans" cxnId="{2261C4BB-2BB2-FB4F-A132-0D55BCA2CA1A}">
      <dgm:prSet/>
      <dgm:spPr/>
    </dgm:pt>
    <dgm:pt modelId="{F3C4398A-D410-A04B-8B52-9ED58FB0C803}">
      <dgm:prSet custT="1"/>
      <dgm:spPr>
        <a:solidFill>
          <a:srgbClr val="8DC1C5">
            <a:alpha val="90000"/>
          </a:srgbClr>
        </a:solidFill>
      </dgm:spPr>
      <dgm:t>
        <a:bodyPr/>
        <a:lstStyle/>
        <a:p>
          <a:endParaRPr lang="fr-FR" sz="1600" dirty="0">
            <a:solidFill>
              <a:srgbClr val="71999D"/>
            </a:solidFill>
          </a:endParaRPr>
        </a:p>
      </dgm:t>
    </dgm:pt>
    <dgm:pt modelId="{1DE6ACF9-CDF9-9E46-B4AC-1D9EF7B82348}" type="parTrans" cxnId="{C453EE25-A76F-1D47-A068-97448E44502F}">
      <dgm:prSet/>
      <dgm:spPr/>
    </dgm:pt>
    <dgm:pt modelId="{5D8AA933-3B5A-5843-82DE-1D34505AE6BB}" type="sibTrans" cxnId="{C453EE25-A76F-1D47-A068-97448E44502F}">
      <dgm:prSet/>
      <dgm:spPr/>
    </dgm:pt>
    <dgm:pt modelId="{B19E539C-42A8-7F46-8289-1137DD233247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pPr algn="l"/>
          <a:r>
            <a:rPr lang="fr-FR" sz="1600" dirty="0">
              <a:solidFill>
                <a:srgbClr val="71999D"/>
              </a:solidFill>
            </a:rPr>
            <a:t>Maintenir une qualité de vie convenable </a:t>
          </a:r>
        </a:p>
      </dgm:t>
    </dgm:pt>
    <dgm:pt modelId="{76D989A6-E2CF-E942-ADE1-7F45CDFFB708}" type="parTrans" cxnId="{C122AED8-CE0D-414F-84F3-47F49CD3CABD}">
      <dgm:prSet/>
      <dgm:spPr/>
    </dgm:pt>
    <dgm:pt modelId="{3ADB554E-DE10-0F49-8367-6C228D3746E0}" type="sibTrans" cxnId="{C122AED8-CE0D-414F-84F3-47F49CD3CABD}">
      <dgm:prSet/>
      <dgm:spPr/>
    </dgm:pt>
    <dgm:pt modelId="{BF4F3A7A-7946-3A49-A0BE-79591305F6E8}" type="pres">
      <dgm:prSet presAssocID="{FDC58A86-7CE5-B14E-84D3-8294917B17D9}" presName="theList" presStyleCnt="0">
        <dgm:presLayoutVars>
          <dgm:dir/>
          <dgm:animLvl val="lvl"/>
          <dgm:resizeHandles val="exact"/>
        </dgm:presLayoutVars>
      </dgm:prSet>
      <dgm:spPr/>
    </dgm:pt>
    <dgm:pt modelId="{E0D5004B-15F4-C543-8A09-B397B2D21A33}" type="pres">
      <dgm:prSet presAssocID="{4E2BAC87-952B-3645-84CB-AE174778EBB6}" presName="compNode" presStyleCnt="0"/>
      <dgm:spPr/>
    </dgm:pt>
    <dgm:pt modelId="{DAB20EC6-CF72-D249-98C5-CCEE96A3A257}" type="pres">
      <dgm:prSet presAssocID="{4E2BAC87-952B-3645-84CB-AE174778EBB6}" presName="aNode" presStyleLbl="bgShp" presStyleIdx="0" presStyleCnt="3"/>
      <dgm:spPr/>
    </dgm:pt>
    <dgm:pt modelId="{44B026D6-094E-7E4E-9AE4-900CFED1C04B}" type="pres">
      <dgm:prSet presAssocID="{4E2BAC87-952B-3645-84CB-AE174778EBB6}" presName="textNode" presStyleLbl="bgShp" presStyleIdx="0" presStyleCnt="3"/>
      <dgm:spPr/>
    </dgm:pt>
    <dgm:pt modelId="{ECEEDC98-0DB6-DE43-A0E6-BB1BAB30AF00}" type="pres">
      <dgm:prSet presAssocID="{4E2BAC87-952B-3645-84CB-AE174778EBB6}" presName="compChildNode" presStyleCnt="0"/>
      <dgm:spPr/>
    </dgm:pt>
    <dgm:pt modelId="{C7427D5B-ABDA-D643-B5A2-41CCA5EB8EAA}" type="pres">
      <dgm:prSet presAssocID="{4E2BAC87-952B-3645-84CB-AE174778EBB6}" presName="theInnerList" presStyleCnt="0"/>
      <dgm:spPr/>
    </dgm:pt>
    <dgm:pt modelId="{0B1B8040-D3C9-2642-88DA-B411234A6BB5}" type="pres">
      <dgm:prSet presAssocID="{B3FEFDBE-2296-E848-B296-14C96137E214}" presName="childNode" presStyleLbl="node1" presStyleIdx="0" presStyleCnt="3">
        <dgm:presLayoutVars>
          <dgm:bulletEnabled val="1"/>
        </dgm:presLayoutVars>
      </dgm:prSet>
      <dgm:spPr/>
    </dgm:pt>
    <dgm:pt modelId="{CD29CBDA-DD38-1445-AE65-4770A2EE94CF}" type="pres">
      <dgm:prSet presAssocID="{4E2BAC87-952B-3645-84CB-AE174778EBB6}" presName="aSpace" presStyleCnt="0"/>
      <dgm:spPr/>
    </dgm:pt>
    <dgm:pt modelId="{798C1B11-F3EC-374E-897E-759B2172228F}" type="pres">
      <dgm:prSet presAssocID="{1B42891C-F57D-EE4F-95AD-0EB2F5D6D913}" presName="compNode" presStyleCnt="0"/>
      <dgm:spPr/>
    </dgm:pt>
    <dgm:pt modelId="{65E57599-8BAF-6C48-95B0-2839BE83D106}" type="pres">
      <dgm:prSet presAssocID="{1B42891C-F57D-EE4F-95AD-0EB2F5D6D913}" presName="aNode" presStyleLbl="bgShp" presStyleIdx="1" presStyleCnt="3"/>
      <dgm:spPr/>
    </dgm:pt>
    <dgm:pt modelId="{953F9441-007C-244B-ADB5-4A2F3203AB12}" type="pres">
      <dgm:prSet presAssocID="{1B42891C-F57D-EE4F-95AD-0EB2F5D6D913}" presName="textNode" presStyleLbl="bgShp" presStyleIdx="1" presStyleCnt="3"/>
      <dgm:spPr/>
    </dgm:pt>
    <dgm:pt modelId="{DEBA1571-F32B-9248-B79B-6268F38CA13C}" type="pres">
      <dgm:prSet presAssocID="{1B42891C-F57D-EE4F-95AD-0EB2F5D6D913}" presName="compChildNode" presStyleCnt="0"/>
      <dgm:spPr/>
    </dgm:pt>
    <dgm:pt modelId="{562A0F63-4CAA-1D4A-9286-50067D559A0F}" type="pres">
      <dgm:prSet presAssocID="{1B42891C-F57D-EE4F-95AD-0EB2F5D6D913}" presName="theInnerList" presStyleCnt="0"/>
      <dgm:spPr/>
    </dgm:pt>
    <dgm:pt modelId="{FEDC4815-3797-9046-BA18-635AA8A6B164}" type="pres">
      <dgm:prSet presAssocID="{B146BB2C-B3E6-BE49-BE22-326FB8F126CE}" presName="childNode" presStyleLbl="node1" presStyleIdx="1" presStyleCnt="3">
        <dgm:presLayoutVars>
          <dgm:bulletEnabled val="1"/>
        </dgm:presLayoutVars>
      </dgm:prSet>
      <dgm:spPr/>
    </dgm:pt>
    <dgm:pt modelId="{BEDA335E-A629-DC43-AE71-19A6A7FEFD0C}" type="pres">
      <dgm:prSet presAssocID="{1B42891C-F57D-EE4F-95AD-0EB2F5D6D913}" presName="aSpace" presStyleCnt="0"/>
      <dgm:spPr/>
    </dgm:pt>
    <dgm:pt modelId="{A28E8FC2-82E4-544F-8FC8-2F2592091C65}" type="pres">
      <dgm:prSet presAssocID="{ED1BF6CB-777C-9C4D-8A2E-3F00AE3ADA88}" presName="compNode" presStyleCnt="0"/>
      <dgm:spPr/>
    </dgm:pt>
    <dgm:pt modelId="{915E0281-5464-0E48-A788-D59E4D70BCD0}" type="pres">
      <dgm:prSet presAssocID="{ED1BF6CB-777C-9C4D-8A2E-3F00AE3ADA88}" presName="aNode" presStyleLbl="bgShp" presStyleIdx="2" presStyleCnt="3"/>
      <dgm:spPr/>
    </dgm:pt>
    <dgm:pt modelId="{E1DC6048-FB36-C64D-B30F-358BC4427E49}" type="pres">
      <dgm:prSet presAssocID="{ED1BF6CB-777C-9C4D-8A2E-3F00AE3ADA88}" presName="textNode" presStyleLbl="bgShp" presStyleIdx="2" presStyleCnt="3"/>
      <dgm:spPr/>
    </dgm:pt>
    <dgm:pt modelId="{0AE7CDCC-9ABA-DC41-BB67-41108DC6F751}" type="pres">
      <dgm:prSet presAssocID="{ED1BF6CB-777C-9C4D-8A2E-3F00AE3ADA88}" presName="compChildNode" presStyleCnt="0"/>
      <dgm:spPr/>
    </dgm:pt>
    <dgm:pt modelId="{821361FE-38E3-AA4C-8C31-9DDCCD4995F2}" type="pres">
      <dgm:prSet presAssocID="{ED1BF6CB-777C-9C4D-8A2E-3F00AE3ADA88}" presName="theInnerList" presStyleCnt="0"/>
      <dgm:spPr/>
    </dgm:pt>
    <dgm:pt modelId="{571491BF-413E-5743-A0B1-BDCBB9AA6A84}" type="pres">
      <dgm:prSet presAssocID="{223DE6FF-F881-BF4D-B05E-15570368AB85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7EFDC13-5194-E444-B7E2-51848A0C829A}" type="presOf" srcId="{BF2C2D90-8698-B94C-958F-C14B8690D43D}" destId="{FEDC4815-3797-9046-BA18-635AA8A6B164}" srcOrd="0" destOrd="2" presId="urn:microsoft.com/office/officeart/2005/8/layout/lProcess2"/>
    <dgm:cxn modelId="{C453EE25-A76F-1D47-A068-97448E44502F}" srcId="{223DE6FF-F881-BF4D-B05E-15570368AB85}" destId="{F3C4398A-D410-A04B-8B52-9ED58FB0C803}" srcOrd="1" destOrd="0" parTransId="{1DE6ACF9-CDF9-9E46-B4AC-1D9EF7B82348}" sibTransId="{5D8AA933-3B5A-5843-82DE-1D34505AE6BB}"/>
    <dgm:cxn modelId="{7617C127-61EA-A541-AC68-F5C697F322F7}" type="presOf" srcId="{2A46F2AA-D35C-C745-BEE5-D879E064CBA3}" destId="{FEDC4815-3797-9046-BA18-635AA8A6B164}" srcOrd="0" destOrd="4" presId="urn:microsoft.com/office/officeart/2005/8/layout/lProcess2"/>
    <dgm:cxn modelId="{D7E7DE2A-0991-D347-944A-72203D7A6B4F}" type="presOf" srcId="{ED1BF6CB-777C-9C4D-8A2E-3F00AE3ADA88}" destId="{E1DC6048-FB36-C64D-B30F-358BC4427E49}" srcOrd="1" destOrd="0" presId="urn:microsoft.com/office/officeart/2005/8/layout/lProcess2"/>
    <dgm:cxn modelId="{348BF22A-E167-9543-8B2D-608D9033E2CB}" type="presOf" srcId="{B19E539C-42A8-7F46-8289-1137DD233247}" destId="{0B1B8040-D3C9-2642-88DA-B411234A6BB5}" srcOrd="0" destOrd="2" presId="urn:microsoft.com/office/officeart/2005/8/layout/lProcess2"/>
    <dgm:cxn modelId="{F8734238-697D-154C-B06B-595E432951AD}" srcId="{B3FEFDBE-2296-E848-B296-14C96137E214}" destId="{C818B74E-8D67-D243-B139-BAB1B68AE32C}" srcOrd="0" destOrd="0" parTransId="{177959DF-2A8A-6C44-950F-AF3D7C75C1BD}" sibTransId="{7812F31A-136E-254B-9F76-C2898A478767}"/>
    <dgm:cxn modelId="{1B71A138-39A6-9C49-9E55-9680BECC517A}" type="presOf" srcId="{B3FEFDBE-2296-E848-B296-14C96137E214}" destId="{0B1B8040-D3C9-2642-88DA-B411234A6BB5}" srcOrd="0" destOrd="0" presId="urn:microsoft.com/office/officeart/2005/8/layout/lProcess2"/>
    <dgm:cxn modelId="{F80CFB3A-74DB-C144-9039-A71222CDEE4F}" srcId="{B146BB2C-B3E6-BE49-BE22-326FB8F126CE}" destId="{23DB8D95-6263-1D43-AAF2-BC6BD2ECF6E7}" srcOrd="0" destOrd="0" parTransId="{C72A50DB-9D58-334C-9E31-B972C969CDA3}" sibTransId="{8CEF1E76-1E74-414E-B8E5-7AEF57FC8B8B}"/>
    <dgm:cxn modelId="{7DA38B61-FD61-394E-80EE-B978C2AA0B39}" srcId="{BF2C2D90-8698-B94C-958F-C14B8690D43D}" destId="{2A46F2AA-D35C-C745-BEE5-D879E064CBA3}" srcOrd="1" destOrd="0" parTransId="{2A1A5536-0FC8-774C-BF4C-A8EF65A3EFB6}" sibTransId="{07C84543-DB2F-0F43-A351-812D4E0A8D50}"/>
    <dgm:cxn modelId="{6A9C1062-12E5-1241-991A-FFE532C7EBF0}" srcId="{BF2C2D90-8698-B94C-958F-C14B8690D43D}" destId="{43EAB167-6F0E-7748-B4DC-3A7EC5F812CA}" srcOrd="0" destOrd="0" parTransId="{83D86DCA-CA26-6A4D-8C46-7861ADD27868}" sibTransId="{BE90E90F-2075-E548-A995-89D976CFBD14}"/>
    <dgm:cxn modelId="{42A48943-F44A-3A4F-8A75-4D27F4449DAA}" type="presOf" srcId="{1B42891C-F57D-EE4F-95AD-0EB2F5D6D913}" destId="{65E57599-8BAF-6C48-95B0-2839BE83D106}" srcOrd="0" destOrd="0" presId="urn:microsoft.com/office/officeart/2005/8/layout/lProcess2"/>
    <dgm:cxn modelId="{1AE4CF48-70C5-FF4D-8059-6D38EEEF6549}" type="presOf" srcId="{4E2BAC87-952B-3645-84CB-AE174778EBB6}" destId="{44B026D6-094E-7E4E-9AE4-900CFED1C04B}" srcOrd="1" destOrd="0" presId="urn:microsoft.com/office/officeart/2005/8/layout/lProcess2"/>
    <dgm:cxn modelId="{99556350-481C-4242-9710-E1ED4FCC2E96}" srcId="{223DE6FF-F881-BF4D-B05E-15570368AB85}" destId="{751F7253-8E42-BD4A-91AC-2DA9A22BAD99}" srcOrd="0" destOrd="0" parTransId="{F339AEA6-2FCF-B044-9A2C-D251AE230185}" sibTransId="{3CDE78E1-AF59-264D-8777-F200D2BDE15B}"/>
    <dgm:cxn modelId="{E04BF070-FAB6-E34A-8A37-0385E5C74077}" type="presOf" srcId="{1B42891C-F57D-EE4F-95AD-0EB2F5D6D913}" destId="{953F9441-007C-244B-ADB5-4A2F3203AB12}" srcOrd="1" destOrd="0" presId="urn:microsoft.com/office/officeart/2005/8/layout/lProcess2"/>
    <dgm:cxn modelId="{331D1B71-18E6-C44D-A59A-35C5912B76F4}" srcId="{FDC58A86-7CE5-B14E-84D3-8294917B17D9}" destId="{1B42891C-F57D-EE4F-95AD-0EB2F5D6D913}" srcOrd="1" destOrd="0" parTransId="{2254EE63-949F-FC4B-98A9-7C2EDA1505BC}" sibTransId="{A7DE02F8-4AD3-E64C-BD9E-181B60527AB6}"/>
    <dgm:cxn modelId="{F4470752-E587-FC42-9915-A5455E6FFC22}" type="presOf" srcId="{B146BB2C-B3E6-BE49-BE22-326FB8F126CE}" destId="{FEDC4815-3797-9046-BA18-635AA8A6B164}" srcOrd="0" destOrd="0" presId="urn:microsoft.com/office/officeart/2005/8/layout/lProcess2"/>
    <dgm:cxn modelId="{B6796B72-C284-D242-9F97-7069BC8E174A}" type="presOf" srcId="{223DE6FF-F881-BF4D-B05E-15570368AB85}" destId="{571491BF-413E-5743-A0B1-BDCBB9AA6A84}" srcOrd="0" destOrd="0" presId="urn:microsoft.com/office/officeart/2005/8/layout/lProcess2"/>
    <dgm:cxn modelId="{E8C1C453-54E9-5B4A-8569-1C7E08DB09F0}" type="presOf" srcId="{23DB8D95-6263-1D43-AAF2-BC6BD2ECF6E7}" destId="{FEDC4815-3797-9046-BA18-635AA8A6B164}" srcOrd="0" destOrd="1" presId="urn:microsoft.com/office/officeart/2005/8/layout/lProcess2"/>
    <dgm:cxn modelId="{0E95F27D-C09B-BC42-9D62-23146086E6B7}" type="presOf" srcId="{4E2BAC87-952B-3645-84CB-AE174778EBB6}" destId="{DAB20EC6-CF72-D249-98C5-CCEE96A3A257}" srcOrd="0" destOrd="0" presId="urn:microsoft.com/office/officeart/2005/8/layout/lProcess2"/>
    <dgm:cxn modelId="{B73D8F8D-B308-EC48-87E5-8FF6F9246CA8}" srcId="{1B42891C-F57D-EE4F-95AD-0EB2F5D6D913}" destId="{B146BB2C-B3E6-BE49-BE22-326FB8F126CE}" srcOrd="0" destOrd="0" parTransId="{ED286A80-BC6F-4642-AB35-8FEF07553F8A}" sibTransId="{654CE55A-55F3-034C-87EE-E790FE96EE3C}"/>
    <dgm:cxn modelId="{83CFBC9A-14BA-3E49-8091-8F600954D689}" srcId="{F3C4398A-D410-A04B-8B52-9ED58FB0C803}" destId="{E125BC2D-2530-054F-83F8-21EA898983E1}" srcOrd="0" destOrd="0" parTransId="{15731F6E-8428-324D-B6A1-6BB7652E5A9E}" sibTransId="{EE8B230F-61E3-FD44-B3C8-EC33137F6DE1}"/>
    <dgm:cxn modelId="{AFFBF39B-D823-A74D-8FA3-0CF8273A168C}" type="presOf" srcId="{751F7253-8E42-BD4A-91AC-2DA9A22BAD99}" destId="{571491BF-413E-5743-A0B1-BDCBB9AA6A84}" srcOrd="0" destOrd="1" presId="urn:microsoft.com/office/officeart/2005/8/layout/lProcess2"/>
    <dgm:cxn modelId="{2E35649D-CECF-4242-9633-466A47D724CB}" type="presOf" srcId="{F3C4398A-D410-A04B-8B52-9ED58FB0C803}" destId="{571491BF-413E-5743-A0B1-BDCBB9AA6A84}" srcOrd="0" destOrd="2" presId="urn:microsoft.com/office/officeart/2005/8/layout/lProcess2"/>
    <dgm:cxn modelId="{8027F5B3-E6D6-2C45-AC3A-CB45329ACF9D}" type="presOf" srcId="{E125BC2D-2530-054F-83F8-21EA898983E1}" destId="{571491BF-413E-5743-A0B1-BDCBB9AA6A84}" srcOrd="0" destOrd="3" presId="urn:microsoft.com/office/officeart/2005/8/layout/lProcess2"/>
    <dgm:cxn modelId="{5E8D41B8-51AD-9541-8043-81D1BD59DD0D}" srcId="{FDC58A86-7CE5-B14E-84D3-8294917B17D9}" destId="{ED1BF6CB-777C-9C4D-8A2E-3F00AE3ADA88}" srcOrd="2" destOrd="0" parTransId="{36D815E1-AB69-B140-B5B0-F0BF15077A4E}" sibTransId="{2A253594-F79F-1E4C-8663-05FC1897CE6E}"/>
    <dgm:cxn modelId="{54AF14BA-8BEA-0D4E-83AD-01BB66321260}" type="presOf" srcId="{FDC58A86-7CE5-B14E-84D3-8294917B17D9}" destId="{BF4F3A7A-7946-3A49-A0BE-79591305F6E8}" srcOrd="0" destOrd="0" presId="urn:microsoft.com/office/officeart/2005/8/layout/lProcess2"/>
    <dgm:cxn modelId="{2261C4BB-2BB2-FB4F-A132-0D55BCA2CA1A}" srcId="{B146BB2C-B3E6-BE49-BE22-326FB8F126CE}" destId="{BF2C2D90-8698-B94C-958F-C14B8690D43D}" srcOrd="1" destOrd="0" parTransId="{DE931D0A-5AE9-4847-9A8F-D908FD4B52CE}" sibTransId="{025A53E9-B3D9-914D-9843-C260504D199F}"/>
    <dgm:cxn modelId="{AD07A4BC-8C3A-C047-8B93-22D68ECFCF08}" srcId="{FDC58A86-7CE5-B14E-84D3-8294917B17D9}" destId="{4E2BAC87-952B-3645-84CB-AE174778EBB6}" srcOrd="0" destOrd="0" parTransId="{15F2E055-FFB1-D94B-9098-23B65A507288}" sibTransId="{EBAD0D43-4DA7-9D48-A491-86E41E7DB610}"/>
    <dgm:cxn modelId="{E0C440CE-4476-BC40-B5D4-7F04FC68B724}" type="presOf" srcId="{ED1BF6CB-777C-9C4D-8A2E-3F00AE3ADA88}" destId="{915E0281-5464-0E48-A788-D59E4D70BCD0}" srcOrd="0" destOrd="0" presId="urn:microsoft.com/office/officeart/2005/8/layout/lProcess2"/>
    <dgm:cxn modelId="{C122AED8-CE0D-414F-84F3-47F49CD3CABD}" srcId="{B3FEFDBE-2296-E848-B296-14C96137E214}" destId="{B19E539C-42A8-7F46-8289-1137DD233247}" srcOrd="1" destOrd="0" parTransId="{76D989A6-E2CF-E942-ADE1-7F45CDFFB708}" sibTransId="{3ADB554E-DE10-0F49-8367-6C228D3746E0}"/>
    <dgm:cxn modelId="{B8F548E6-AC48-B84F-B74D-0B168799BB74}" type="presOf" srcId="{C818B74E-8D67-D243-B139-BAB1B68AE32C}" destId="{0B1B8040-D3C9-2642-88DA-B411234A6BB5}" srcOrd="0" destOrd="1" presId="urn:microsoft.com/office/officeart/2005/8/layout/lProcess2"/>
    <dgm:cxn modelId="{D524E2F0-8157-3C49-A7F9-3735E7E5DF6A}" type="presOf" srcId="{43EAB167-6F0E-7748-B4DC-3A7EC5F812CA}" destId="{FEDC4815-3797-9046-BA18-635AA8A6B164}" srcOrd="0" destOrd="3" presId="urn:microsoft.com/office/officeart/2005/8/layout/lProcess2"/>
    <dgm:cxn modelId="{863317FB-C184-3644-A5CD-A5E9FEBA3624}" srcId="{ED1BF6CB-777C-9C4D-8A2E-3F00AE3ADA88}" destId="{223DE6FF-F881-BF4D-B05E-15570368AB85}" srcOrd="0" destOrd="0" parTransId="{20C465A5-46C1-1044-A03A-6B95A5261427}" sibTransId="{F585D036-A890-C148-954F-BAF31B10261B}"/>
    <dgm:cxn modelId="{A934E6FE-8D85-2C42-80D9-44FC44DE2044}" srcId="{4E2BAC87-952B-3645-84CB-AE174778EBB6}" destId="{B3FEFDBE-2296-E848-B296-14C96137E214}" srcOrd="0" destOrd="0" parTransId="{9A4477B4-F441-FF42-8FC1-66C34062B4D3}" sibTransId="{891E0C52-1CC6-DC45-81E8-6598464C43C5}"/>
    <dgm:cxn modelId="{44D01139-E976-DF4A-90D2-60B84C047173}" type="presParOf" srcId="{BF4F3A7A-7946-3A49-A0BE-79591305F6E8}" destId="{E0D5004B-15F4-C543-8A09-B397B2D21A33}" srcOrd="0" destOrd="0" presId="urn:microsoft.com/office/officeart/2005/8/layout/lProcess2"/>
    <dgm:cxn modelId="{D607FC91-4ED7-E742-A75C-86E4DEB8EC13}" type="presParOf" srcId="{E0D5004B-15F4-C543-8A09-B397B2D21A33}" destId="{DAB20EC6-CF72-D249-98C5-CCEE96A3A257}" srcOrd="0" destOrd="0" presId="urn:microsoft.com/office/officeart/2005/8/layout/lProcess2"/>
    <dgm:cxn modelId="{9144F86E-2CE1-8348-BFD1-3EF25D1D5428}" type="presParOf" srcId="{E0D5004B-15F4-C543-8A09-B397B2D21A33}" destId="{44B026D6-094E-7E4E-9AE4-900CFED1C04B}" srcOrd="1" destOrd="0" presId="urn:microsoft.com/office/officeart/2005/8/layout/lProcess2"/>
    <dgm:cxn modelId="{D42F0224-563E-5043-8373-A38977B1CED7}" type="presParOf" srcId="{E0D5004B-15F4-C543-8A09-B397B2D21A33}" destId="{ECEEDC98-0DB6-DE43-A0E6-BB1BAB30AF00}" srcOrd="2" destOrd="0" presId="urn:microsoft.com/office/officeart/2005/8/layout/lProcess2"/>
    <dgm:cxn modelId="{F9D5DC12-B447-8A4E-9934-AE1E4DD29FD7}" type="presParOf" srcId="{ECEEDC98-0DB6-DE43-A0E6-BB1BAB30AF00}" destId="{C7427D5B-ABDA-D643-B5A2-41CCA5EB8EAA}" srcOrd="0" destOrd="0" presId="urn:microsoft.com/office/officeart/2005/8/layout/lProcess2"/>
    <dgm:cxn modelId="{677BAD90-DA62-6645-8C68-237A87ADA8EB}" type="presParOf" srcId="{C7427D5B-ABDA-D643-B5A2-41CCA5EB8EAA}" destId="{0B1B8040-D3C9-2642-88DA-B411234A6BB5}" srcOrd="0" destOrd="0" presId="urn:microsoft.com/office/officeart/2005/8/layout/lProcess2"/>
    <dgm:cxn modelId="{8B403B4F-67E4-714B-91F1-466796157C2D}" type="presParOf" srcId="{BF4F3A7A-7946-3A49-A0BE-79591305F6E8}" destId="{CD29CBDA-DD38-1445-AE65-4770A2EE94CF}" srcOrd="1" destOrd="0" presId="urn:microsoft.com/office/officeart/2005/8/layout/lProcess2"/>
    <dgm:cxn modelId="{2EB2EA41-92BF-A74C-B0B5-1DC3DE97D0C5}" type="presParOf" srcId="{BF4F3A7A-7946-3A49-A0BE-79591305F6E8}" destId="{798C1B11-F3EC-374E-897E-759B2172228F}" srcOrd="2" destOrd="0" presId="urn:microsoft.com/office/officeart/2005/8/layout/lProcess2"/>
    <dgm:cxn modelId="{A87B83DC-6DBF-7E44-96CF-E45D013CD51A}" type="presParOf" srcId="{798C1B11-F3EC-374E-897E-759B2172228F}" destId="{65E57599-8BAF-6C48-95B0-2839BE83D106}" srcOrd="0" destOrd="0" presId="urn:microsoft.com/office/officeart/2005/8/layout/lProcess2"/>
    <dgm:cxn modelId="{7E6E5937-E784-904F-8F64-C15DECB9BBD7}" type="presParOf" srcId="{798C1B11-F3EC-374E-897E-759B2172228F}" destId="{953F9441-007C-244B-ADB5-4A2F3203AB12}" srcOrd="1" destOrd="0" presId="urn:microsoft.com/office/officeart/2005/8/layout/lProcess2"/>
    <dgm:cxn modelId="{20F4AEE6-40BC-6244-8657-A5C8756D7D7F}" type="presParOf" srcId="{798C1B11-F3EC-374E-897E-759B2172228F}" destId="{DEBA1571-F32B-9248-B79B-6268F38CA13C}" srcOrd="2" destOrd="0" presId="urn:microsoft.com/office/officeart/2005/8/layout/lProcess2"/>
    <dgm:cxn modelId="{D07326B2-C6ED-AB41-B662-12CC23E95847}" type="presParOf" srcId="{DEBA1571-F32B-9248-B79B-6268F38CA13C}" destId="{562A0F63-4CAA-1D4A-9286-50067D559A0F}" srcOrd="0" destOrd="0" presId="urn:microsoft.com/office/officeart/2005/8/layout/lProcess2"/>
    <dgm:cxn modelId="{52B9DF09-A0B2-7E46-819B-E40ECC5941DF}" type="presParOf" srcId="{562A0F63-4CAA-1D4A-9286-50067D559A0F}" destId="{FEDC4815-3797-9046-BA18-635AA8A6B164}" srcOrd="0" destOrd="0" presId="urn:microsoft.com/office/officeart/2005/8/layout/lProcess2"/>
    <dgm:cxn modelId="{2FA18A9C-1D5B-2145-B050-0E7DEEE3B93C}" type="presParOf" srcId="{BF4F3A7A-7946-3A49-A0BE-79591305F6E8}" destId="{BEDA335E-A629-DC43-AE71-19A6A7FEFD0C}" srcOrd="3" destOrd="0" presId="urn:microsoft.com/office/officeart/2005/8/layout/lProcess2"/>
    <dgm:cxn modelId="{EF4E2029-C82D-4647-8F7A-822DB157416F}" type="presParOf" srcId="{BF4F3A7A-7946-3A49-A0BE-79591305F6E8}" destId="{A28E8FC2-82E4-544F-8FC8-2F2592091C65}" srcOrd="4" destOrd="0" presId="urn:microsoft.com/office/officeart/2005/8/layout/lProcess2"/>
    <dgm:cxn modelId="{73153615-2444-EA41-AA97-76BBE21A9C9A}" type="presParOf" srcId="{A28E8FC2-82E4-544F-8FC8-2F2592091C65}" destId="{915E0281-5464-0E48-A788-D59E4D70BCD0}" srcOrd="0" destOrd="0" presId="urn:microsoft.com/office/officeart/2005/8/layout/lProcess2"/>
    <dgm:cxn modelId="{7881ACD7-761C-0F4D-951E-AA321CCDA933}" type="presParOf" srcId="{A28E8FC2-82E4-544F-8FC8-2F2592091C65}" destId="{E1DC6048-FB36-C64D-B30F-358BC4427E49}" srcOrd="1" destOrd="0" presId="urn:microsoft.com/office/officeart/2005/8/layout/lProcess2"/>
    <dgm:cxn modelId="{26EB57AB-489C-E244-BB42-C7EB18C0F0FA}" type="presParOf" srcId="{A28E8FC2-82E4-544F-8FC8-2F2592091C65}" destId="{0AE7CDCC-9ABA-DC41-BB67-41108DC6F751}" srcOrd="2" destOrd="0" presId="urn:microsoft.com/office/officeart/2005/8/layout/lProcess2"/>
    <dgm:cxn modelId="{6A2CC77F-763D-094E-B378-6E7DCE7FB67C}" type="presParOf" srcId="{0AE7CDCC-9ABA-DC41-BB67-41108DC6F751}" destId="{821361FE-38E3-AA4C-8C31-9DDCCD4995F2}" srcOrd="0" destOrd="0" presId="urn:microsoft.com/office/officeart/2005/8/layout/lProcess2"/>
    <dgm:cxn modelId="{C845D68F-669C-3E4D-892D-7A36FE8B9800}" type="presParOf" srcId="{821361FE-38E3-AA4C-8C31-9DDCCD4995F2}" destId="{571491BF-413E-5743-A0B1-BDCBB9AA6A8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C58A86-7CE5-B14E-84D3-8294917B17D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2BAC87-952B-3645-84CB-AE174778EBB6}">
      <dgm:prSet phldrT="[Texte]" custT="1"/>
      <dgm:spPr/>
      <dgm:t>
        <a:bodyPr/>
        <a:lstStyle/>
        <a:p>
          <a:pPr>
            <a:lnSpc>
              <a:spcPct val="50000"/>
            </a:lnSpc>
          </a:pPr>
          <a:r>
            <a:rPr lang="fr-FR" sz="4000" dirty="0"/>
            <a:t>Les programmes de formation </a:t>
          </a:r>
        </a:p>
      </dgm:t>
    </dgm:pt>
    <dgm:pt modelId="{15F2E055-FFB1-D94B-9098-23B65A507288}" type="parTrans" cxnId="{AD07A4BC-8C3A-C047-8B93-22D68ECFCF08}">
      <dgm:prSet/>
      <dgm:spPr/>
      <dgm:t>
        <a:bodyPr/>
        <a:lstStyle/>
        <a:p>
          <a:endParaRPr lang="fr-FR"/>
        </a:p>
      </dgm:t>
    </dgm:pt>
    <dgm:pt modelId="{EBAD0D43-4DA7-9D48-A491-86E41E7DB610}" type="sibTrans" cxnId="{AD07A4BC-8C3A-C047-8B93-22D68ECFCF08}">
      <dgm:prSet/>
      <dgm:spPr/>
      <dgm:t>
        <a:bodyPr/>
        <a:lstStyle/>
        <a:p>
          <a:endParaRPr lang="fr-FR"/>
        </a:p>
      </dgm:t>
    </dgm:pt>
    <dgm:pt modelId="{C818B74E-8D67-D243-B139-BAB1B68AE32C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600" b="1" dirty="0">
              <a:solidFill>
                <a:srgbClr val="71999D"/>
              </a:solidFill>
            </a:rPr>
            <a:t>Apprentissages partiels : communication, logiciels, etc.</a:t>
          </a:r>
        </a:p>
      </dgm:t>
    </dgm:pt>
    <dgm:pt modelId="{177959DF-2A8A-6C44-950F-AF3D7C75C1BD}" type="parTrans" cxnId="{F8734238-697D-154C-B06B-595E432951AD}">
      <dgm:prSet/>
      <dgm:spPr/>
      <dgm:t>
        <a:bodyPr/>
        <a:lstStyle/>
        <a:p>
          <a:endParaRPr lang="fr-FR"/>
        </a:p>
      </dgm:t>
    </dgm:pt>
    <dgm:pt modelId="{7812F31A-136E-254B-9F76-C2898A478767}" type="sibTrans" cxnId="{F8734238-697D-154C-B06B-595E432951AD}">
      <dgm:prSet/>
      <dgm:spPr/>
      <dgm:t>
        <a:bodyPr/>
        <a:lstStyle/>
        <a:p>
          <a:endParaRPr lang="fr-FR"/>
        </a:p>
      </dgm:t>
    </dgm:pt>
    <dgm:pt modelId="{1B42891C-F57D-EE4F-95AD-0EB2F5D6D913}">
      <dgm:prSet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2200" b="1" dirty="0"/>
            <a:t>Spécifique</a:t>
          </a:r>
        </a:p>
      </dgm:t>
    </dgm:pt>
    <dgm:pt modelId="{2254EE63-949F-FC4B-98A9-7C2EDA1505BC}" type="parTrans" cxnId="{331D1B71-18E6-C44D-A59A-35C5912B76F4}">
      <dgm:prSet/>
      <dgm:spPr/>
      <dgm:t>
        <a:bodyPr/>
        <a:lstStyle/>
        <a:p>
          <a:endParaRPr lang="fr-FR"/>
        </a:p>
      </dgm:t>
    </dgm:pt>
    <dgm:pt modelId="{A7DE02F8-4AD3-E64C-BD9E-181B60527AB6}" type="sibTrans" cxnId="{331D1B71-18E6-C44D-A59A-35C5912B76F4}">
      <dgm:prSet/>
      <dgm:spPr/>
      <dgm:t>
        <a:bodyPr/>
        <a:lstStyle/>
        <a:p>
          <a:endParaRPr lang="fr-FR"/>
        </a:p>
      </dgm:t>
    </dgm:pt>
    <dgm:pt modelId="{B3FEFDBE-2296-E848-B296-14C96137E214}">
      <dgm:prSet phldrT="[Texte]"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2200" b="1" dirty="0"/>
            <a:t>Générale</a:t>
          </a:r>
          <a:endParaRPr lang="fr-FR" sz="2200" dirty="0"/>
        </a:p>
      </dgm:t>
    </dgm:pt>
    <dgm:pt modelId="{9A4477B4-F441-FF42-8FC1-66C34062B4D3}" type="parTrans" cxnId="{A934E6FE-8D85-2C42-80D9-44FC44DE2044}">
      <dgm:prSet/>
      <dgm:spPr/>
      <dgm:t>
        <a:bodyPr/>
        <a:lstStyle/>
        <a:p>
          <a:endParaRPr lang="fr-FR"/>
        </a:p>
      </dgm:t>
    </dgm:pt>
    <dgm:pt modelId="{891E0C52-1CC6-DC45-81E8-6598464C43C5}" type="sibTrans" cxnId="{A934E6FE-8D85-2C42-80D9-44FC44DE2044}">
      <dgm:prSet/>
      <dgm:spPr/>
      <dgm:t>
        <a:bodyPr/>
        <a:lstStyle/>
        <a:p>
          <a:endParaRPr lang="fr-FR"/>
        </a:p>
      </dgm:t>
    </dgm:pt>
    <dgm:pt modelId="{B146BB2C-B3E6-BE49-BE22-326FB8F126CE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600" b="1" dirty="0">
              <a:solidFill>
                <a:srgbClr val="71999D"/>
              </a:solidFill>
            </a:rPr>
            <a:t>Formelle et imposée : éthique, harcèlement, etc.</a:t>
          </a:r>
        </a:p>
      </dgm:t>
    </dgm:pt>
    <dgm:pt modelId="{ED286A80-BC6F-4642-AB35-8FEF07553F8A}" type="parTrans" cxnId="{B73D8F8D-B308-EC48-87E5-8FF6F9246CA8}">
      <dgm:prSet/>
      <dgm:spPr/>
      <dgm:t>
        <a:bodyPr/>
        <a:lstStyle/>
        <a:p>
          <a:endParaRPr lang="fr-FR"/>
        </a:p>
      </dgm:t>
    </dgm:pt>
    <dgm:pt modelId="{654CE55A-55F3-034C-87EE-E790FE96EE3C}" type="sibTrans" cxnId="{B73D8F8D-B308-EC48-87E5-8FF6F9246CA8}">
      <dgm:prSet/>
      <dgm:spPr/>
      <dgm:t>
        <a:bodyPr/>
        <a:lstStyle/>
        <a:p>
          <a:endParaRPr lang="fr-FR"/>
        </a:p>
      </dgm:t>
    </dgm:pt>
    <dgm:pt modelId="{91143504-42E2-E742-853C-FAC0FAFDAF84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Seuil de réussite : au moins 60 %</a:t>
          </a:r>
        </a:p>
      </dgm:t>
    </dgm:pt>
    <dgm:pt modelId="{DB579023-95E0-5544-A3DE-0FF4C767E0F7}" type="parTrans" cxnId="{44C41CC8-1962-2C44-9117-B1BA8B58AF8C}">
      <dgm:prSet/>
      <dgm:spPr/>
      <dgm:t>
        <a:bodyPr/>
        <a:lstStyle/>
        <a:p>
          <a:endParaRPr lang="fr-FR"/>
        </a:p>
      </dgm:t>
    </dgm:pt>
    <dgm:pt modelId="{F63282C7-B00D-A844-AE60-442FEC3FAE85}" type="sibTrans" cxnId="{44C41CC8-1962-2C44-9117-B1BA8B58AF8C}">
      <dgm:prSet/>
      <dgm:spPr/>
      <dgm:t>
        <a:bodyPr/>
        <a:lstStyle/>
        <a:p>
          <a:endParaRPr lang="fr-FR"/>
        </a:p>
      </dgm:t>
    </dgm:pt>
    <dgm:pt modelId="{459D32FF-EC39-BB41-A56B-478499F6C587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200" dirty="0">
              <a:solidFill>
                <a:srgbClr val="71999D"/>
              </a:solidFill>
            </a:rPr>
            <a:t>Seuil de réussite : plus</a:t>
          </a:r>
          <a:r>
            <a:rPr lang="fr-FR" sz="1200" b="0" dirty="0">
              <a:solidFill>
                <a:srgbClr val="71999D"/>
              </a:solidFill>
            </a:rPr>
            <a:t> de 60 %</a:t>
          </a:r>
        </a:p>
      </dgm:t>
    </dgm:pt>
    <dgm:pt modelId="{C6B2C6CA-52FB-9B42-8063-682DF640A561}" type="parTrans" cxnId="{1FAA466D-0EC0-7D4B-A7B1-68D228097316}">
      <dgm:prSet/>
      <dgm:spPr/>
      <dgm:t>
        <a:bodyPr/>
        <a:lstStyle/>
        <a:p>
          <a:endParaRPr lang="fr-FR"/>
        </a:p>
      </dgm:t>
    </dgm:pt>
    <dgm:pt modelId="{2B9E8FCC-1492-694F-B37B-284A4B6FE161}" type="sibTrans" cxnId="{1FAA466D-0EC0-7D4B-A7B1-68D228097316}">
      <dgm:prSet/>
      <dgm:spPr/>
      <dgm:t>
        <a:bodyPr/>
        <a:lstStyle/>
        <a:p>
          <a:endParaRPr lang="fr-FR"/>
        </a:p>
      </dgm:t>
    </dgm:pt>
    <dgm:pt modelId="{BF4F3A7A-7946-3A49-A0BE-79591305F6E8}" type="pres">
      <dgm:prSet presAssocID="{FDC58A86-7CE5-B14E-84D3-8294917B17D9}" presName="theList" presStyleCnt="0">
        <dgm:presLayoutVars>
          <dgm:dir/>
          <dgm:animLvl val="lvl"/>
          <dgm:resizeHandles val="exact"/>
        </dgm:presLayoutVars>
      </dgm:prSet>
      <dgm:spPr/>
    </dgm:pt>
    <dgm:pt modelId="{E0D5004B-15F4-C543-8A09-B397B2D21A33}" type="pres">
      <dgm:prSet presAssocID="{4E2BAC87-952B-3645-84CB-AE174778EBB6}" presName="compNode" presStyleCnt="0"/>
      <dgm:spPr/>
    </dgm:pt>
    <dgm:pt modelId="{DAB20EC6-CF72-D249-98C5-CCEE96A3A257}" type="pres">
      <dgm:prSet presAssocID="{4E2BAC87-952B-3645-84CB-AE174778EBB6}" presName="aNode" presStyleLbl="bgShp" presStyleIdx="0" presStyleCnt="1"/>
      <dgm:spPr/>
    </dgm:pt>
    <dgm:pt modelId="{44B026D6-094E-7E4E-9AE4-900CFED1C04B}" type="pres">
      <dgm:prSet presAssocID="{4E2BAC87-952B-3645-84CB-AE174778EBB6}" presName="textNode" presStyleLbl="bgShp" presStyleIdx="0" presStyleCnt="1"/>
      <dgm:spPr/>
    </dgm:pt>
    <dgm:pt modelId="{ECEEDC98-0DB6-DE43-A0E6-BB1BAB30AF00}" type="pres">
      <dgm:prSet presAssocID="{4E2BAC87-952B-3645-84CB-AE174778EBB6}" presName="compChildNode" presStyleCnt="0"/>
      <dgm:spPr/>
    </dgm:pt>
    <dgm:pt modelId="{C7427D5B-ABDA-D643-B5A2-41CCA5EB8EAA}" type="pres">
      <dgm:prSet presAssocID="{4E2BAC87-952B-3645-84CB-AE174778EBB6}" presName="theInnerList" presStyleCnt="0"/>
      <dgm:spPr/>
    </dgm:pt>
    <dgm:pt modelId="{0B1B8040-D3C9-2642-88DA-B411234A6BB5}" type="pres">
      <dgm:prSet presAssocID="{B3FEFDBE-2296-E848-B296-14C96137E214}" presName="childNode" presStyleLbl="node1" presStyleIdx="0" presStyleCnt="2">
        <dgm:presLayoutVars>
          <dgm:bulletEnabled val="1"/>
        </dgm:presLayoutVars>
      </dgm:prSet>
      <dgm:spPr/>
    </dgm:pt>
    <dgm:pt modelId="{B55DCE64-A0CB-624A-8496-95075B779ACE}" type="pres">
      <dgm:prSet presAssocID="{B3FEFDBE-2296-E848-B296-14C96137E214}" presName="aSpace2" presStyleCnt="0"/>
      <dgm:spPr/>
    </dgm:pt>
    <dgm:pt modelId="{F22E2633-38FA-D14F-B7E8-95E5A2457874}" type="pres">
      <dgm:prSet presAssocID="{1B42891C-F57D-EE4F-95AD-0EB2F5D6D913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E2C62212-7AAB-6345-88BF-F46E218B17A8}" type="presOf" srcId="{B146BB2C-B3E6-BE49-BE22-326FB8F126CE}" destId="{F22E2633-38FA-D14F-B7E8-95E5A2457874}" srcOrd="0" destOrd="1" presId="urn:microsoft.com/office/officeart/2005/8/layout/lProcess2"/>
    <dgm:cxn modelId="{2E70A42C-385E-C646-B7B3-8BED21AE6A6D}" type="presOf" srcId="{459D32FF-EC39-BB41-A56B-478499F6C587}" destId="{F22E2633-38FA-D14F-B7E8-95E5A2457874}" srcOrd="0" destOrd="2" presId="urn:microsoft.com/office/officeart/2005/8/layout/lProcess2"/>
    <dgm:cxn modelId="{F8734238-697D-154C-B06B-595E432951AD}" srcId="{B3FEFDBE-2296-E848-B296-14C96137E214}" destId="{C818B74E-8D67-D243-B139-BAB1B68AE32C}" srcOrd="0" destOrd="0" parTransId="{177959DF-2A8A-6C44-950F-AF3D7C75C1BD}" sibTransId="{7812F31A-136E-254B-9F76-C2898A478767}"/>
    <dgm:cxn modelId="{1FAA466D-0EC0-7D4B-A7B1-68D228097316}" srcId="{B146BB2C-B3E6-BE49-BE22-326FB8F126CE}" destId="{459D32FF-EC39-BB41-A56B-478499F6C587}" srcOrd="0" destOrd="0" parTransId="{C6B2C6CA-52FB-9B42-8063-682DF640A561}" sibTransId="{2B9E8FCC-1492-694F-B37B-284A4B6FE161}"/>
    <dgm:cxn modelId="{331D1B71-18E6-C44D-A59A-35C5912B76F4}" srcId="{4E2BAC87-952B-3645-84CB-AE174778EBB6}" destId="{1B42891C-F57D-EE4F-95AD-0EB2F5D6D913}" srcOrd="1" destOrd="0" parTransId="{2254EE63-949F-FC4B-98A9-7C2EDA1505BC}" sibTransId="{A7DE02F8-4AD3-E64C-BD9E-181B60527AB6}"/>
    <dgm:cxn modelId="{77913474-4188-4148-8442-36CF650D1F4E}" type="presOf" srcId="{4E2BAC87-952B-3645-84CB-AE174778EBB6}" destId="{DAB20EC6-CF72-D249-98C5-CCEE96A3A257}" srcOrd="0" destOrd="0" presId="urn:microsoft.com/office/officeart/2005/8/layout/lProcess2"/>
    <dgm:cxn modelId="{03345F88-6350-5D47-AF7F-F35FD4EE3B7B}" type="presOf" srcId="{4E2BAC87-952B-3645-84CB-AE174778EBB6}" destId="{44B026D6-094E-7E4E-9AE4-900CFED1C04B}" srcOrd="1" destOrd="0" presId="urn:microsoft.com/office/officeart/2005/8/layout/lProcess2"/>
    <dgm:cxn modelId="{F1BC3C89-A138-0A4F-8E6F-4E5214CB5813}" type="presOf" srcId="{91143504-42E2-E742-853C-FAC0FAFDAF84}" destId="{0B1B8040-D3C9-2642-88DA-B411234A6BB5}" srcOrd="0" destOrd="2" presId="urn:microsoft.com/office/officeart/2005/8/layout/lProcess2"/>
    <dgm:cxn modelId="{B73D8F8D-B308-EC48-87E5-8FF6F9246CA8}" srcId="{1B42891C-F57D-EE4F-95AD-0EB2F5D6D913}" destId="{B146BB2C-B3E6-BE49-BE22-326FB8F126CE}" srcOrd="0" destOrd="0" parTransId="{ED286A80-BC6F-4642-AB35-8FEF07553F8A}" sibTransId="{654CE55A-55F3-034C-87EE-E790FE96EE3C}"/>
    <dgm:cxn modelId="{CB728595-B932-0B4B-ADAA-2619DCFD4330}" type="presOf" srcId="{1B42891C-F57D-EE4F-95AD-0EB2F5D6D913}" destId="{F22E2633-38FA-D14F-B7E8-95E5A2457874}" srcOrd="0" destOrd="0" presId="urn:microsoft.com/office/officeart/2005/8/layout/lProcess2"/>
    <dgm:cxn modelId="{D16B3AA5-F488-1744-A2FD-2D5104304AEB}" type="presOf" srcId="{FDC58A86-7CE5-B14E-84D3-8294917B17D9}" destId="{BF4F3A7A-7946-3A49-A0BE-79591305F6E8}" srcOrd="0" destOrd="0" presId="urn:microsoft.com/office/officeart/2005/8/layout/lProcess2"/>
    <dgm:cxn modelId="{AD07A4BC-8C3A-C047-8B93-22D68ECFCF08}" srcId="{FDC58A86-7CE5-B14E-84D3-8294917B17D9}" destId="{4E2BAC87-952B-3645-84CB-AE174778EBB6}" srcOrd="0" destOrd="0" parTransId="{15F2E055-FFB1-D94B-9098-23B65A507288}" sibTransId="{EBAD0D43-4DA7-9D48-A491-86E41E7DB610}"/>
    <dgm:cxn modelId="{44C41CC8-1962-2C44-9117-B1BA8B58AF8C}" srcId="{C818B74E-8D67-D243-B139-BAB1B68AE32C}" destId="{91143504-42E2-E742-853C-FAC0FAFDAF84}" srcOrd="0" destOrd="0" parTransId="{DB579023-95E0-5544-A3DE-0FF4C767E0F7}" sibTransId="{F63282C7-B00D-A844-AE60-442FEC3FAE85}"/>
    <dgm:cxn modelId="{5DD8E6E4-650A-1945-BC8B-9C0413E79709}" type="presOf" srcId="{C818B74E-8D67-D243-B139-BAB1B68AE32C}" destId="{0B1B8040-D3C9-2642-88DA-B411234A6BB5}" srcOrd="0" destOrd="1" presId="urn:microsoft.com/office/officeart/2005/8/layout/lProcess2"/>
    <dgm:cxn modelId="{C95944F0-005D-914E-ABA8-83573BAC5DA7}" type="presOf" srcId="{B3FEFDBE-2296-E848-B296-14C96137E214}" destId="{0B1B8040-D3C9-2642-88DA-B411234A6BB5}" srcOrd="0" destOrd="0" presId="urn:microsoft.com/office/officeart/2005/8/layout/lProcess2"/>
    <dgm:cxn modelId="{A934E6FE-8D85-2C42-80D9-44FC44DE2044}" srcId="{4E2BAC87-952B-3645-84CB-AE174778EBB6}" destId="{B3FEFDBE-2296-E848-B296-14C96137E214}" srcOrd="0" destOrd="0" parTransId="{9A4477B4-F441-FF42-8FC1-66C34062B4D3}" sibTransId="{891E0C52-1CC6-DC45-81E8-6598464C43C5}"/>
    <dgm:cxn modelId="{CF69C0A7-E59E-9C4F-9898-E1CBFD1BF3D0}" type="presParOf" srcId="{BF4F3A7A-7946-3A49-A0BE-79591305F6E8}" destId="{E0D5004B-15F4-C543-8A09-B397B2D21A33}" srcOrd="0" destOrd="0" presId="urn:microsoft.com/office/officeart/2005/8/layout/lProcess2"/>
    <dgm:cxn modelId="{220EDEBA-C99A-F148-A76B-5D9E875E4EAC}" type="presParOf" srcId="{E0D5004B-15F4-C543-8A09-B397B2D21A33}" destId="{DAB20EC6-CF72-D249-98C5-CCEE96A3A257}" srcOrd="0" destOrd="0" presId="urn:microsoft.com/office/officeart/2005/8/layout/lProcess2"/>
    <dgm:cxn modelId="{5DAE4A96-F3D4-2D43-B88E-2FC0A2A7232E}" type="presParOf" srcId="{E0D5004B-15F4-C543-8A09-B397B2D21A33}" destId="{44B026D6-094E-7E4E-9AE4-900CFED1C04B}" srcOrd="1" destOrd="0" presId="urn:microsoft.com/office/officeart/2005/8/layout/lProcess2"/>
    <dgm:cxn modelId="{A6A94EAF-3ED7-BC46-8731-D293CB0673E8}" type="presParOf" srcId="{E0D5004B-15F4-C543-8A09-B397B2D21A33}" destId="{ECEEDC98-0DB6-DE43-A0E6-BB1BAB30AF00}" srcOrd="2" destOrd="0" presId="urn:microsoft.com/office/officeart/2005/8/layout/lProcess2"/>
    <dgm:cxn modelId="{F1C86775-C5C2-EB45-A411-07B68986A6A1}" type="presParOf" srcId="{ECEEDC98-0DB6-DE43-A0E6-BB1BAB30AF00}" destId="{C7427D5B-ABDA-D643-B5A2-41CCA5EB8EAA}" srcOrd="0" destOrd="0" presId="urn:microsoft.com/office/officeart/2005/8/layout/lProcess2"/>
    <dgm:cxn modelId="{D208D659-0BAC-2547-BD34-E5ABB236D884}" type="presParOf" srcId="{C7427D5B-ABDA-D643-B5A2-41CCA5EB8EAA}" destId="{0B1B8040-D3C9-2642-88DA-B411234A6BB5}" srcOrd="0" destOrd="0" presId="urn:microsoft.com/office/officeart/2005/8/layout/lProcess2"/>
    <dgm:cxn modelId="{3BC37B44-DF62-FC44-9518-211D493DFADE}" type="presParOf" srcId="{C7427D5B-ABDA-D643-B5A2-41CCA5EB8EAA}" destId="{B55DCE64-A0CB-624A-8496-95075B779ACE}" srcOrd="1" destOrd="0" presId="urn:microsoft.com/office/officeart/2005/8/layout/lProcess2"/>
    <dgm:cxn modelId="{5EE4FCA8-3B2B-EE40-942D-3B9C2EADC89E}" type="presParOf" srcId="{C7427D5B-ABDA-D643-B5A2-41CCA5EB8EAA}" destId="{F22E2633-38FA-D14F-B7E8-95E5A24578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473E8-3406-4648-901B-858C92E6D8D5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1A5D0F5-E0D0-FF4F-8473-2E03E07992F7}">
      <dgm:prSet phldrT="[Texte]" custT="1"/>
      <dgm:spPr/>
      <dgm:t>
        <a:bodyPr/>
        <a:lstStyle/>
        <a:p>
          <a:pPr>
            <a:lnSpc>
              <a:spcPct val="50000"/>
            </a:lnSpc>
            <a:spcAft>
              <a:spcPts val="480"/>
            </a:spcAft>
          </a:pPr>
          <a:r>
            <a:rPr lang="fr-FR" sz="4000" b="0" dirty="0"/>
            <a:t>Les méthodes de formation </a:t>
          </a:r>
          <a:endParaRPr lang="fr-FR" sz="4000" dirty="0"/>
        </a:p>
      </dgm:t>
    </dgm:pt>
    <dgm:pt modelId="{3C6469BF-246D-704A-9150-1EC1E05522D4}" type="parTrans" cxnId="{AEABD402-113E-0F49-A1ED-B8491CC2FAC5}">
      <dgm:prSet/>
      <dgm:spPr/>
      <dgm:t>
        <a:bodyPr/>
        <a:lstStyle/>
        <a:p>
          <a:endParaRPr lang="fr-FR"/>
        </a:p>
      </dgm:t>
    </dgm:pt>
    <dgm:pt modelId="{2371C255-1B78-6D47-A884-E2B0AD656218}" type="sibTrans" cxnId="{AEABD402-113E-0F49-A1ED-B8491CC2FAC5}">
      <dgm:prSet/>
      <dgm:spPr/>
      <dgm:t>
        <a:bodyPr/>
        <a:lstStyle/>
        <a:p>
          <a:endParaRPr lang="fr-FR"/>
        </a:p>
      </dgm:t>
    </dgm:pt>
    <dgm:pt modelId="{58CC24F5-3ADD-9F4F-9466-854B425FD3D6}">
      <dgm:prSet phldrT="[Texte]"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800" b="1" dirty="0"/>
            <a:t>Traditionnelles </a:t>
          </a:r>
          <a:endParaRPr lang="fr-FR" sz="1800" dirty="0"/>
        </a:p>
      </dgm:t>
    </dgm:pt>
    <dgm:pt modelId="{26D6B5C6-938F-E244-B294-B0FB13A679DA}" type="parTrans" cxnId="{AFD8EC36-4B18-1C44-BD35-23F9498A852D}">
      <dgm:prSet/>
      <dgm:spPr/>
      <dgm:t>
        <a:bodyPr/>
        <a:lstStyle/>
        <a:p>
          <a:endParaRPr lang="fr-FR"/>
        </a:p>
      </dgm:t>
    </dgm:pt>
    <dgm:pt modelId="{A528CF12-7A43-7B43-BCEE-35FD87F86467}" type="sibTrans" cxnId="{AFD8EC36-4B18-1C44-BD35-23F9498A852D}">
      <dgm:prSet/>
      <dgm:spPr/>
      <dgm:t>
        <a:bodyPr/>
        <a:lstStyle/>
        <a:p>
          <a:endParaRPr lang="fr-FR"/>
        </a:p>
      </dgm:t>
    </dgm:pt>
    <dgm:pt modelId="{E9B15ED2-E793-2245-A16A-A0E380DC89A5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200" b="0" dirty="0">
              <a:ln>
                <a:noFill/>
              </a:ln>
              <a:solidFill>
                <a:srgbClr val="71999D"/>
              </a:solidFill>
            </a:rPr>
            <a:t>Formation pratique</a:t>
          </a:r>
        </a:p>
      </dgm:t>
    </dgm:pt>
    <dgm:pt modelId="{E6F91AE7-CC5C-2F47-A146-27BFF541C20D}" type="parTrans" cxnId="{388FD000-4B87-A044-AE7D-53303754D5C1}">
      <dgm:prSet/>
      <dgm:spPr/>
      <dgm:t>
        <a:bodyPr/>
        <a:lstStyle/>
        <a:p>
          <a:endParaRPr lang="fr-FR"/>
        </a:p>
      </dgm:t>
    </dgm:pt>
    <dgm:pt modelId="{8425D755-8665-0340-A927-548312BB662F}" type="sibTrans" cxnId="{388FD000-4B87-A044-AE7D-53303754D5C1}">
      <dgm:prSet/>
      <dgm:spPr/>
      <dgm:t>
        <a:bodyPr/>
        <a:lstStyle/>
        <a:p>
          <a:endParaRPr lang="fr-FR"/>
        </a:p>
      </dgm:t>
    </dgm:pt>
    <dgm:pt modelId="{77B87F7D-4417-9444-932F-84EB355F00DE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200" b="0" dirty="0">
              <a:ln>
                <a:noFill/>
              </a:ln>
              <a:solidFill>
                <a:srgbClr val="71999D"/>
              </a:solidFill>
            </a:rPr>
            <a:t>Rotation</a:t>
          </a:r>
        </a:p>
      </dgm:t>
    </dgm:pt>
    <dgm:pt modelId="{619B8BFA-9B71-524E-872D-B89F8F257A4C}" type="parTrans" cxnId="{AD7B36E4-E6CE-7A4C-A4FB-E5DD85D59D6C}">
      <dgm:prSet/>
      <dgm:spPr/>
      <dgm:t>
        <a:bodyPr/>
        <a:lstStyle/>
        <a:p>
          <a:endParaRPr lang="fr-FR"/>
        </a:p>
      </dgm:t>
    </dgm:pt>
    <dgm:pt modelId="{967044B6-1272-6049-9F1F-01138DE2FB96}" type="sibTrans" cxnId="{AD7B36E4-E6CE-7A4C-A4FB-E5DD85D59D6C}">
      <dgm:prSet/>
      <dgm:spPr/>
      <dgm:t>
        <a:bodyPr/>
        <a:lstStyle/>
        <a:p>
          <a:endParaRPr lang="fr-FR"/>
        </a:p>
      </dgm:t>
    </dgm:pt>
    <dgm:pt modelId="{052BE0A9-5262-494C-BDA4-FAA797CE1873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200" b="0" dirty="0">
              <a:ln>
                <a:noFill/>
              </a:ln>
              <a:solidFill>
                <a:srgbClr val="71999D"/>
              </a:solidFill>
            </a:rPr>
            <a:t>Mentorat et coaching</a:t>
          </a:r>
        </a:p>
      </dgm:t>
    </dgm:pt>
    <dgm:pt modelId="{90B75C3C-1A60-504C-BAA7-C34850B115C1}" type="parTrans" cxnId="{30DFC4EA-21D5-4D40-A93C-285B08ACCE7F}">
      <dgm:prSet/>
      <dgm:spPr/>
      <dgm:t>
        <a:bodyPr/>
        <a:lstStyle/>
        <a:p>
          <a:endParaRPr lang="fr-FR"/>
        </a:p>
      </dgm:t>
    </dgm:pt>
    <dgm:pt modelId="{22A92334-19F4-9C4A-B4B3-432DB63CA1BC}" type="sibTrans" cxnId="{30DFC4EA-21D5-4D40-A93C-285B08ACCE7F}">
      <dgm:prSet/>
      <dgm:spPr/>
      <dgm:t>
        <a:bodyPr/>
        <a:lstStyle/>
        <a:p>
          <a:endParaRPr lang="fr-FR"/>
        </a:p>
      </dgm:t>
    </dgm:pt>
    <dgm:pt modelId="{D8CD15C5-D7FF-3D46-8D9F-109FE3DE6554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200" b="0" dirty="0">
              <a:ln>
                <a:noFill/>
              </a:ln>
              <a:solidFill>
                <a:srgbClr val="71999D"/>
              </a:solidFill>
            </a:rPr>
            <a:t>Mise en situation</a:t>
          </a:r>
        </a:p>
      </dgm:t>
    </dgm:pt>
    <dgm:pt modelId="{FCBB6F31-23C4-074F-9C7F-569633A352E1}" type="parTrans" cxnId="{D5CE13B5-5353-7A49-9722-5F91262D8BDB}">
      <dgm:prSet/>
      <dgm:spPr/>
      <dgm:t>
        <a:bodyPr/>
        <a:lstStyle/>
        <a:p>
          <a:endParaRPr lang="fr-FR"/>
        </a:p>
      </dgm:t>
    </dgm:pt>
    <dgm:pt modelId="{47ADADCD-276F-2247-9C9E-BABA00C69D11}" type="sibTrans" cxnId="{D5CE13B5-5353-7A49-9722-5F91262D8BDB}">
      <dgm:prSet/>
      <dgm:spPr/>
      <dgm:t>
        <a:bodyPr/>
        <a:lstStyle/>
        <a:p>
          <a:endParaRPr lang="fr-FR"/>
        </a:p>
      </dgm:t>
    </dgm:pt>
    <dgm:pt modelId="{69C43318-529A-E646-873A-7F66F9640FA9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200" b="0" dirty="0">
              <a:ln>
                <a:noFill/>
              </a:ln>
              <a:solidFill>
                <a:srgbClr val="71999D"/>
              </a:solidFill>
            </a:rPr>
            <a:t>Manuel ou guide d’apprentissage</a:t>
          </a:r>
        </a:p>
      </dgm:t>
    </dgm:pt>
    <dgm:pt modelId="{246D00C4-9837-8642-8133-E42D1E0C4100}" type="parTrans" cxnId="{AE0A6E64-6578-3045-8498-246685B1211C}">
      <dgm:prSet/>
      <dgm:spPr/>
      <dgm:t>
        <a:bodyPr/>
        <a:lstStyle/>
        <a:p>
          <a:endParaRPr lang="fr-FR"/>
        </a:p>
      </dgm:t>
    </dgm:pt>
    <dgm:pt modelId="{DCE5E40E-BA02-5946-A593-D60A523776D9}" type="sibTrans" cxnId="{AE0A6E64-6578-3045-8498-246685B1211C}">
      <dgm:prSet/>
      <dgm:spPr/>
      <dgm:t>
        <a:bodyPr/>
        <a:lstStyle/>
        <a:p>
          <a:endParaRPr lang="fr-FR"/>
        </a:p>
      </dgm:t>
    </dgm:pt>
    <dgm:pt modelId="{7A6F3634-823A-2044-BA0A-287BACADBAF7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200" b="0" dirty="0">
              <a:ln>
                <a:noFill/>
              </a:ln>
              <a:solidFill>
                <a:srgbClr val="71999D"/>
              </a:solidFill>
            </a:rPr>
            <a:t>Cours théoriques</a:t>
          </a:r>
        </a:p>
      </dgm:t>
    </dgm:pt>
    <dgm:pt modelId="{F7CC2839-0A42-3440-8C7A-BCA17F1C0001}" type="parTrans" cxnId="{8ADF7FF9-E906-AC47-A428-9289953D1843}">
      <dgm:prSet/>
      <dgm:spPr/>
      <dgm:t>
        <a:bodyPr/>
        <a:lstStyle/>
        <a:p>
          <a:endParaRPr lang="fr-FR"/>
        </a:p>
      </dgm:t>
    </dgm:pt>
    <dgm:pt modelId="{8D0641C1-1A5A-2D4F-967E-2FCA79DA4F02}" type="sibTrans" cxnId="{8ADF7FF9-E906-AC47-A428-9289953D1843}">
      <dgm:prSet/>
      <dgm:spPr/>
      <dgm:t>
        <a:bodyPr/>
        <a:lstStyle/>
        <a:p>
          <a:endParaRPr lang="fr-FR"/>
        </a:p>
      </dgm:t>
    </dgm:pt>
    <dgm:pt modelId="{DE2B615F-99F4-5F41-A406-16D97E9FEA7B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800" b="1" dirty="0"/>
            <a:t>Technologiques </a:t>
          </a:r>
        </a:p>
      </dgm:t>
    </dgm:pt>
    <dgm:pt modelId="{A1958F72-B123-A343-B17B-82D739C0639E}" type="parTrans" cxnId="{6D78CDB8-2C98-634A-B8E6-1887A0255EB6}">
      <dgm:prSet/>
      <dgm:spPr/>
      <dgm:t>
        <a:bodyPr/>
        <a:lstStyle/>
        <a:p>
          <a:endParaRPr lang="fr-FR"/>
        </a:p>
      </dgm:t>
    </dgm:pt>
    <dgm:pt modelId="{11A12854-6EE5-C042-9C54-F371D06B3BC7}" type="sibTrans" cxnId="{6D78CDB8-2C98-634A-B8E6-1887A0255EB6}">
      <dgm:prSet/>
      <dgm:spPr/>
      <dgm:t>
        <a:bodyPr/>
        <a:lstStyle/>
        <a:p>
          <a:endParaRPr lang="fr-FR"/>
        </a:p>
      </dgm:t>
    </dgm:pt>
    <dgm:pt modelId="{AA7ED2DE-BF35-A649-A18F-1870A93468FD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200" b="0" i="0" dirty="0">
              <a:solidFill>
                <a:srgbClr val="71999D"/>
              </a:solidFill>
            </a:rPr>
            <a:t>CD-ROM, DVD, vidéos, CD audio, et infonuagique </a:t>
          </a:r>
        </a:p>
      </dgm:t>
    </dgm:pt>
    <dgm:pt modelId="{9E1610F6-E22D-5042-B2CE-CCFCE64BE98E}" type="parTrans" cxnId="{7FD52350-54A9-8948-AE10-26760CC4A3EB}">
      <dgm:prSet/>
      <dgm:spPr/>
      <dgm:t>
        <a:bodyPr/>
        <a:lstStyle/>
        <a:p>
          <a:endParaRPr lang="fr-FR"/>
        </a:p>
      </dgm:t>
    </dgm:pt>
    <dgm:pt modelId="{9EF49680-BE4D-484E-9A01-3C2A3197006E}" type="sibTrans" cxnId="{7FD52350-54A9-8948-AE10-26760CC4A3EB}">
      <dgm:prSet/>
      <dgm:spPr/>
      <dgm:t>
        <a:bodyPr/>
        <a:lstStyle/>
        <a:p>
          <a:endParaRPr lang="fr-FR"/>
        </a:p>
      </dgm:t>
    </dgm:pt>
    <dgm:pt modelId="{7A4ACF07-D980-2141-8713-FF2379E5CDE1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200" b="0" i="0" dirty="0">
              <a:solidFill>
                <a:srgbClr val="71999D"/>
              </a:solidFill>
            </a:rPr>
            <a:t>Vidéoconférence, conférence téléphonique, classe virtuelle </a:t>
          </a:r>
        </a:p>
      </dgm:t>
    </dgm:pt>
    <dgm:pt modelId="{78BDFD82-3478-F04F-8E95-510AF59BED8E}" type="parTrans" cxnId="{4125AB0B-BF06-E447-B56E-A7DD4CFD3E83}">
      <dgm:prSet/>
      <dgm:spPr/>
      <dgm:t>
        <a:bodyPr/>
        <a:lstStyle/>
        <a:p>
          <a:endParaRPr lang="fr-FR"/>
        </a:p>
      </dgm:t>
    </dgm:pt>
    <dgm:pt modelId="{384A5512-74FC-B443-8EBB-18364EFB4ABE}" type="sibTrans" cxnId="{4125AB0B-BF06-E447-B56E-A7DD4CFD3E83}">
      <dgm:prSet/>
      <dgm:spPr/>
      <dgm:t>
        <a:bodyPr/>
        <a:lstStyle/>
        <a:p>
          <a:endParaRPr lang="fr-FR"/>
        </a:p>
      </dgm:t>
    </dgm:pt>
    <dgm:pt modelId="{D424AA70-BB82-7740-8964-1CA835EDFE85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200" b="0" i="0" dirty="0">
              <a:solidFill>
                <a:srgbClr val="71999D"/>
              </a:solidFill>
            </a:rPr>
            <a:t>Apprentissage et simulation en ligne et webdiffusion </a:t>
          </a:r>
        </a:p>
      </dgm:t>
    </dgm:pt>
    <dgm:pt modelId="{8C8D35DA-4690-7C4D-9693-F5C152B0EC9E}" type="parTrans" cxnId="{D5F84358-1F64-0E40-9B78-BD3FF683242B}">
      <dgm:prSet/>
      <dgm:spPr/>
      <dgm:t>
        <a:bodyPr/>
        <a:lstStyle/>
        <a:p>
          <a:endParaRPr lang="fr-FR"/>
        </a:p>
      </dgm:t>
    </dgm:pt>
    <dgm:pt modelId="{82494A1A-0829-0C4D-A9A9-233012FDC1B7}" type="sibTrans" cxnId="{D5F84358-1F64-0E40-9B78-BD3FF683242B}">
      <dgm:prSet/>
      <dgm:spPr/>
      <dgm:t>
        <a:bodyPr/>
        <a:lstStyle/>
        <a:p>
          <a:endParaRPr lang="fr-FR"/>
        </a:p>
      </dgm:t>
    </dgm:pt>
    <dgm:pt modelId="{9575438D-585B-9040-B6F2-DC812BD300FD}" type="pres">
      <dgm:prSet presAssocID="{C3F473E8-3406-4648-901B-858C92E6D8D5}" presName="theList" presStyleCnt="0">
        <dgm:presLayoutVars>
          <dgm:dir/>
          <dgm:animLvl val="lvl"/>
          <dgm:resizeHandles val="exact"/>
        </dgm:presLayoutVars>
      </dgm:prSet>
      <dgm:spPr/>
    </dgm:pt>
    <dgm:pt modelId="{27BA6E50-B6F7-6F4A-905B-14B0C975A91A}" type="pres">
      <dgm:prSet presAssocID="{51A5D0F5-E0D0-FF4F-8473-2E03E07992F7}" presName="compNode" presStyleCnt="0"/>
      <dgm:spPr/>
    </dgm:pt>
    <dgm:pt modelId="{D4ABE168-BC1A-8949-B8FE-4FCE7DF26B2C}" type="pres">
      <dgm:prSet presAssocID="{51A5D0F5-E0D0-FF4F-8473-2E03E07992F7}" presName="aNode" presStyleLbl="bgShp" presStyleIdx="0" presStyleCnt="1"/>
      <dgm:spPr/>
    </dgm:pt>
    <dgm:pt modelId="{4D6B391C-F42F-B444-A4B2-C575B4AF7E6B}" type="pres">
      <dgm:prSet presAssocID="{51A5D0F5-E0D0-FF4F-8473-2E03E07992F7}" presName="textNode" presStyleLbl="bgShp" presStyleIdx="0" presStyleCnt="1"/>
      <dgm:spPr/>
    </dgm:pt>
    <dgm:pt modelId="{AE462195-25A2-D842-95D9-1D861A4FD914}" type="pres">
      <dgm:prSet presAssocID="{51A5D0F5-E0D0-FF4F-8473-2E03E07992F7}" presName="compChildNode" presStyleCnt="0"/>
      <dgm:spPr/>
    </dgm:pt>
    <dgm:pt modelId="{ED8E68E7-29A1-FB42-B41A-5F373DB6BF85}" type="pres">
      <dgm:prSet presAssocID="{51A5D0F5-E0D0-FF4F-8473-2E03E07992F7}" presName="theInnerList" presStyleCnt="0"/>
      <dgm:spPr/>
    </dgm:pt>
    <dgm:pt modelId="{0D54E2C5-128B-B140-849E-94828F1FCFC9}" type="pres">
      <dgm:prSet presAssocID="{58CC24F5-3ADD-9F4F-9466-854B425FD3D6}" presName="childNode" presStyleLbl="node1" presStyleIdx="0" presStyleCnt="2" custScaleY="581365" custLinFactY="-100000" custLinFactNeighborX="-49" custLinFactNeighborY="-162091">
        <dgm:presLayoutVars>
          <dgm:bulletEnabled val="1"/>
        </dgm:presLayoutVars>
      </dgm:prSet>
      <dgm:spPr/>
    </dgm:pt>
    <dgm:pt modelId="{F160F0F8-3F7F-0A4E-94EE-917A762C6ACD}" type="pres">
      <dgm:prSet presAssocID="{58CC24F5-3ADD-9F4F-9466-854B425FD3D6}" presName="aSpace2" presStyleCnt="0"/>
      <dgm:spPr/>
    </dgm:pt>
    <dgm:pt modelId="{05275BAA-8673-1B48-891B-A9853E89C72D}" type="pres">
      <dgm:prSet presAssocID="{DE2B615F-99F4-5F41-A406-16D97E9FEA7B}" presName="childNode" presStyleLbl="node1" presStyleIdx="1" presStyleCnt="2" custScaleY="425269" custLinFactY="-53186" custLinFactNeighborX="-49" custLinFactNeighborY="-100000">
        <dgm:presLayoutVars>
          <dgm:bulletEnabled val="1"/>
        </dgm:presLayoutVars>
      </dgm:prSet>
      <dgm:spPr/>
    </dgm:pt>
  </dgm:ptLst>
  <dgm:cxnLst>
    <dgm:cxn modelId="{388FD000-4B87-A044-AE7D-53303754D5C1}" srcId="{58CC24F5-3ADD-9F4F-9466-854B425FD3D6}" destId="{E9B15ED2-E793-2245-A16A-A0E380DC89A5}" srcOrd="0" destOrd="0" parTransId="{E6F91AE7-CC5C-2F47-A146-27BFF541C20D}" sibTransId="{8425D755-8665-0340-A927-548312BB662F}"/>
    <dgm:cxn modelId="{AEABD402-113E-0F49-A1ED-B8491CC2FAC5}" srcId="{C3F473E8-3406-4648-901B-858C92E6D8D5}" destId="{51A5D0F5-E0D0-FF4F-8473-2E03E07992F7}" srcOrd="0" destOrd="0" parTransId="{3C6469BF-246D-704A-9150-1EC1E05522D4}" sibTransId="{2371C255-1B78-6D47-A884-E2B0AD656218}"/>
    <dgm:cxn modelId="{4125AB0B-BF06-E447-B56E-A7DD4CFD3E83}" srcId="{DE2B615F-99F4-5F41-A406-16D97E9FEA7B}" destId="{7A4ACF07-D980-2141-8713-FF2379E5CDE1}" srcOrd="1" destOrd="0" parTransId="{78BDFD82-3478-F04F-8E95-510AF59BED8E}" sibTransId="{384A5512-74FC-B443-8EBB-18364EFB4ABE}"/>
    <dgm:cxn modelId="{AEE02E19-7043-A946-81B9-41572E4F1A13}" type="presOf" srcId="{052BE0A9-5262-494C-BDA4-FAA797CE1873}" destId="{0D54E2C5-128B-B140-849E-94828F1FCFC9}" srcOrd="0" destOrd="3" presId="urn:microsoft.com/office/officeart/2005/8/layout/lProcess2"/>
    <dgm:cxn modelId="{754ADF1A-3F05-A543-AC96-4BF5FC97BC16}" type="presOf" srcId="{E9B15ED2-E793-2245-A16A-A0E380DC89A5}" destId="{0D54E2C5-128B-B140-849E-94828F1FCFC9}" srcOrd="0" destOrd="1" presId="urn:microsoft.com/office/officeart/2005/8/layout/lProcess2"/>
    <dgm:cxn modelId="{8829021F-64B0-E14A-84F0-C048345DD0CE}" type="presOf" srcId="{7A4ACF07-D980-2141-8713-FF2379E5CDE1}" destId="{05275BAA-8673-1B48-891B-A9853E89C72D}" srcOrd="0" destOrd="2" presId="urn:microsoft.com/office/officeart/2005/8/layout/lProcess2"/>
    <dgm:cxn modelId="{B2C7B220-58E6-314D-80B5-BBB488BFF59C}" type="presOf" srcId="{D8CD15C5-D7FF-3D46-8D9F-109FE3DE6554}" destId="{0D54E2C5-128B-B140-849E-94828F1FCFC9}" srcOrd="0" destOrd="4" presId="urn:microsoft.com/office/officeart/2005/8/layout/lProcess2"/>
    <dgm:cxn modelId="{AFD8EC36-4B18-1C44-BD35-23F9498A852D}" srcId="{51A5D0F5-E0D0-FF4F-8473-2E03E07992F7}" destId="{58CC24F5-3ADD-9F4F-9466-854B425FD3D6}" srcOrd="0" destOrd="0" parTransId="{26D6B5C6-938F-E244-B294-B0FB13A679DA}" sibTransId="{A528CF12-7A43-7B43-BCEE-35FD87F86467}"/>
    <dgm:cxn modelId="{0B7EAC39-C327-6C4E-ABC9-C483D4FD77E6}" type="presOf" srcId="{D424AA70-BB82-7740-8964-1CA835EDFE85}" destId="{05275BAA-8673-1B48-891B-A9853E89C72D}" srcOrd="0" destOrd="3" presId="urn:microsoft.com/office/officeart/2005/8/layout/lProcess2"/>
    <dgm:cxn modelId="{C75A535D-BC7C-1847-8652-18DCD8A5E508}" type="presOf" srcId="{77B87F7D-4417-9444-932F-84EB355F00DE}" destId="{0D54E2C5-128B-B140-849E-94828F1FCFC9}" srcOrd="0" destOrd="2" presId="urn:microsoft.com/office/officeart/2005/8/layout/lProcess2"/>
    <dgm:cxn modelId="{AE0A6E64-6578-3045-8498-246685B1211C}" srcId="{58CC24F5-3ADD-9F4F-9466-854B425FD3D6}" destId="{69C43318-529A-E646-873A-7F66F9640FA9}" srcOrd="4" destOrd="0" parTransId="{246D00C4-9837-8642-8133-E42D1E0C4100}" sibTransId="{DCE5E40E-BA02-5946-A593-D60A523776D9}"/>
    <dgm:cxn modelId="{55C5B86B-49E4-7F41-8016-8E0816F66349}" type="presOf" srcId="{DE2B615F-99F4-5F41-A406-16D97E9FEA7B}" destId="{05275BAA-8673-1B48-891B-A9853E89C72D}" srcOrd="0" destOrd="0" presId="urn:microsoft.com/office/officeart/2005/8/layout/lProcess2"/>
    <dgm:cxn modelId="{D710446C-4BFC-9443-A4F0-62C5B8063BBF}" type="presOf" srcId="{51A5D0F5-E0D0-FF4F-8473-2E03E07992F7}" destId="{D4ABE168-BC1A-8949-B8FE-4FCE7DF26B2C}" srcOrd="0" destOrd="0" presId="urn:microsoft.com/office/officeart/2005/8/layout/lProcess2"/>
    <dgm:cxn modelId="{7FD52350-54A9-8948-AE10-26760CC4A3EB}" srcId="{DE2B615F-99F4-5F41-A406-16D97E9FEA7B}" destId="{AA7ED2DE-BF35-A649-A18F-1870A93468FD}" srcOrd="0" destOrd="0" parTransId="{9E1610F6-E22D-5042-B2CE-CCFCE64BE98E}" sibTransId="{9EF49680-BE4D-484E-9A01-3C2A3197006E}"/>
    <dgm:cxn modelId="{825A8751-310C-544F-AD8E-BADBFC8D0277}" type="presOf" srcId="{7A6F3634-823A-2044-BA0A-287BACADBAF7}" destId="{0D54E2C5-128B-B140-849E-94828F1FCFC9}" srcOrd="0" destOrd="6" presId="urn:microsoft.com/office/officeart/2005/8/layout/lProcess2"/>
    <dgm:cxn modelId="{D5F84358-1F64-0E40-9B78-BD3FF683242B}" srcId="{DE2B615F-99F4-5F41-A406-16D97E9FEA7B}" destId="{D424AA70-BB82-7740-8964-1CA835EDFE85}" srcOrd="2" destOrd="0" parTransId="{8C8D35DA-4690-7C4D-9693-F5C152B0EC9E}" sibTransId="{82494A1A-0829-0C4D-A9A9-233012FDC1B7}"/>
    <dgm:cxn modelId="{1A7CDC86-D6D5-E24E-A7A5-178C81D00F5D}" type="presOf" srcId="{AA7ED2DE-BF35-A649-A18F-1870A93468FD}" destId="{05275BAA-8673-1B48-891B-A9853E89C72D}" srcOrd="0" destOrd="1" presId="urn:microsoft.com/office/officeart/2005/8/layout/lProcess2"/>
    <dgm:cxn modelId="{D5CE13B5-5353-7A49-9722-5F91262D8BDB}" srcId="{58CC24F5-3ADD-9F4F-9466-854B425FD3D6}" destId="{D8CD15C5-D7FF-3D46-8D9F-109FE3DE6554}" srcOrd="3" destOrd="0" parTransId="{FCBB6F31-23C4-074F-9C7F-569633A352E1}" sibTransId="{47ADADCD-276F-2247-9C9E-BABA00C69D11}"/>
    <dgm:cxn modelId="{6D78CDB8-2C98-634A-B8E6-1887A0255EB6}" srcId="{51A5D0F5-E0D0-FF4F-8473-2E03E07992F7}" destId="{DE2B615F-99F4-5F41-A406-16D97E9FEA7B}" srcOrd="1" destOrd="0" parTransId="{A1958F72-B123-A343-B17B-82D739C0639E}" sibTransId="{11A12854-6EE5-C042-9C54-F371D06B3BC7}"/>
    <dgm:cxn modelId="{AD7B36E4-E6CE-7A4C-A4FB-E5DD85D59D6C}" srcId="{58CC24F5-3ADD-9F4F-9466-854B425FD3D6}" destId="{77B87F7D-4417-9444-932F-84EB355F00DE}" srcOrd="1" destOrd="0" parTransId="{619B8BFA-9B71-524E-872D-B89F8F257A4C}" sibTransId="{967044B6-1272-6049-9F1F-01138DE2FB96}"/>
    <dgm:cxn modelId="{6D8C60E5-BE1C-BD40-9663-F8C189AE564F}" type="presOf" srcId="{58CC24F5-3ADD-9F4F-9466-854B425FD3D6}" destId="{0D54E2C5-128B-B140-849E-94828F1FCFC9}" srcOrd="0" destOrd="0" presId="urn:microsoft.com/office/officeart/2005/8/layout/lProcess2"/>
    <dgm:cxn modelId="{301AC1E7-54CE-584D-B954-AEC48B29D062}" type="presOf" srcId="{C3F473E8-3406-4648-901B-858C92E6D8D5}" destId="{9575438D-585B-9040-B6F2-DC812BD300FD}" srcOrd="0" destOrd="0" presId="urn:microsoft.com/office/officeart/2005/8/layout/lProcess2"/>
    <dgm:cxn modelId="{E9EDE9E7-2DD9-7748-92CE-62A331F49390}" type="presOf" srcId="{69C43318-529A-E646-873A-7F66F9640FA9}" destId="{0D54E2C5-128B-B140-849E-94828F1FCFC9}" srcOrd="0" destOrd="5" presId="urn:microsoft.com/office/officeart/2005/8/layout/lProcess2"/>
    <dgm:cxn modelId="{30DFC4EA-21D5-4D40-A93C-285B08ACCE7F}" srcId="{58CC24F5-3ADD-9F4F-9466-854B425FD3D6}" destId="{052BE0A9-5262-494C-BDA4-FAA797CE1873}" srcOrd="2" destOrd="0" parTransId="{90B75C3C-1A60-504C-BAA7-C34850B115C1}" sibTransId="{22A92334-19F4-9C4A-B4B3-432DB63CA1BC}"/>
    <dgm:cxn modelId="{8ADF7FF9-E906-AC47-A428-9289953D1843}" srcId="{58CC24F5-3ADD-9F4F-9466-854B425FD3D6}" destId="{7A6F3634-823A-2044-BA0A-287BACADBAF7}" srcOrd="5" destOrd="0" parTransId="{F7CC2839-0A42-3440-8C7A-BCA17F1C0001}" sibTransId="{8D0641C1-1A5A-2D4F-967E-2FCA79DA4F02}"/>
    <dgm:cxn modelId="{500E5FFB-84DC-CD4A-A934-6529B00A25AC}" type="presOf" srcId="{51A5D0F5-E0D0-FF4F-8473-2E03E07992F7}" destId="{4D6B391C-F42F-B444-A4B2-C575B4AF7E6B}" srcOrd="1" destOrd="0" presId="urn:microsoft.com/office/officeart/2005/8/layout/lProcess2"/>
    <dgm:cxn modelId="{CA3EF3E8-D3EF-D448-BB58-88313CABE14A}" type="presParOf" srcId="{9575438D-585B-9040-B6F2-DC812BD300FD}" destId="{27BA6E50-B6F7-6F4A-905B-14B0C975A91A}" srcOrd="0" destOrd="0" presId="urn:microsoft.com/office/officeart/2005/8/layout/lProcess2"/>
    <dgm:cxn modelId="{C622D1C2-D53E-9147-8980-FDF974194749}" type="presParOf" srcId="{27BA6E50-B6F7-6F4A-905B-14B0C975A91A}" destId="{D4ABE168-BC1A-8949-B8FE-4FCE7DF26B2C}" srcOrd="0" destOrd="0" presId="urn:microsoft.com/office/officeart/2005/8/layout/lProcess2"/>
    <dgm:cxn modelId="{2DB75043-64D7-3C49-B4A6-0175A4D1F3B5}" type="presParOf" srcId="{27BA6E50-B6F7-6F4A-905B-14B0C975A91A}" destId="{4D6B391C-F42F-B444-A4B2-C575B4AF7E6B}" srcOrd="1" destOrd="0" presId="urn:microsoft.com/office/officeart/2005/8/layout/lProcess2"/>
    <dgm:cxn modelId="{17785C68-2AB7-8147-86B0-EA890A75FC93}" type="presParOf" srcId="{27BA6E50-B6F7-6F4A-905B-14B0C975A91A}" destId="{AE462195-25A2-D842-95D9-1D861A4FD914}" srcOrd="2" destOrd="0" presId="urn:microsoft.com/office/officeart/2005/8/layout/lProcess2"/>
    <dgm:cxn modelId="{B946CCE3-D9D4-F148-9060-10EED08C52CE}" type="presParOf" srcId="{AE462195-25A2-D842-95D9-1D861A4FD914}" destId="{ED8E68E7-29A1-FB42-B41A-5F373DB6BF85}" srcOrd="0" destOrd="0" presId="urn:microsoft.com/office/officeart/2005/8/layout/lProcess2"/>
    <dgm:cxn modelId="{72415C73-6E07-CD46-9D4C-3116D496CB83}" type="presParOf" srcId="{ED8E68E7-29A1-FB42-B41A-5F373DB6BF85}" destId="{0D54E2C5-128B-B140-849E-94828F1FCFC9}" srcOrd="0" destOrd="0" presId="urn:microsoft.com/office/officeart/2005/8/layout/lProcess2"/>
    <dgm:cxn modelId="{2C732292-8BFD-E644-9886-04AAEB405E38}" type="presParOf" srcId="{ED8E68E7-29A1-FB42-B41A-5F373DB6BF85}" destId="{F160F0F8-3F7F-0A4E-94EE-917A762C6ACD}" srcOrd="1" destOrd="0" presId="urn:microsoft.com/office/officeart/2005/8/layout/lProcess2"/>
    <dgm:cxn modelId="{07B883E7-2577-DD4B-A938-46D5EDBF53DB}" type="presParOf" srcId="{ED8E68E7-29A1-FB42-B41A-5F373DB6BF85}" destId="{05275BAA-8673-1B48-891B-A9853E89C72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C58A86-7CE5-B14E-84D3-8294917B17D9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2BAC87-952B-3645-84CB-AE174778EBB6}">
      <dgm:prSet phldrT="[Texte]" custT="1"/>
      <dgm:spPr/>
      <dgm:t>
        <a:bodyPr/>
        <a:lstStyle/>
        <a:p>
          <a:pPr>
            <a:lnSpc>
              <a:spcPct val="60000"/>
            </a:lnSpc>
          </a:pPr>
          <a:r>
            <a:rPr lang="fr-FR" sz="4000" b="0" dirty="0"/>
            <a:t>Sa valeur est dynamique</a:t>
          </a:r>
        </a:p>
      </dgm:t>
    </dgm:pt>
    <dgm:pt modelId="{15F2E055-FFB1-D94B-9098-23B65A507288}" type="parTrans" cxnId="{AD07A4BC-8C3A-C047-8B93-22D68ECFCF08}">
      <dgm:prSet/>
      <dgm:spPr/>
      <dgm:t>
        <a:bodyPr/>
        <a:lstStyle/>
        <a:p>
          <a:endParaRPr lang="fr-FR"/>
        </a:p>
      </dgm:t>
    </dgm:pt>
    <dgm:pt modelId="{EBAD0D43-4DA7-9D48-A491-86E41E7DB610}" type="sibTrans" cxnId="{AD07A4BC-8C3A-C047-8B93-22D68ECFCF08}">
      <dgm:prSet/>
      <dgm:spPr/>
      <dgm:t>
        <a:bodyPr/>
        <a:lstStyle/>
        <a:p>
          <a:endParaRPr lang="fr-FR"/>
        </a:p>
      </dgm:t>
    </dgm:pt>
    <dgm:pt modelId="{C818B74E-8D67-D243-B139-BAB1B68AE32C}">
      <dgm:prSet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1600" dirty="0">
              <a:solidFill>
                <a:srgbClr val="71999D"/>
              </a:solidFill>
            </a:rPr>
            <a:t>L’avancement professionnel est géré par l'organisation</a:t>
          </a:r>
          <a:endParaRPr lang="fr-FR" sz="1600" b="1" dirty="0">
            <a:solidFill>
              <a:srgbClr val="71999D"/>
            </a:solidFill>
          </a:endParaRPr>
        </a:p>
      </dgm:t>
    </dgm:pt>
    <dgm:pt modelId="{177959DF-2A8A-6C44-950F-AF3D7C75C1BD}" type="parTrans" cxnId="{F8734238-697D-154C-B06B-595E432951AD}">
      <dgm:prSet/>
      <dgm:spPr/>
      <dgm:t>
        <a:bodyPr/>
        <a:lstStyle/>
        <a:p>
          <a:endParaRPr lang="fr-FR"/>
        </a:p>
      </dgm:t>
    </dgm:pt>
    <dgm:pt modelId="{7812F31A-136E-254B-9F76-C2898A478767}" type="sibTrans" cxnId="{F8734238-697D-154C-B06B-595E432951AD}">
      <dgm:prSet/>
      <dgm:spPr/>
      <dgm:t>
        <a:bodyPr/>
        <a:lstStyle/>
        <a:p>
          <a:endParaRPr lang="fr-FR"/>
        </a:p>
      </dgm:t>
    </dgm:pt>
    <dgm:pt modelId="{B3FEFDBE-2296-E848-B296-14C96137E214}">
      <dgm:prSet phldrT="[Texte]" custT="1"/>
      <dgm:spPr>
        <a:solidFill>
          <a:srgbClr val="EFC19F">
            <a:alpha val="90000"/>
          </a:srgbClr>
        </a:solidFill>
      </dgm:spPr>
      <dgm:t>
        <a:bodyPr/>
        <a:lstStyle/>
        <a:p>
          <a:r>
            <a:rPr lang="fr-FR" sz="2200" b="1" dirty="0"/>
            <a:t>Autrefois...</a:t>
          </a:r>
          <a:endParaRPr lang="fr-FR" sz="2200" dirty="0"/>
        </a:p>
      </dgm:t>
    </dgm:pt>
    <dgm:pt modelId="{9A4477B4-F441-FF42-8FC1-66C34062B4D3}" type="parTrans" cxnId="{A934E6FE-8D85-2C42-80D9-44FC44DE2044}">
      <dgm:prSet/>
      <dgm:spPr/>
      <dgm:t>
        <a:bodyPr/>
        <a:lstStyle/>
        <a:p>
          <a:endParaRPr lang="fr-FR"/>
        </a:p>
      </dgm:t>
    </dgm:pt>
    <dgm:pt modelId="{891E0C52-1CC6-DC45-81E8-6598464C43C5}" type="sibTrans" cxnId="{A934E6FE-8D85-2C42-80D9-44FC44DE2044}">
      <dgm:prSet/>
      <dgm:spPr/>
      <dgm:t>
        <a:bodyPr/>
        <a:lstStyle/>
        <a:p>
          <a:endParaRPr lang="fr-FR"/>
        </a:p>
      </dgm:t>
    </dgm:pt>
    <dgm:pt modelId="{B146BB2C-B3E6-BE49-BE22-326FB8F126CE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1600" dirty="0">
              <a:solidFill>
                <a:srgbClr val="71999D"/>
              </a:solidFill>
            </a:rPr>
            <a:t>L'individu est responsable de son cheminement professionnel</a:t>
          </a:r>
          <a:endParaRPr lang="fr-FR" sz="1600" b="1" dirty="0">
            <a:solidFill>
              <a:srgbClr val="71999D"/>
            </a:solidFill>
          </a:endParaRPr>
        </a:p>
      </dgm:t>
    </dgm:pt>
    <dgm:pt modelId="{ED286A80-BC6F-4642-AB35-8FEF07553F8A}" type="parTrans" cxnId="{B73D8F8D-B308-EC48-87E5-8FF6F9246CA8}">
      <dgm:prSet/>
      <dgm:spPr/>
      <dgm:t>
        <a:bodyPr/>
        <a:lstStyle/>
        <a:p>
          <a:endParaRPr lang="fr-FR"/>
        </a:p>
      </dgm:t>
    </dgm:pt>
    <dgm:pt modelId="{654CE55A-55F3-034C-87EE-E790FE96EE3C}" type="sibTrans" cxnId="{B73D8F8D-B308-EC48-87E5-8FF6F9246CA8}">
      <dgm:prSet/>
      <dgm:spPr/>
      <dgm:t>
        <a:bodyPr/>
        <a:lstStyle/>
        <a:p>
          <a:endParaRPr lang="fr-FR"/>
        </a:p>
      </dgm:t>
    </dgm:pt>
    <dgm:pt modelId="{B8384727-3449-EC4D-8AD0-8A4DD62ADB7E}">
      <dgm:prSet custT="1"/>
      <dgm:spPr>
        <a:solidFill>
          <a:srgbClr val="8DC1C5">
            <a:alpha val="90000"/>
          </a:srgbClr>
        </a:solidFill>
      </dgm:spPr>
      <dgm:t>
        <a:bodyPr/>
        <a:lstStyle/>
        <a:p>
          <a:r>
            <a:rPr lang="fr-FR" sz="2200" b="1" dirty="0">
              <a:solidFill>
                <a:schemeClr val="bg1"/>
              </a:solidFill>
            </a:rPr>
            <a:t>Ici et ailleurs</a:t>
          </a:r>
        </a:p>
      </dgm:t>
    </dgm:pt>
    <dgm:pt modelId="{C92B4A80-E328-2648-AD08-3A4322568BBA}" type="parTrans" cxnId="{550559F4-10F3-BA48-A349-E42759A2C8A7}">
      <dgm:prSet/>
      <dgm:spPr/>
      <dgm:t>
        <a:bodyPr/>
        <a:lstStyle/>
        <a:p>
          <a:endParaRPr lang="fr-FR"/>
        </a:p>
      </dgm:t>
    </dgm:pt>
    <dgm:pt modelId="{1ABC0DFB-AF3A-994A-BCCA-633EC498ECD7}" type="sibTrans" cxnId="{550559F4-10F3-BA48-A349-E42759A2C8A7}">
      <dgm:prSet/>
      <dgm:spPr/>
      <dgm:t>
        <a:bodyPr/>
        <a:lstStyle/>
        <a:p>
          <a:endParaRPr lang="fr-FR"/>
        </a:p>
      </dgm:t>
    </dgm:pt>
    <dgm:pt modelId="{F81B3AC1-0994-B543-90DC-CB60624E2E5B}">
      <dgm:prSet custT="1"/>
      <dgm:spPr>
        <a:solidFill>
          <a:srgbClr val="8DC1C5">
            <a:alpha val="90000"/>
          </a:srgbClr>
        </a:solidFill>
      </dgm:spPr>
      <dgm:t>
        <a:bodyPr/>
        <a:lstStyle/>
        <a:p>
          <a:r>
            <a:rPr lang="fr-FR" sz="1600" b="0" dirty="0">
              <a:solidFill>
                <a:srgbClr val="71999D"/>
              </a:solidFill>
            </a:rPr>
            <a:t>Tableau 6-7</a:t>
          </a:r>
        </a:p>
      </dgm:t>
    </dgm:pt>
    <dgm:pt modelId="{8026DB9E-90F9-7F47-B281-5D2DDBD53618}" type="parTrans" cxnId="{EA11196B-6564-384D-944B-38FA87725816}">
      <dgm:prSet/>
      <dgm:spPr/>
      <dgm:t>
        <a:bodyPr/>
        <a:lstStyle/>
        <a:p>
          <a:endParaRPr lang="fr-FR"/>
        </a:p>
      </dgm:t>
    </dgm:pt>
    <dgm:pt modelId="{919FE9D9-41A0-2846-9B8A-5364C10D71A6}" type="sibTrans" cxnId="{EA11196B-6564-384D-944B-38FA87725816}">
      <dgm:prSet/>
      <dgm:spPr/>
      <dgm:t>
        <a:bodyPr/>
        <a:lstStyle/>
        <a:p>
          <a:endParaRPr lang="fr-FR"/>
        </a:p>
      </dgm:t>
    </dgm:pt>
    <dgm:pt modelId="{3160335F-697A-5541-8127-D8FB38ADA69F}">
      <dgm:prSet custT="1"/>
      <dgm:spPr>
        <a:solidFill>
          <a:srgbClr val="ADD387">
            <a:alpha val="90000"/>
          </a:srgbClr>
        </a:solidFill>
      </dgm:spPr>
      <dgm:t>
        <a:bodyPr/>
        <a:lstStyle/>
        <a:p>
          <a:r>
            <a:rPr lang="fr-FR" sz="2200" b="1" dirty="0"/>
            <a:t>Aujourd'hui...</a:t>
          </a:r>
          <a:endParaRPr lang="fr-FR" sz="1600" b="1" dirty="0">
            <a:solidFill>
              <a:srgbClr val="71999D"/>
            </a:solidFill>
          </a:endParaRPr>
        </a:p>
      </dgm:t>
    </dgm:pt>
    <dgm:pt modelId="{0D3B6928-08CB-ED45-B592-DB927CFFE39A}" type="parTrans" cxnId="{E2E5BE87-17D9-4243-B82B-A84FE64E22C0}">
      <dgm:prSet/>
      <dgm:spPr/>
      <dgm:t>
        <a:bodyPr/>
        <a:lstStyle/>
        <a:p>
          <a:endParaRPr lang="fr-FR"/>
        </a:p>
      </dgm:t>
    </dgm:pt>
    <dgm:pt modelId="{72DA34C1-F0AE-194C-BB4C-FFB3AB80FA5D}" type="sibTrans" cxnId="{E2E5BE87-17D9-4243-B82B-A84FE64E22C0}">
      <dgm:prSet/>
      <dgm:spPr/>
      <dgm:t>
        <a:bodyPr/>
        <a:lstStyle/>
        <a:p>
          <a:endParaRPr lang="fr-FR"/>
        </a:p>
      </dgm:t>
    </dgm:pt>
    <dgm:pt modelId="{BF4F3A7A-7946-3A49-A0BE-79591305F6E8}" type="pres">
      <dgm:prSet presAssocID="{FDC58A86-7CE5-B14E-84D3-8294917B17D9}" presName="theList" presStyleCnt="0">
        <dgm:presLayoutVars>
          <dgm:dir/>
          <dgm:animLvl val="lvl"/>
          <dgm:resizeHandles val="exact"/>
        </dgm:presLayoutVars>
      </dgm:prSet>
      <dgm:spPr/>
    </dgm:pt>
    <dgm:pt modelId="{E0D5004B-15F4-C543-8A09-B397B2D21A33}" type="pres">
      <dgm:prSet presAssocID="{4E2BAC87-952B-3645-84CB-AE174778EBB6}" presName="compNode" presStyleCnt="0"/>
      <dgm:spPr/>
    </dgm:pt>
    <dgm:pt modelId="{DAB20EC6-CF72-D249-98C5-CCEE96A3A257}" type="pres">
      <dgm:prSet presAssocID="{4E2BAC87-952B-3645-84CB-AE174778EBB6}" presName="aNode" presStyleLbl="bgShp" presStyleIdx="0" presStyleCnt="1"/>
      <dgm:spPr/>
    </dgm:pt>
    <dgm:pt modelId="{44B026D6-094E-7E4E-9AE4-900CFED1C04B}" type="pres">
      <dgm:prSet presAssocID="{4E2BAC87-952B-3645-84CB-AE174778EBB6}" presName="textNode" presStyleLbl="bgShp" presStyleIdx="0" presStyleCnt="1"/>
      <dgm:spPr/>
    </dgm:pt>
    <dgm:pt modelId="{ECEEDC98-0DB6-DE43-A0E6-BB1BAB30AF00}" type="pres">
      <dgm:prSet presAssocID="{4E2BAC87-952B-3645-84CB-AE174778EBB6}" presName="compChildNode" presStyleCnt="0"/>
      <dgm:spPr/>
    </dgm:pt>
    <dgm:pt modelId="{C7427D5B-ABDA-D643-B5A2-41CCA5EB8EAA}" type="pres">
      <dgm:prSet presAssocID="{4E2BAC87-952B-3645-84CB-AE174778EBB6}" presName="theInnerList" presStyleCnt="0"/>
      <dgm:spPr/>
    </dgm:pt>
    <dgm:pt modelId="{0B1B8040-D3C9-2642-88DA-B411234A6BB5}" type="pres">
      <dgm:prSet presAssocID="{B3FEFDBE-2296-E848-B296-14C96137E214}" presName="childNode" presStyleLbl="node1" presStyleIdx="0" presStyleCnt="3">
        <dgm:presLayoutVars>
          <dgm:bulletEnabled val="1"/>
        </dgm:presLayoutVars>
      </dgm:prSet>
      <dgm:spPr/>
    </dgm:pt>
    <dgm:pt modelId="{B55DCE64-A0CB-624A-8496-95075B779ACE}" type="pres">
      <dgm:prSet presAssocID="{B3FEFDBE-2296-E848-B296-14C96137E214}" presName="aSpace2" presStyleCnt="0"/>
      <dgm:spPr/>
    </dgm:pt>
    <dgm:pt modelId="{192F1269-6827-FA4A-92FB-74C923302ABD}" type="pres">
      <dgm:prSet presAssocID="{3160335F-697A-5541-8127-D8FB38ADA69F}" presName="childNode" presStyleLbl="node1" presStyleIdx="1" presStyleCnt="3">
        <dgm:presLayoutVars>
          <dgm:bulletEnabled val="1"/>
        </dgm:presLayoutVars>
      </dgm:prSet>
      <dgm:spPr/>
    </dgm:pt>
    <dgm:pt modelId="{52214BBD-DE92-7049-826F-5F7727DF8001}" type="pres">
      <dgm:prSet presAssocID="{3160335F-697A-5541-8127-D8FB38ADA69F}" presName="aSpace2" presStyleCnt="0"/>
      <dgm:spPr/>
    </dgm:pt>
    <dgm:pt modelId="{2505F10C-2B3C-B845-B310-08D32A87DB1F}" type="pres">
      <dgm:prSet presAssocID="{B8384727-3449-EC4D-8AD0-8A4DD62ADB7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D1B08F18-0884-E241-9564-EA3A5D56B7A4}" type="presOf" srcId="{4E2BAC87-952B-3645-84CB-AE174778EBB6}" destId="{DAB20EC6-CF72-D249-98C5-CCEE96A3A257}" srcOrd="0" destOrd="0" presId="urn:microsoft.com/office/officeart/2005/8/layout/lProcess2"/>
    <dgm:cxn modelId="{C1A0C118-AC82-7D4B-BA1A-59B839559308}" type="presOf" srcId="{4E2BAC87-952B-3645-84CB-AE174778EBB6}" destId="{44B026D6-094E-7E4E-9AE4-900CFED1C04B}" srcOrd="1" destOrd="0" presId="urn:microsoft.com/office/officeart/2005/8/layout/lProcess2"/>
    <dgm:cxn modelId="{BC324C2C-7E40-DE47-93B4-77B4DC78F7D8}" type="presOf" srcId="{B3FEFDBE-2296-E848-B296-14C96137E214}" destId="{0B1B8040-D3C9-2642-88DA-B411234A6BB5}" srcOrd="0" destOrd="0" presId="urn:microsoft.com/office/officeart/2005/8/layout/lProcess2"/>
    <dgm:cxn modelId="{F8734238-697D-154C-B06B-595E432951AD}" srcId="{B3FEFDBE-2296-E848-B296-14C96137E214}" destId="{C818B74E-8D67-D243-B139-BAB1B68AE32C}" srcOrd="0" destOrd="0" parTransId="{177959DF-2A8A-6C44-950F-AF3D7C75C1BD}" sibTransId="{7812F31A-136E-254B-9F76-C2898A478767}"/>
    <dgm:cxn modelId="{EA11196B-6564-384D-944B-38FA87725816}" srcId="{B8384727-3449-EC4D-8AD0-8A4DD62ADB7E}" destId="{F81B3AC1-0994-B543-90DC-CB60624E2E5B}" srcOrd="0" destOrd="0" parTransId="{8026DB9E-90F9-7F47-B281-5D2DDBD53618}" sibTransId="{919FE9D9-41A0-2846-9B8A-5364C10D71A6}"/>
    <dgm:cxn modelId="{A99F816D-8D41-5949-90CC-930620CACF8C}" type="presOf" srcId="{FDC58A86-7CE5-B14E-84D3-8294917B17D9}" destId="{BF4F3A7A-7946-3A49-A0BE-79591305F6E8}" srcOrd="0" destOrd="0" presId="urn:microsoft.com/office/officeart/2005/8/layout/lProcess2"/>
    <dgm:cxn modelId="{9B4A4C76-B50A-9043-9E59-D0CF105AC3D3}" type="presOf" srcId="{B8384727-3449-EC4D-8AD0-8A4DD62ADB7E}" destId="{2505F10C-2B3C-B845-B310-08D32A87DB1F}" srcOrd="0" destOrd="0" presId="urn:microsoft.com/office/officeart/2005/8/layout/lProcess2"/>
    <dgm:cxn modelId="{E2E5BE87-17D9-4243-B82B-A84FE64E22C0}" srcId="{4E2BAC87-952B-3645-84CB-AE174778EBB6}" destId="{3160335F-697A-5541-8127-D8FB38ADA69F}" srcOrd="1" destOrd="0" parTransId="{0D3B6928-08CB-ED45-B592-DB927CFFE39A}" sibTransId="{72DA34C1-F0AE-194C-BB4C-FFB3AB80FA5D}"/>
    <dgm:cxn modelId="{B73D8F8D-B308-EC48-87E5-8FF6F9246CA8}" srcId="{3160335F-697A-5541-8127-D8FB38ADA69F}" destId="{B146BB2C-B3E6-BE49-BE22-326FB8F126CE}" srcOrd="0" destOrd="0" parTransId="{ED286A80-BC6F-4642-AB35-8FEF07553F8A}" sibTransId="{654CE55A-55F3-034C-87EE-E790FE96EE3C}"/>
    <dgm:cxn modelId="{6AA23E97-8A70-294B-97F9-6B227C139955}" type="presOf" srcId="{F81B3AC1-0994-B543-90DC-CB60624E2E5B}" destId="{2505F10C-2B3C-B845-B310-08D32A87DB1F}" srcOrd="0" destOrd="1" presId="urn:microsoft.com/office/officeart/2005/8/layout/lProcess2"/>
    <dgm:cxn modelId="{258B19A2-0C23-FA4A-8699-DD95F7F79A0D}" type="presOf" srcId="{3160335F-697A-5541-8127-D8FB38ADA69F}" destId="{192F1269-6827-FA4A-92FB-74C923302ABD}" srcOrd="0" destOrd="0" presId="urn:microsoft.com/office/officeart/2005/8/layout/lProcess2"/>
    <dgm:cxn modelId="{AD07A4BC-8C3A-C047-8B93-22D68ECFCF08}" srcId="{FDC58A86-7CE5-B14E-84D3-8294917B17D9}" destId="{4E2BAC87-952B-3645-84CB-AE174778EBB6}" srcOrd="0" destOrd="0" parTransId="{15F2E055-FFB1-D94B-9098-23B65A507288}" sibTransId="{EBAD0D43-4DA7-9D48-A491-86E41E7DB610}"/>
    <dgm:cxn modelId="{0EC06ACB-B3A1-0745-AF03-992F2A9CD193}" type="presOf" srcId="{B146BB2C-B3E6-BE49-BE22-326FB8F126CE}" destId="{192F1269-6827-FA4A-92FB-74C923302ABD}" srcOrd="0" destOrd="1" presId="urn:microsoft.com/office/officeart/2005/8/layout/lProcess2"/>
    <dgm:cxn modelId="{ADE67DE3-9ABB-9B4C-9251-B1458CC2B5F6}" type="presOf" srcId="{C818B74E-8D67-D243-B139-BAB1B68AE32C}" destId="{0B1B8040-D3C9-2642-88DA-B411234A6BB5}" srcOrd="0" destOrd="1" presId="urn:microsoft.com/office/officeart/2005/8/layout/lProcess2"/>
    <dgm:cxn modelId="{550559F4-10F3-BA48-A349-E42759A2C8A7}" srcId="{4E2BAC87-952B-3645-84CB-AE174778EBB6}" destId="{B8384727-3449-EC4D-8AD0-8A4DD62ADB7E}" srcOrd="2" destOrd="0" parTransId="{C92B4A80-E328-2648-AD08-3A4322568BBA}" sibTransId="{1ABC0DFB-AF3A-994A-BCCA-633EC498ECD7}"/>
    <dgm:cxn modelId="{A934E6FE-8D85-2C42-80D9-44FC44DE2044}" srcId="{4E2BAC87-952B-3645-84CB-AE174778EBB6}" destId="{B3FEFDBE-2296-E848-B296-14C96137E214}" srcOrd="0" destOrd="0" parTransId="{9A4477B4-F441-FF42-8FC1-66C34062B4D3}" sibTransId="{891E0C52-1CC6-DC45-81E8-6598464C43C5}"/>
    <dgm:cxn modelId="{463CB822-4857-844E-B007-B5EE8D4E4103}" type="presParOf" srcId="{BF4F3A7A-7946-3A49-A0BE-79591305F6E8}" destId="{E0D5004B-15F4-C543-8A09-B397B2D21A33}" srcOrd="0" destOrd="0" presId="urn:microsoft.com/office/officeart/2005/8/layout/lProcess2"/>
    <dgm:cxn modelId="{E4D5ABE7-6719-D04A-BD5C-89FF48865704}" type="presParOf" srcId="{E0D5004B-15F4-C543-8A09-B397B2D21A33}" destId="{DAB20EC6-CF72-D249-98C5-CCEE96A3A257}" srcOrd="0" destOrd="0" presId="urn:microsoft.com/office/officeart/2005/8/layout/lProcess2"/>
    <dgm:cxn modelId="{AD0DFD22-3D07-8747-85A4-9ED029BB6107}" type="presParOf" srcId="{E0D5004B-15F4-C543-8A09-B397B2D21A33}" destId="{44B026D6-094E-7E4E-9AE4-900CFED1C04B}" srcOrd="1" destOrd="0" presId="urn:microsoft.com/office/officeart/2005/8/layout/lProcess2"/>
    <dgm:cxn modelId="{4BD6790D-55B2-4949-A9A0-CBC8D39F8E74}" type="presParOf" srcId="{E0D5004B-15F4-C543-8A09-B397B2D21A33}" destId="{ECEEDC98-0DB6-DE43-A0E6-BB1BAB30AF00}" srcOrd="2" destOrd="0" presId="urn:microsoft.com/office/officeart/2005/8/layout/lProcess2"/>
    <dgm:cxn modelId="{B509C599-5AD5-E548-BA1A-FD3ED0A7E1B4}" type="presParOf" srcId="{ECEEDC98-0DB6-DE43-A0E6-BB1BAB30AF00}" destId="{C7427D5B-ABDA-D643-B5A2-41CCA5EB8EAA}" srcOrd="0" destOrd="0" presId="urn:microsoft.com/office/officeart/2005/8/layout/lProcess2"/>
    <dgm:cxn modelId="{A88306E3-A47C-E345-9664-3ACC40AE60DB}" type="presParOf" srcId="{C7427D5B-ABDA-D643-B5A2-41CCA5EB8EAA}" destId="{0B1B8040-D3C9-2642-88DA-B411234A6BB5}" srcOrd="0" destOrd="0" presId="urn:microsoft.com/office/officeart/2005/8/layout/lProcess2"/>
    <dgm:cxn modelId="{374FFF4A-F5A7-674A-B4B2-F0F8493774D7}" type="presParOf" srcId="{C7427D5B-ABDA-D643-B5A2-41CCA5EB8EAA}" destId="{B55DCE64-A0CB-624A-8496-95075B779ACE}" srcOrd="1" destOrd="0" presId="urn:microsoft.com/office/officeart/2005/8/layout/lProcess2"/>
    <dgm:cxn modelId="{B0D2388E-8573-284F-946E-256A35CFF630}" type="presParOf" srcId="{C7427D5B-ABDA-D643-B5A2-41CCA5EB8EAA}" destId="{192F1269-6827-FA4A-92FB-74C923302ABD}" srcOrd="2" destOrd="0" presId="urn:microsoft.com/office/officeart/2005/8/layout/lProcess2"/>
    <dgm:cxn modelId="{C0B8D184-C4A3-1F4E-9CAB-F7FC467B4F66}" type="presParOf" srcId="{C7427D5B-ABDA-D643-B5A2-41CCA5EB8EAA}" destId="{52214BBD-DE92-7049-826F-5F7727DF8001}" srcOrd="3" destOrd="0" presId="urn:microsoft.com/office/officeart/2005/8/layout/lProcess2"/>
    <dgm:cxn modelId="{64583730-C02C-0F46-BB02-A75DE48FB25A}" type="presParOf" srcId="{C7427D5B-ABDA-D643-B5A2-41CCA5EB8EAA}" destId="{2505F10C-2B3C-B845-B310-08D32A87DB1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C58A86-7CE5-B14E-84D3-8294917B17D9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FEFDBE-2296-E848-B296-14C96137E214}">
      <dgm:prSet phldrT="[Texte]" custT="1"/>
      <dgm:spPr>
        <a:solidFill>
          <a:srgbClr val="ADD387"/>
        </a:solidFill>
      </dgm:spPr>
      <dgm:t>
        <a:bodyPr/>
        <a:lstStyle/>
        <a:p>
          <a:r>
            <a:rPr lang="fr-CA" sz="1600" b="1" dirty="0">
              <a:solidFill>
                <a:srgbClr val="71999D"/>
              </a:solidFill>
              <a:latin typeface="+mn-lt"/>
              <a:ea typeface="ＭＳ Ｐゴシック" charset="0"/>
            </a:rPr>
            <a:t>Restez visible</a:t>
          </a:r>
          <a:endParaRPr lang="fr-FR" sz="1600" b="1" dirty="0">
            <a:solidFill>
              <a:srgbClr val="71999D"/>
            </a:solidFill>
            <a:latin typeface="+mn-lt"/>
          </a:endParaRPr>
        </a:p>
      </dgm:t>
    </dgm:pt>
    <dgm:pt modelId="{9A4477B4-F441-FF42-8FC1-66C34062B4D3}" type="parTrans" cxnId="{A934E6FE-8D85-2C42-80D9-44FC44DE2044}">
      <dgm:prSet/>
      <dgm:spPr/>
      <dgm:t>
        <a:bodyPr/>
        <a:lstStyle/>
        <a:p>
          <a:endParaRPr lang="fr-FR"/>
        </a:p>
      </dgm:t>
    </dgm:pt>
    <dgm:pt modelId="{891E0C52-1CC6-DC45-81E8-6598464C43C5}" type="sibTrans" cxnId="{A934E6FE-8D85-2C42-80D9-44FC44DE2044}">
      <dgm:prSet/>
      <dgm:spPr/>
      <dgm:t>
        <a:bodyPr/>
        <a:lstStyle/>
        <a:p>
          <a:endParaRPr lang="fr-FR"/>
        </a:p>
      </dgm:t>
    </dgm:pt>
    <dgm:pt modelId="{F077CA24-F59C-0942-AF2D-0B50F1ED40D3}">
      <dgm:prSet custT="1"/>
      <dgm:spPr>
        <a:solidFill>
          <a:srgbClr val="EFC19F"/>
        </a:solidFill>
      </dgm:spPr>
      <dgm:t>
        <a:bodyPr/>
        <a:lstStyle/>
        <a:p>
          <a:r>
            <a:rPr lang="fr-CA" sz="1600" b="1" dirty="0">
              <a:solidFill>
                <a:srgbClr val="71999D"/>
              </a:solidFill>
              <a:latin typeface="+mn-lt"/>
              <a:ea typeface="ＭＳ Ｐゴシック" charset="0"/>
            </a:rPr>
            <a:t>Maîtrisez les ressources de l'organisation</a:t>
          </a:r>
        </a:p>
      </dgm:t>
    </dgm:pt>
    <dgm:pt modelId="{D8489902-9F68-AB4A-AB73-5AF2BBB6ADBE}" type="parTrans" cxnId="{7894AB20-264C-CA42-8731-C6F183B5ABA7}">
      <dgm:prSet/>
      <dgm:spPr/>
      <dgm:t>
        <a:bodyPr/>
        <a:lstStyle/>
        <a:p>
          <a:endParaRPr lang="fr-FR"/>
        </a:p>
      </dgm:t>
    </dgm:pt>
    <dgm:pt modelId="{605C51D0-7AA0-1E45-BBF1-5F9C43386291}" type="sibTrans" cxnId="{7894AB20-264C-CA42-8731-C6F183B5ABA7}">
      <dgm:prSet/>
      <dgm:spPr/>
      <dgm:t>
        <a:bodyPr/>
        <a:lstStyle/>
        <a:p>
          <a:endParaRPr lang="fr-FR"/>
        </a:p>
      </dgm:t>
    </dgm:pt>
    <dgm:pt modelId="{FC1DDCF8-5A47-5841-B69D-5C60F57ED48D}">
      <dgm:prSet custT="1"/>
      <dgm:spPr>
        <a:solidFill>
          <a:srgbClr val="ADD387"/>
        </a:solidFill>
      </dgm:spPr>
      <dgm:t>
        <a:bodyPr/>
        <a:lstStyle/>
        <a:p>
          <a:r>
            <a:rPr lang="fr-CA" sz="1600" b="1" dirty="0">
              <a:solidFill>
                <a:srgbClr val="71999D"/>
              </a:solidFill>
              <a:latin typeface="+mn-lt"/>
              <a:ea typeface="ＭＳ Ｐゴシック" charset="0"/>
            </a:rPr>
            <a:t>Projetez une bonne image</a:t>
          </a:r>
        </a:p>
      </dgm:t>
    </dgm:pt>
    <dgm:pt modelId="{DDA5D951-5985-E541-A0DD-C029F644E848}" type="parTrans" cxnId="{57E1D931-FE61-4947-9FFC-CDAE2DCD5868}">
      <dgm:prSet/>
      <dgm:spPr/>
      <dgm:t>
        <a:bodyPr/>
        <a:lstStyle/>
        <a:p>
          <a:endParaRPr lang="fr-FR"/>
        </a:p>
      </dgm:t>
    </dgm:pt>
    <dgm:pt modelId="{A038CB33-36CD-764C-BC8E-2E0B64749B10}" type="sibTrans" cxnId="{57E1D931-FE61-4947-9FFC-CDAE2DCD5868}">
      <dgm:prSet/>
      <dgm:spPr/>
      <dgm:t>
        <a:bodyPr/>
        <a:lstStyle/>
        <a:p>
          <a:endParaRPr lang="fr-FR"/>
        </a:p>
      </dgm:t>
    </dgm:pt>
    <dgm:pt modelId="{79BD363C-EA76-7B4A-8FD5-EB85AA4E9FBA}">
      <dgm:prSet custT="1"/>
      <dgm:spPr>
        <a:solidFill>
          <a:srgbClr val="EFC19F"/>
        </a:solidFill>
      </dgm:spPr>
      <dgm:t>
        <a:bodyPr/>
        <a:lstStyle/>
        <a:p>
          <a:r>
            <a:rPr lang="fr-CA" sz="1600" b="1" dirty="0">
              <a:solidFill>
                <a:srgbClr val="71999D"/>
              </a:solidFill>
              <a:latin typeface="+mn-lt"/>
              <a:ea typeface="ＭＳ Ｐゴシック" charset="0"/>
            </a:rPr>
            <a:t>Faites du bon travail</a:t>
          </a:r>
        </a:p>
      </dgm:t>
    </dgm:pt>
    <dgm:pt modelId="{FA5C314F-B79C-5047-A581-43C3383A0DCC}" type="parTrans" cxnId="{4A447F00-0184-AA4B-8280-511E9B56FF77}">
      <dgm:prSet/>
      <dgm:spPr/>
      <dgm:t>
        <a:bodyPr/>
        <a:lstStyle/>
        <a:p>
          <a:endParaRPr lang="fr-FR"/>
        </a:p>
      </dgm:t>
    </dgm:pt>
    <dgm:pt modelId="{A5D9FD4D-D0EB-8D41-8160-CEEC37BC5AFF}" type="sibTrans" cxnId="{4A447F00-0184-AA4B-8280-511E9B56FF77}">
      <dgm:prSet/>
      <dgm:spPr/>
      <dgm:t>
        <a:bodyPr/>
        <a:lstStyle/>
        <a:p>
          <a:endParaRPr lang="fr-FR"/>
        </a:p>
      </dgm:t>
    </dgm:pt>
    <dgm:pt modelId="{F177D183-BA35-F241-ACC4-40D8DDD1D21F}">
      <dgm:prSet custT="1"/>
      <dgm:spPr>
        <a:solidFill>
          <a:srgbClr val="ADD387"/>
        </a:solidFill>
      </dgm:spPr>
      <dgm:t>
        <a:bodyPr/>
        <a:lstStyle/>
        <a:p>
          <a:r>
            <a:rPr lang="fr-CA" sz="1600" b="1" dirty="0">
              <a:solidFill>
                <a:srgbClr val="71999D"/>
              </a:solidFill>
              <a:latin typeface="+mn-lt"/>
              <a:ea typeface="ＭＳ Ｐゴシック" charset="0"/>
            </a:rPr>
            <a:t>Choisissez avec soin votre premier emploi</a:t>
          </a:r>
        </a:p>
      </dgm:t>
    </dgm:pt>
    <dgm:pt modelId="{4B431424-A504-E245-B000-DCAACBAB42FB}" type="parTrans" cxnId="{92E4BA8E-A36B-8E45-A369-96455D7C70C0}">
      <dgm:prSet/>
      <dgm:spPr/>
      <dgm:t>
        <a:bodyPr/>
        <a:lstStyle/>
        <a:p>
          <a:endParaRPr lang="fr-FR"/>
        </a:p>
      </dgm:t>
    </dgm:pt>
    <dgm:pt modelId="{36587B28-3806-D148-8C6F-86396A37EF13}" type="sibTrans" cxnId="{92E4BA8E-A36B-8E45-A369-96455D7C70C0}">
      <dgm:prSet/>
      <dgm:spPr/>
      <dgm:t>
        <a:bodyPr/>
        <a:lstStyle/>
        <a:p>
          <a:endParaRPr lang="fr-FR"/>
        </a:p>
      </dgm:t>
    </dgm:pt>
    <dgm:pt modelId="{94E3DA67-085F-1842-94FF-AD0031D25FC4}">
      <dgm:prSet custT="1"/>
      <dgm:spPr>
        <a:solidFill>
          <a:srgbClr val="EFC19F"/>
        </a:solidFill>
      </dgm:spPr>
      <dgm:t>
        <a:bodyPr/>
        <a:lstStyle/>
        <a:p>
          <a:r>
            <a:rPr lang="fr-CA" sz="1600" b="1" dirty="0">
              <a:solidFill>
                <a:srgbClr val="71999D"/>
              </a:solidFill>
              <a:latin typeface="+mn-lt"/>
              <a:ea typeface="ＭＳ Ｐゴシック" charset="0"/>
              <a:cs typeface="ＭＳ Ｐゴシック" charset="0"/>
            </a:rPr>
            <a:t>Formez un réseau</a:t>
          </a:r>
          <a:endParaRPr lang="fr-FR" sz="1600" b="1" dirty="0">
            <a:solidFill>
              <a:srgbClr val="71999D"/>
            </a:solidFill>
            <a:latin typeface="+mn-lt"/>
          </a:endParaRPr>
        </a:p>
      </dgm:t>
    </dgm:pt>
    <dgm:pt modelId="{93CBFD60-E8BC-4D42-9793-2B7A8B172004}" type="parTrans" cxnId="{2B87DDB6-EA07-874B-9004-BED4094D409A}">
      <dgm:prSet/>
      <dgm:spPr/>
      <dgm:t>
        <a:bodyPr/>
        <a:lstStyle/>
        <a:p>
          <a:endParaRPr lang="fr-FR"/>
        </a:p>
      </dgm:t>
    </dgm:pt>
    <dgm:pt modelId="{2D8346B2-8F7E-A64F-9C60-26BC03E64860}" type="sibTrans" cxnId="{2B87DDB6-EA07-874B-9004-BED4094D409A}">
      <dgm:prSet/>
      <dgm:spPr/>
      <dgm:t>
        <a:bodyPr/>
        <a:lstStyle/>
        <a:p>
          <a:endParaRPr lang="fr-FR"/>
        </a:p>
      </dgm:t>
    </dgm:pt>
    <dgm:pt modelId="{3C713666-E19B-1B4C-A055-906A5BE0099A}">
      <dgm:prSet custT="1"/>
      <dgm:spPr>
        <a:solidFill>
          <a:srgbClr val="ADD387"/>
        </a:solidFill>
      </dgm:spPr>
      <dgm:t>
        <a:bodyPr/>
        <a:lstStyle/>
        <a:p>
          <a:r>
            <a:rPr lang="fr-FR" sz="1600" b="1" dirty="0">
              <a:solidFill>
                <a:srgbClr val="71999D"/>
              </a:solidFill>
              <a:latin typeface="+mn-lt"/>
            </a:rPr>
            <a:t>Perfectionnez vos compétences</a:t>
          </a:r>
        </a:p>
      </dgm:t>
    </dgm:pt>
    <dgm:pt modelId="{22309EB2-BA0E-274A-96C0-0DE8DDF2D4EB}" type="parTrans" cxnId="{D904B2E8-F742-6E4C-90F8-692FF53A2F2F}">
      <dgm:prSet/>
      <dgm:spPr/>
      <dgm:t>
        <a:bodyPr/>
        <a:lstStyle/>
        <a:p>
          <a:endParaRPr lang="fr-FR"/>
        </a:p>
      </dgm:t>
    </dgm:pt>
    <dgm:pt modelId="{B16DC8F8-D9FB-904E-A43E-E1013890FA73}" type="sibTrans" cxnId="{D904B2E8-F742-6E4C-90F8-692FF53A2F2F}">
      <dgm:prSet/>
      <dgm:spPr/>
      <dgm:t>
        <a:bodyPr/>
        <a:lstStyle/>
        <a:p>
          <a:endParaRPr lang="fr-FR"/>
        </a:p>
      </dgm:t>
    </dgm:pt>
    <dgm:pt modelId="{98149BB6-AFEA-5247-84D4-46785E469BA7}">
      <dgm:prSet custT="1"/>
      <dgm:spPr>
        <a:solidFill>
          <a:srgbClr val="EFC19F"/>
        </a:solidFill>
      </dgm:spPr>
      <dgm:t>
        <a:bodyPr/>
        <a:lstStyle/>
        <a:p>
          <a:r>
            <a:rPr lang="fr-CA" sz="1600" b="1" dirty="0">
              <a:solidFill>
                <a:srgbClr val="71999D"/>
              </a:solidFill>
              <a:latin typeface="+mn-lt"/>
              <a:ea typeface="ＭＳ Ｐゴシック" charset="0"/>
              <a:cs typeface="ＭＳ Ｐゴシック" charset="0"/>
            </a:rPr>
            <a:t>Considérez les promotions et les mutations</a:t>
          </a:r>
          <a:endParaRPr lang="fr-FR" sz="1600" b="1" dirty="0">
            <a:solidFill>
              <a:srgbClr val="71999D"/>
            </a:solidFill>
            <a:latin typeface="+mn-lt"/>
          </a:endParaRPr>
        </a:p>
      </dgm:t>
    </dgm:pt>
    <dgm:pt modelId="{9B126EF0-4B16-C344-9192-54C0431A0303}" type="parTrans" cxnId="{1AD8088B-E0B6-D049-AE39-41C57A613CCF}">
      <dgm:prSet/>
      <dgm:spPr/>
      <dgm:t>
        <a:bodyPr/>
        <a:lstStyle/>
        <a:p>
          <a:endParaRPr lang="fr-FR"/>
        </a:p>
      </dgm:t>
    </dgm:pt>
    <dgm:pt modelId="{F5602497-66E0-A248-AA41-E73A516E0E99}" type="sibTrans" cxnId="{1AD8088B-E0B6-D049-AE39-41C57A613CCF}">
      <dgm:prSet/>
      <dgm:spPr/>
      <dgm:t>
        <a:bodyPr/>
        <a:lstStyle/>
        <a:p>
          <a:endParaRPr lang="fr-FR"/>
        </a:p>
      </dgm:t>
    </dgm:pt>
    <dgm:pt modelId="{58984DD2-5A94-3A4E-8252-DC32F05829C0}">
      <dgm:prSet custT="1"/>
      <dgm:spPr>
        <a:solidFill>
          <a:srgbClr val="ADD387"/>
        </a:solidFill>
      </dgm:spPr>
      <dgm:t>
        <a:bodyPr/>
        <a:lstStyle/>
        <a:p>
          <a:r>
            <a:rPr lang="fr-CA" sz="1600" b="1" dirty="0">
              <a:solidFill>
                <a:srgbClr val="71999D"/>
              </a:solidFill>
              <a:latin typeface="+mn-lt"/>
              <a:ea typeface="ＭＳ Ｐゴシック" charset="0"/>
              <a:cs typeface="ＭＳ Ｐゴシック" charset="0"/>
            </a:rPr>
            <a:t>Soutenez votre patron</a:t>
          </a:r>
          <a:endParaRPr lang="fr-FR" sz="1600" b="1" dirty="0">
            <a:solidFill>
              <a:srgbClr val="71999D"/>
            </a:solidFill>
            <a:latin typeface="+mn-lt"/>
          </a:endParaRPr>
        </a:p>
      </dgm:t>
    </dgm:pt>
    <dgm:pt modelId="{325B0DA4-F39F-0746-94B3-152B819F2E6C}" type="parTrans" cxnId="{D904D1D9-F72F-1340-8C12-0BFDEF2A738E}">
      <dgm:prSet/>
      <dgm:spPr/>
      <dgm:t>
        <a:bodyPr/>
        <a:lstStyle/>
        <a:p>
          <a:endParaRPr lang="fr-FR"/>
        </a:p>
      </dgm:t>
    </dgm:pt>
    <dgm:pt modelId="{2DFD52FF-403D-414F-AAB0-0DED65DF3D79}" type="sibTrans" cxnId="{D904D1D9-F72F-1340-8C12-0BFDEF2A738E}">
      <dgm:prSet/>
      <dgm:spPr/>
      <dgm:t>
        <a:bodyPr/>
        <a:lstStyle/>
        <a:p>
          <a:endParaRPr lang="fr-FR"/>
        </a:p>
      </dgm:t>
    </dgm:pt>
    <dgm:pt modelId="{F11DEB24-9F99-6E44-8CF6-48989E4872B8}">
      <dgm:prSet custT="1"/>
      <dgm:spPr>
        <a:solidFill>
          <a:srgbClr val="EFC19F"/>
        </a:solidFill>
      </dgm:spPr>
      <dgm:t>
        <a:bodyPr/>
        <a:lstStyle/>
        <a:p>
          <a:r>
            <a:rPr lang="fr-CA" sz="1600" b="1" dirty="0">
              <a:solidFill>
                <a:srgbClr val="71999D"/>
              </a:solidFill>
              <a:latin typeface="+mn-lt"/>
              <a:ea typeface="ＭＳ Ｐゴシック" charset="0"/>
            </a:rPr>
            <a:t>Comprenez la structure du pouvoir</a:t>
          </a:r>
        </a:p>
      </dgm:t>
    </dgm:pt>
    <dgm:pt modelId="{5BD63A7E-9A40-5B46-9F8B-ADE1324AAC6E}" type="parTrans" cxnId="{8F3FE930-6640-5C4A-9A35-91BD417F20A2}">
      <dgm:prSet/>
      <dgm:spPr/>
      <dgm:t>
        <a:bodyPr/>
        <a:lstStyle/>
        <a:p>
          <a:endParaRPr lang="fr-FR"/>
        </a:p>
      </dgm:t>
    </dgm:pt>
    <dgm:pt modelId="{8215D8A4-DECB-984D-9063-8B4F575942CA}" type="sibTrans" cxnId="{8F3FE930-6640-5C4A-9A35-91BD417F20A2}">
      <dgm:prSet/>
      <dgm:spPr/>
      <dgm:t>
        <a:bodyPr/>
        <a:lstStyle/>
        <a:p>
          <a:endParaRPr lang="fr-FR"/>
        </a:p>
      </dgm:t>
    </dgm:pt>
    <dgm:pt modelId="{EEC5989B-A429-D744-960C-818552A85544}">
      <dgm:prSet custT="1"/>
      <dgm:spPr>
        <a:solidFill>
          <a:srgbClr val="EFC19F"/>
        </a:solidFill>
      </dgm:spPr>
      <dgm:t>
        <a:bodyPr/>
        <a:lstStyle/>
        <a:p>
          <a:r>
            <a:rPr lang="fr-FR" sz="1600" b="1" dirty="0">
              <a:solidFill>
                <a:srgbClr val="71999D"/>
              </a:solidFill>
              <a:latin typeface="+mn-lt"/>
            </a:rPr>
            <a:t>Trouvez un mentor</a:t>
          </a:r>
        </a:p>
      </dgm:t>
    </dgm:pt>
    <dgm:pt modelId="{0CC349F7-744F-2E4C-9C64-9BE0FB3F9BE1}" type="parTrans" cxnId="{56D89A38-190E-894A-9753-2D9B50693108}">
      <dgm:prSet/>
      <dgm:spPr/>
      <dgm:t>
        <a:bodyPr/>
        <a:lstStyle/>
        <a:p>
          <a:endParaRPr lang="fr-FR"/>
        </a:p>
      </dgm:t>
    </dgm:pt>
    <dgm:pt modelId="{D932BB06-AFD0-F746-A551-FA8AB100BA5F}" type="sibTrans" cxnId="{56D89A38-190E-894A-9753-2D9B50693108}">
      <dgm:prSet/>
      <dgm:spPr/>
      <dgm:t>
        <a:bodyPr/>
        <a:lstStyle/>
        <a:p>
          <a:endParaRPr lang="fr-FR"/>
        </a:p>
      </dgm:t>
    </dgm:pt>
    <dgm:pt modelId="{A31D9D78-7EFB-8B45-9BAA-BD88C40AF6B4}">
      <dgm:prSet custT="1"/>
      <dgm:spPr>
        <a:solidFill>
          <a:srgbClr val="ADD387"/>
        </a:solidFill>
      </dgm:spPr>
      <dgm:t>
        <a:bodyPr/>
        <a:lstStyle/>
        <a:p>
          <a:r>
            <a:rPr lang="fr-FR" sz="1600" b="1" dirty="0">
              <a:solidFill>
                <a:srgbClr val="71999D"/>
              </a:solidFill>
              <a:latin typeface="+mn-lt"/>
            </a:rPr>
            <a:t>Soyez mobile</a:t>
          </a:r>
        </a:p>
      </dgm:t>
    </dgm:pt>
    <dgm:pt modelId="{F6F3704F-1419-3E42-AD36-AC6DBFBB9764}" type="parTrans" cxnId="{FDF7CD4E-924D-7F4E-AE54-D60A761D044D}">
      <dgm:prSet/>
      <dgm:spPr/>
      <dgm:t>
        <a:bodyPr/>
        <a:lstStyle/>
        <a:p>
          <a:endParaRPr lang="fr-FR"/>
        </a:p>
      </dgm:t>
    </dgm:pt>
    <dgm:pt modelId="{D234A619-5AA8-4C4E-A4A6-5B335CC8CDC6}" type="sibTrans" cxnId="{FDF7CD4E-924D-7F4E-AE54-D60A761D044D}">
      <dgm:prSet/>
      <dgm:spPr/>
      <dgm:t>
        <a:bodyPr/>
        <a:lstStyle/>
        <a:p>
          <a:endParaRPr lang="fr-FR"/>
        </a:p>
      </dgm:t>
    </dgm:pt>
    <dgm:pt modelId="{EA19C195-D223-484E-A736-0104D9CC6400}" type="pres">
      <dgm:prSet presAssocID="{FDC58A86-7CE5-B14E-84D3-8294917B17D9}" presName="diagram" presStyleCnt="0">
        <dgm:presLayoutVars>
          <dgm:dir/>
          <dgm:resizeHandles val="exact"/>
        </dgm:presLayoutVars>
      </dgm:prSet>
      <dgm:spPr/>
    </dgm:pt>
    <dgm:pt modelId="{C62F202D-2554-7C41-A48D-65CCAFB0BC89}" type="pres">
      <dgm:prSet presAssocID="{94E3DA67-085F-1842-94FF-AD0031D25FC4}" presName="node" presStyleLbl="node1" presStyleIdx="0" presStyleCnt="12">
        <dgm:presLayoutVars>
          <dgm:bulletEnabled val="1"/>
        </dgm:presLayoutVars>
      </dgm:prSet>
      <dgm:spPr/>
    </dgm:pt>
    <dgm:pt modelId="{89BAAD0E-041A-0948-A4C6-01B03E429354}" type="pres">
      <dgm:prSet presAssocID="{2D8346B2-8F7E-A64F-9C60-26BC03E64860}" presName="sibTrans" presStyleCnt="0"/>
      <dgm:spPr/>
    </dgm:pt>
    <dgm:pt modelId="{2B0FC0BA-EE47-6F48-A86C-320C1207D8A0}" type="pres">
      <dgm:prSet presAssocID="{3C713666-E19B-1B4C-A055-906A5BE0099A}" presName="node" presStyleLbl="node1" presStyleIdx="1" presStyleCnt="12">
        <dgm:presLayoutVars>
          <dgm:bulletEnabled val="1"/>
        </dgm:presLayoutVars>
      </dgm:prSet>
      <dgm:spPr/>
    </dgm:pt>
    <dgm:pt modelId="{62280D0F-A701-584B-B94F-815D27310F34}" type="pres">
      <dgm:prSet presAssocID="{B16DC8F8-D9FB-904E-A43E-E1013890FA73}" presName="sibTrans" presStyleCnt="0"/>
      <dgm:spPr/>
    </dgm:pt>
    <dgm:pt modelId="{94EFF84E-7991-484B-8F90-FF0B2D618066}" type="pres">
      <dgm:prSet presAssocID="{98149BB6-AFEA-5247-84D4-46785E469BA7}" presName="node" presStyleLbl="node1" presStyleIdx="2" presStyleCnt="12">
        <dgm:presLayoutVars>
          <dgm:bulletEnabled val="1"/>
        </dgm:presLayoutVars>
      </dgm:prSet>
      <dgm:spPr/>
    </dgm:pt>
    <dgm:pt modelId="{F6ECA218-07A1-114C-B31C-7B2E6536B61C}" type="pres">
      <dgm:prSet presAssocID="{F5602497-66E0-A248-AA41-E73A516E0E99}" presName="sibTrans" presStyleCnt="0"/>
      <dgm:spPr/>
    </dgm:pt>
    <dgm:pt modelId="{179A76A1-18BE-514D-AB50-8A30DC83C914}" type="pres">
      <dgm:prSet presAssocID="{A31D9D78-7EFB-8B45-9BAA-BD88C40AF6B4}" presName="node" presStyleLbl="node1" presStyleIdx="3" presStyleCnt="12">
        <dgm:presLayoutVars>
          <dgm:bulletEnabled val="1"/>
        </dgm:presLayoutVars>
      </dgm:prSet>
      <dgm:spPr/>
    </dgm:pt>
    <dgm:pt modelId="{FFC0F594-8D76-0340-9F9E-EB0485F57947}" type="pres">
      <dgm:prSet presAssocID="{D234A619-5AA8-4C4E-A4A6-5B335CC8CDC6}" presName="sibTrans" presStyleCnt="0"/>
      <dgm:spPr/>
    </dgm:pt>
    <dgm:pt modelId="{84C47640-1F11-3843-8C21-2EF06E337B5A}" type="pres">
      <dgm:prSet presAssocID="{58984DD2-5A94-3A4E-8252-DC32F05829C0}" presName="node" presStyleLbl="node1" presStyleIdx="4" presStyleCnt="12">
        <dgm:presLayoutVars>
          <dgm:bulletEnabled val="1"/>
        </dgm:presLayoutVars>
      </dgm:prSet>
      <dgm:spPr/>
    </dgm:pt>
    <dgm:pt modelId="{3BFF961B-3AA3-3840-AC58-678F84A7D82E}" type="pres">
      <dgm:prSet presAssocID="{2DFD52FF-403D-414F-AAB0-0DED65DF3D79}" presName="sibTrans" presStyleCnt="0"/>
      <dgm:spPr/>
    </dgm:pt>
    <dgm:pt modelId="{6283569A-EA96-2340-8C36-2ED5D1C7296D}" type="pres">
      <dgm:prSet presAssocID="{EEC5989B-A429-D744-960C-818552A85544}" presName="node" presStyleLbl="node1" presStyleIdx="5" presStyleCnt="12">
        <dgm:presLayoutVars>
          <dgm:bulletEnabled val="1"/>
        </dgm:presLayoutVars>
      </dgm:prSet>
      <dgm:spPr/>
    </dgm:pt>
    <dgm:pt modelId="{5D31F73D-43A8-3341-9A26-34811307AF88}" type="pres">
      <dgm:prSet presAssocID="{D932BB06-AFD0-F746-A551-FA8AB100BA5F}" presName="sibTrans" presStyleCnt="0"/>
      <dgm:spPr/>
    </dgm:pt>
    <dgm:pt modelId="{49652266-DCBA-4A4F-A1C4-9DE4DE59FD5B}" type="pres">
      <dgm:prSet presAssocID="{B3FEFDBE-2296-E848-B296-14C96137E214}" presName="node" presStyleLbl="node1" presStyleIdx="6" presStyleCnt="12">
        <dgm:presLayoutVars>
          <dgm:bulletEnabled val="1"/>
        </dgm:presLayoutVars>
      </dgm:prSet>
      <dgm:spPr/>
    </dgm:pt>
    <dgm:pt modelId="{D35C17EF-C06B-314C-A112-84348E8B9483}" type="pres">
      <dgm:prSet presAssocID="{891E0C52-1CC6-DC45-81E8-6598464C43C5}" presName="sibTrans" presStyleCnt="0"/>
      <dgm:spPr/>
    </dgm:pt>
    <dgm:pt modelId="{7C968618-E7EB-2D45-96A8-B833DE5A68DE}" type="pres">
      <dgm:prSet presAssocID="{F077CA24-F59C-0942-AF2D-0B50F1ED40D3}" presName="node" presStyleLbl="node1" presStyleIdx="7" presStyleCnt="12">
        <dgm:presLayoutVars>
          <dgm:bulletEnabled val="1"/>
        </dgm:presLayoutVars>
      </dgm:prSet>
      <dgm:spPr/>
    </dgm:pt>
    <dgm:pt modelId="{C953DBD4-0C2F-BA41-9C62-3C52313433EC}" type="pres">
      <dgm:prSet presAssocID="{605C51D0-7AA0-1E45-BBF1-5F9C43386291}" presName="sibTrans" presStyleCnt="0"/>
      <dgm:spPr/>
    </dgm:pt>
    <dgm:pt modelId="{00120335-FE30-3D41-AB11-CD9E84391A47}" type="pres">
      <dgm:prSet presAssocID="{F11DEB24-9F99-6E44-8CF6-48989E4872B8}" presName="node" presStyleLbl="node1" presStyleIdx="8" presStyleCnt="12">
        <dgm:presLayoutVars>
          <dgm:bulletEnabled val="1"/>
        </dgm:presLayoutVars>
      </dgm:prSet>
      <dgm:spPr/>
    </dgm:pt>
    <dgm:pt modelId="{D62EE1F2-CF2A-E04A-B772-6A8B08412262}" type="pres">
      <dgm:prSet presAssocID="{8215D8A4-DECB-984D-9063-8B4F575942CA}" presName="sibTrans" presStyleCnt="0"/>
      <dgm:spPr/>
    </dgm:pt>
    <dgm:pt modelId="{BC7A6116-2443-4444-8940-D0426817C5CB}" type="pres">
      <dgm:prSet presAssocID="{FC1DDCF8-5A47-5841-B69D-5C60F57ED48D}" presName="node" presStyleLbl="node1" presStyleIdx="9" presStyleCnt="12">
        <dgm:presLayoutVars>
          <dgm:bulletEnabled val="1"/>
        </dgm:presLayoutVars>
      </dgm:prSet>
      <dgm:spPr/>
    </dgm:pt>
    <dgm:pt modelId="{D09C6164-3339-8141-8137-D0CD6BFD963C}" type="pres">
      <dgm:prSet presAssocID="{A038CB33-36CD-764C-BC8E-2E0B64749B10}" presName="sibTrans" presStyleCnt="0"/>
      <dgm:spPr/>
    </dgm:pt>
    <dgm:pt modelId="{0BBF2CDA-327A-D945-867C-6D7346A78AC9}" type="pres">
      <dgm:prSet presAssocID="{79BD363C-EA76-7B4A-8FD5-EB85AA4E9FBA}" presName="node" presStyleLbl="node1" presStyleIdx="10" presStyleCnt="12">
        <dgm:presLayoutVars>
          <dgm:bulletEnabled val="1"/>
        </dgm:presLayoutVars>
      </dgm:prSet>
      <dgm:spPr/>
    </dgm:pt>
    <dgm:pt modelId="{6B897D82-99D5-564E-A3CD-DD0B65277A68}" type="pres">
      <dgm:prSet presAssocID="{A5D9FD4D-D0EB-8D41-8160-CEEC37BC5AFF}" presName="sibTrans" presStyleCnt="0"/>
      <dgm:spPr/>
    </dgm:pt>
    <dgm:pt modelId="{0205B47B-6CB9-7041-831F-FAC78B50031D}" type="pres">
      <dgm:prSet presAssocID="{F177D183-BA35-F241-ACC4-40D8DDD1D21F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A447F00-0184-AA4B-8280-511E9B56FF77}" srcId="{FDC58A86-7CE5-B14E-84D3-8294917B17D9}" destId="{79BD363C-EA76-7B4A-8FD5-EB85AA4E9FBA}" srcOrd="10" destOrd="0" parTransId="{FA5C314F-B79C-5047-A581-43C3383A0DCC}" sibTransId="{A5D9FD4D-D0EB-8D41-8160-CEEC37BC5AFF}"/>
    <dgm:cxn modelId="{C35AC106-505A-3141-BBE2-6220BB2D18B1}" type="presOf" srcId="{79BD363C-EA76-7B4A-8FD5-EB85AA4E9FBA}" destId="{0BBF2CDA-327A-D945-867C-6D7346A78AC9}" srcOrd="0" destOrd="0" presId="urn:microsoft.com/office/officeart/2005/8/layout/default"/>
    <dgm:cxn modelId="{7894AB20-264C-CA42-8731-C6F183B5ABA7}" srcId="{FDC58A86-7CE5-B14E-84D3-8294917B17D9}" destId="{F077CA24-F59C-0942-AF2D-0B50F1ED40D3}" srcOrd="7" destOrd="0" parTransId="{D8489902-9F68-AB4A-AB73-5AF2BBB6ADBE}" sibTransId="{605C51D0-7AA0-1E45-BBF1-5F9C43386291}"/>
    <dgm:cxn modelId="{8F3FE930-6640-5C4A-9A35-91BD417F20A2}" srcId="{FDC58A86-7CE5-B14E-84D3-8294917B17D9}" destId="{F11DEB24-9F99-6E44-8CF6-48989E4872B8}" srcOrd="8" destOrd="0" parTransId="{5BD63A7E-9A40-5B46-9F8B-ADE1324AAC6E}" sibTransId="{8215D8A4-DECB-984D-9063-8B4F575942CA}"/>
    <dgm:cxn modelId="{57E1D931-FE61-4947-9FFC-CDAE2DCD5868}" srcId="{FDC58A86-7CE5-B14E-84D3-8294917B17D9}" destId="{FC1DDCF8-5A47-5841-B69D-5C60F57ED48D}" srcOrd="9" destOrd="0" parTransId="{DDA5D951-5985-E541-A0DD-C029F644E848}" sibTransId="{A038CB33-36CD-764C-BC8E-2E0B64749B10}"/>
    <dgm:cxn modelId="{56D89A38-190E-894A-9753-2D9B50693108}" srcId="{FDC58A86-7CE5-B14E-84D3-8294917B17D9}" destId="{EEC5989B-A429-D744-960C-818552A85544}" srcOrd="5" destOrd="0" parTransId="{0CC349F7-744F-2E4C-9C64-9BE0FB3F9BE1}" sibTransId="{D932BB06-AFD0-F746-A551-FA8AB100BA5F}"/>
    <dgm:cxn modelId="{0D14AF40-08A7-3E4A-9472-2DA0EDF91F47}" type="presOf" srcId="{3C713666-E19B-1B4C-A055-906A5BE0099A}" destId="{2B0FC0BA-EE47-6F48-A86C-320C1207D8A0}" srcOrd="0" destOrd="0" presId="urn:microsoft.com/office/officeart/2005/8/layout/default"/>
    <dgm:cxn modelId="{5C7FE841-4238-0E4F-9968-6011F4569AB0}" type="presOf" srcId="{FC1DDCF8-5A47-5841-B69D-5C60F57ED48D}" destId="{BC7A6116-2443-4444-8940-D0426817C5CB}" srcOrd="0" destOrd="0" presId="urn:microsoft.com/office/officeart/2005/8/layout/default"/>
    <dgm:cxn modelId="{FDF7CD4E-924D-7F4E-AE54-D60A761D044D}" srcId="{FDC58A86-7CE5-B14E-84D3-8294917B17D9}" destId="{A31D9D78-7EFB-8B45-9BAA-BD88C40AF6B4}" srcOrd="3" destOrd="0" parTransId="{F6F3704F-1419-3E42-AD36-AC6DBFBB9764}" sibTransId="{D234A619-5AA8-4C4E-A4A6-5B335CC8CDC6}"/>
    <dgm:cxn modelId="{64CC5173-BB6C-394E-A3B4-944E51321782}" type="presOf" srcId="{A31D9D78-7EFB-8B45-9BAA-BD88C40AF6B4}" destId="{179A76A1-18BE-514D-AB50-8A30DC83C914}" srcOrd="0" destOrd="0" presId="urn:microsoft.com/office/officeart/2005/8/layout/default"/>
    <dgm:cxn modelId="{B2712458-8E0B-C441-BC67-1C6EA6DBB13C}" type="presOf" srcId="{58984DD2-5A94-3A4E-8252-DC32F05829C0}" destId="{84C47640-1F11-3843-8C21-2EF06E337B5A}" srcOrd="0" destOrd="0" presId="urn:microsoft.com/office/officeart/2005/8/layout/default"/>
    <dgm:cxn modelId="{0EC29682-14C6-644C-BF4F-43D53678F854}" type="presOf" srcId="{FDC58A86-7CE5-B14E-84D3-8294917B17D9}" destId="{EA19C195-D223-484E-A736-0104D9CC6400}" srcOrd="0" destOrd="0" presId="urn:microsoft.com/office/officeart/2005/8/layout/default"/>
    <dgm:cxn modelId="{1AD8088B-E0B6-D049-AE39-41C57A613CCF}" srcId="{FDC58A86-7CE5-B14E-84D3-8294917B17D9}" destId="{98149BB6-AFEA-5247-84D4-46785E469BA7}" srcOrd="2" destOrd="0" parTransId="{9B126EF0-4B16-C344-9192-54C0431A0303}" sibTransId="{F5602497-66E0-A248-AA41-E73A516E0E99}"/>
    <dgm:cxn modelId="{92E4BA8E-A36B-8E45-A369-96455D7C70C0}" srcId="{FDC58A86-7CE5-B14E-84D3-8294917B17D9}" destId="{F177D183-BA35-F241-ACC4-40D8DDD1D21F}" srcOrd="11" destOrd="0" parTransId="{4B431424-A504-E245-B000-DCAACBAB42FB}" sibTransId="{36587B28-3806-D148-8C6F-86396A37EF13}"/>
    <dgm:cxn modelId="{45A8B49D-2D5F-7D4C-9E02-4AA23C3B84AD}" type="presOf" srcId="{F11DEB24-9F99-6E44-8CF6-48989E4872B8}" destId="{00120335-FE30-3D41-AB11-CD9E84391A47}" srcOrd="0" destOrd="0" presId="urn:microsoft.com/office/officeart/2005/8/layout/default"/>
    <dgm:cxn modelId="{732D6B9E-B329-514C-B3B5-F7C258C6A21E}" type="presOf" srcId="{B3FEFDBE-2296-E848-B296-14C96137E214}" destId="{49652266-DCBA-4A4F-A1C4-9DE4DE59FD5B}" srcOrd="0" destOrd="0" presId="urn:microsoft.com/office/officeart/2005/8/layout/default"/>
    <dgm:cxn modelId="{A848329F-58FC-AA43-B3CE-41862743A757}" type="presOf" srcId="{98149BB6-AFEA-5247-84D4-46785E469BA7}" destId="{94EFF84E-7991-484B-8F90-FF0B2D618066}" srcOrd="0" destOrd="0" presId="urn:microsoft.com/office/officeart/2005/8/layout/default"/>
    <dgm:cxn modelId="{11C52EA3-A4AC-B54E-8E7F-BC4E441747E9}" type="presOf" srcId="{EEC5989B-A429-D744-960C-818552A85544}" destId="{6283569A-EA96-2340-8C36-2ED5D1C7296D}" srcOrd="0" destOrd="0" presId="urn:microsoft.com/office/officeart/2005/8/layout/default"/>
    <dgm:cxn modelId="{856ECBA7-21D5-FE4F-BCB7-C4543C62909C}" type="presOf" srcId="{94E3DA67-085F-1842-94FF-AD0031D25FC4}" destId="{C62F202D-2554-7C41-A48D-65CCAFB0BC89}" srcOrd="0" destOrd="0" presId="urn:microsoft.com/office/officeart/2005/8/layout/default"/>
    <dgm:cxn modelId="{2B87DDB6-EA07-874B-9004-BED4094D409A}" srcId="{FDC58A86-7CE5-B14E-84D3-8294917B17D9}" destId="{94E3DA67-085F-1842-94FF-AD0031D25FC4}" srcOrd="0" destOrd="0" parTransId="{93CBFD60-E8BC-4D42-9793-2B7A8B172004}" sibTransId="{2D8346B2-8F7E-A64F-9C60-26BC03E64860}"/>
    <dgm:cxn modelId="{7ACE8ABF-B6D4-D74E-AFBA-F9CDEFE7FF38}" type="presOf" srcId="{F177D183-BA35-F241-ACC4-40D8DDD1D21F}" destId="{0205B47B-6CB9-7041-831F-FAC78B50031D}" srcOrd="0" destOrd="0" presId="urn:microsoft.com/office/officeart/2005/8/layout/default"/>
    <dgm:cxn modelId="{B4ECAAC5-391B-2D45-ABF2-B9502D8997B1}" type="presOf" srcId="{F077CA24-F59C-0942-AF2D-0B50F1ED40D3}" destId="{7C968618-E7EB-2D45-96A8-B833DE5A68DE}" srcOrd="0" destOrd="0" presId="urn:microsoft.com/office/officeart/2005/8/layout/default"/>
    <dgm:cxn modelId="{D904D1D9-F72F-1340-8C12-0BFDEF2A738E}" srcId="{FDC58A86-7CE5-B14E-84D3-8294917B17D9}" destId="{58984DD2-5A94-3A4E-8252-DC32F05829C0}" srcOrd="4" destOrd="0" parTransId="{325B0DA4-F39F-0746-94B3-152B819F2E6C}" sibTransId="{2DFD52FF-403D-414F-AAB0-0DED65DF3D79}"/>
    <dgm:cxn modelId="{D904B2E8-F742-6E4C-90F8-692FF53A2F2F}" srcId="{FDC58A86-7CE5-B14E-84D3-8294917B17D9}" destId="{3C713666-E19B-1B4C-A055-906A5BE0099A}" srcOrd="1" destOrd="0" parTransId="{22309EB2-BA0E-274A-96C0-0DE8DDF2D4EB}" sibTransId="{B16DC8F8-D9FB-904E-A43E-E1013890FA73}"/>
    <dgm:cxn modelId="{A934E6FE-8D85-2C42-80D9-44FC44DE2044}" srcId="{FDC58A86-7CE5-B14E-84D3-8294917B17D9}" destId="{B3FEFDBE-2296-E848-B296-14C96137E214}" srcOrd="6" destOrd="0" parTransId="{9A4477B4-F441-FF42-8FC1-66C34062B4D3}" sibTransId="{891E0C52-1CC6-DC45-81E8-6598464C43C5}"/>
    <dgm:cxn modelId="{885CDDEC-6AB9-FB43-998A-8F8D565804DB}" type="presParOf" srcId="{EA19C195-D223-484E-A736-0104D9CC6400}" destId="{C62F202D-2554-7C41-A48D-65CCAFB0BC89}" srcOrd="0" destOrd="0" presId="urn:microsoft.com/office/officeart/2005/8/layout/default"/>
    <dgm:cxn modelId="{066EF3A9-CFB3-3344-B3C5-1F9C7A28D780}" type="presParOf" srcId="{EA19C195-D223-484E-A736-0104D9CC6400}" destId="{89BAAD0E-041A-0948-A4C6-01B03E429354}" srcOrd="1" destOrd="0" presId="urn:microsoft.com/office/officeart/2005/8/layout/default"/>
    <dgm:cxn modelId="{B1261FEB-D95E-1F40-804E-6F9138B8D6D8}" type="presParOf" srcId="{EA19C195-D223-484E-A736-0104D9CC6400}" destId="{2B0FC0BA-EE47-6F48-A86C-320C1207D8A0}" srcOrd="2" destOrd="0" presId="urn:microsoft.com/office/officeart/2005/8/layout/default"/>
    <dgm:cxn modelId="{5F9CE3FB-01CA-7345-BD38-C65FD0BB6C15}" type="presParOf" srcId="{EA19C195-D223-484E-A736-0104D9CC6400}" destId="{62280D0F-A701-584B-B94F-815D27310F34}" srcOrd="3" destOrd="0" presId="urn:microsoft.com/office/officeart/2005/8/layout/default"/>
    <dgm:cxn modelId="{DAA77030-9CD9-1746-85BC-66F044EDCBE6}" type="presParOf" srcId="{EA19C195-D223-484E-A736-0104D9CC6400}" destId="{94EFF84E-7991-484B-8F90-FF0B2D618066}" srcOrd="4" destOrd="0" presId="urn:microsoft.com/office/officeart/2005/8/layout/default"/>
    <dgm:cxn modelId="{EF3E8132-8CC0-C745-A8F8-3B691C66F981}" type="presParOf" srcId="{EA19C195-D223-484E-A736-0104D9CC6400}" destId="{F6ECA218-07A1-114C-B31C-7B2E6536B61C}" srcOrd="5" destOrd="0" presId="urn:microsoft.com/office/officeart/2005/8/layout/default"/>
    <dgm:cxn modelId="{EB3CF97C-FA2A-7B49-8373-250A12772EC6}" type="presParOf" srcId="{EA19C195-D223-484E-A736-0104D9CC6400}" destId="{179A76A1-18BE-514D-AB50-8A30DC83C914}" srcOrd="6" destOrd="0" presId="urn:microsoft.com/office/officeart/2005/8/layout/default"/>
    <dgm:cxn modelId="{6CA1CFDF-45EB-814E-8C63-EAB72AA8ABD5}" type="presParOf" srcId="{EA19C195-D223-484E-A736-0104D9CC6400}" destId="{FFC0F594-8D76-0340-9F9E-EB0485F57947}" srcOrd="7" destOrd="0" presId="urn:microsoft.com/office/officeart/2005/8/layout/default"/>
    <dgm:cxn modelId="{AE4E3307-66E3-F241-9BCA-81F65F653BD4}" type="presParOf" srcId="{EA19C195-D223-484E-A736-0104D9CC6400}" destId="{84C47640-1F11-3843-8C21-2EF06E337B5A}" srcOrd="8" destOrd="0" presId="urn:microsoft.com/office/officeart/2005/8/layout/default"/>
    <dgm:cxn modelId="{ECDEE524-36C2-0946-862F-8B31640507EC}" type="presParOf" srcId="{EA19C195-D223-484E-A736-0104D9CC6400}" destId="{3BFF961B-3AA3-3840-AC58-678F84A7D82E}" srcOrd="9" destOrd="0" presId="urn:microsoft.com/office/officeart/2005/8/layout/default"/>
    <dgm:cxn modelId="{33F9EFAC-78FA-2041-9EA7-3A54D00BDF0C}" type="presParOf" srcId="{EA19C195-D223-484E-A736-0104D9CC6400}" destId="{6283569A-EA96-2340-8C36-2ED5D1C7296D}" srcOrd="10" destOrd="0" presId="urn:microsoft.com/office/officeart/2005/8/layout/default"/>
    <dgm:cxn modelId="{E3446D33-B7F2-DF49-95C2-DCBA9AADD255}" type="presParOf" srcId="{EA19C195-D223-484E-A736-0104D9CC6400}" destId="{5D31F73D-43A8-3341-9A26-34811307AF88}" srcOrd="11" destOrd="0" presId="urn:microsoft.com/office/officeart/2005/8/layout/default"/>
    <dgm:cxn modelId="{0ED67F5E-9623-EE43-9684-94B6AFF6C19B}" type="presParOf" srcId="{EA19C195-D223-484E-A736-0104D9CC6400}" destId="{49652266-DCBA-4A4F-A1C4-9DE4DE59FD5B}" srcOrd="12" destOrd="0" presId="urn:microsoft.com/office/officeart/2005/8/layout/default"/>
    <dgm:cxn modelId="{F3E931FE-77D2-114D-97F3-DDA52CF87F42}" type="presParOf" srcId="{EA19C195-D223-484E-A736-0104D9CC6400}" destId="{D35C17EF-C06B-314C-A112-84348E8B9483}" srcOrd="13" destOrd="0" presId="urn:microsoft.com/office/officeart/2005/8/layout/default"/>
    <dgm:cxn modelId="{45331990-CF79-0E4E-B764-05F20BF84D1E}" type="presParOf" srcId="{EA19C195-D223-484E-A736-0104D9CC6400}" destId="{7C968618-E7EB-2D45-96A8-B833DE5A68DE}" srcOrd="14" destOrd="0" presId="urn:microsoft.com/office/officeart/2005/8/layout/default"/>
    <dgm:cxn modelId="{83C40E8F-7450-7E4A-AB20-178E767D869A}" type="presParOf" srcId="{EA19C195-D223-484E-A736-0104D9CC6400}" destId="{C953DBD4-0C2F-BA41-9C62-3C52313433EC}" srcOrd="15" destOrd="0" presId="urn:microsoft.com/office/officeart/2005/8/layout/default"/>
    <dgm:cxn modelId="{8E7BDE32-36B8-504A-BD45-DD6626541246}" type="presParOf" srcId="{EA19C195-D223-484E-A736-0104D9CC6400}" destId="{00120335-FE30-3D41-AB11-CD9E84391A47}" srcOrd="16" destOrd="0" presId="urn:microsoft.com/office/officeart/2005/8/layout/default"/>
    <dgm:cxn modelId="{F19B7960-5399-FB42-A10B-4E797D666777}" type="presParOf" srcId="{EA19C195-D223-484E-A736-0104D9CC6400}" destId="{D62EE1F2-CF2A-E04A-B772-6A8B08412262}" srcOrd="17" destOrd="0" presId="urn:microsoft.com/office/officeart/2005/8/layout/default"/>
    <dgm:cxn modelId="{10902B09-FBE1-6D4A-9B41-C8AE8D474C44}" type="presParOf" srcId="{EA19C195-D223-484E-A736-0104D9CC6400}" destId="{BC7A6116-2443-4444-8940-D0426817C5CB}" srcOrd="18" destOrd="0" presId="urn:microsoft.com/office/officeart/2005/8/layout/default"/>
    <dgm:cxn modelId="{73F1DFEF-A99A-E846-A19D-2F7C51CC0DFA}" type="presParOf" srcId="{EA19C195-D223-484E-A736-0104D9CC6400}" destId="{D09C6164-3339-8141-8137-D0CD6BFD963C}" srcOrd="19" destOrd="0" presId="urn:microsoft.com/office/officeart/2005/8/layout/default"/>
    <dgm:cxn modelId="{6C7B2CA2-6A16-434C-AB2E-8405C6C02060}" type="presParOf" srcId="{EA19C195-D223-484E-A736-0104D9CC6400}" destId="{0BBF2CDA-327A-D945-867C-6D7346A78AC9}" srcOrd="20" destOrd="0" presId="urn:microsoft.com/office/officeart/2005/8/layout/default"/>
    <dgm:cxn modelId="{51D2AFE1-05D6-DC40-BCCF-26C0FBC46456}" type="presParOf" srcId="{EA19C195-D223-484E-A736-0104D9CC6400}" destId="{6B897D82-99D5-564E-A3CD-DD0B65277A68}" srcOrd="21" destOrd="0" presId="urn:microsoft.com/office/officeart/2005/8/layout/default"/>
    <dgm:cxn modelId="{E2FED492-993A-A244-8548-915ACB303BBA}" type="presParOf" srcId="{EA19C195-D223-484E-A736-0104D9CC6400}" destId="{0205B47B-6CB9-7041-831F-FAC78B50031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FAA3D6-EE9B-B04E-BD07-74E56E6112A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C049DE-9556-8944-990F-9D990CF5FF94}">
      <dgm:prSet phldrT="[Texte]"/>
      <dgm:spPr/>
      <dgm:t>
        <a:bodyPr/>
        <a:lstStyle/>
        <a:p>
          <a:r>
            <a:rPr lang="fr-FR" b="0" dirty="0"/>
            <a:t>Gestion de la diversité</a:t>
          </a:r>
          <a:endParaRPr lang="fr-FR" dirty="0"/>
        </a:p>
      </dgm:t>
    </dgm:pt>
    <dgm:pt modelId="{6A1B06BA-D8D1-504D-A926-4FDC89ACBE2E}" type="parTrans" cxnId="{05FB80EA-8366-FE44-9D9F-F5CBC1B382B2}">
      <dgm:prSet/>
      <dgm:spPr/>
      <dgm:t>
        <a:bodyPr/>
        <a:lstStyle/>
        <a:p>
          <a:endParaRPr lang="fr-FR"/>
        </a:p>
      </dgm:t>
    </dgm:pt>
    <dgm:pt modelId="{89A35614-5D28-F643-982E-4C688AB228FB}" type="sibTrans" cxnId="{05FB80EA-8366-FE44-9D9F-F5CBC1B382B2}">
      <dgm:prSet/>
      <dgm:spPr/>
      <dgm:t>
        <a:bodyPr/>
        <a:lstStyle/>
        <a:p>
          <a:endParaRPr lang="fr-FR"/>
        </a:p>
      </dgm:t>
    </dgm:pt>
    <dgm:pt modelId="{ABE9ED52-4BAF-CE41-97FA-B74144813C39}">
      <dgm:prSet phldrT="[Texte]"/>
      <dgm:spPr>
        <a:solidFill>
          <a:srgbClr val="EFC19F"/>
        </a:solidFill>
      </dgm:spPr>
      <dgm:t>
        <a:bodyPr/>
        <a:lstStyle/>
        <a:p>
          <a:r>
            <a:rPr lang="fr-FR" b="0" dirty="0">
              <a:solidFill>
                <a:srgbClr val="71999D"/>
              </a:solidFill>
            </a:rPr>
            <a:t>Recrutement </a:t>
          </a:r>
        </a:p>
      </dgm:t>
    </dgm:pt>
    <dgm:pt modelId="{14AE4D6B-0FFB-8742-A194-2FF30F7FCE09}" type="parTrans" cxnId="{D9EA376F-CD35-344E-9B78-CC9ACF5E96EB}">
      <dgm:prSet/>
      <dgm:spPr/>
      <dgm:t>
        <a:bodyPr/>
        <a:lstStyle/>
        <a:p>
          <a:endParaRPr lang="fr-FR"/>
        </a:p>
      </dgm:t>
    </dgm:pt>
    <dgm:pt modelId="{C5163F5E-55D2-BA4E-8195-D9606013D7E9}" type="sibTrans" cxnId="{D9EA376F-CD35-344E-9B78-CC9ACF5E96EB}">
      <dgm:prSet/>
      <dgm:spPr/>
      <dgm:t>
        <a:bodyPr/>
        <a:lstStyle/>
        <a:p>
          <a:endParaRPr lang="fr-FR"/>
        </a:p>
      </dgm:t>
    </dgm:pt>
    <dgm:pt modelId="{B22FEFBE-07AC-434E-BB5F-C1A70ABE7BE2}">
      <dgm:prSet phldrT="[Texte]"/>
      <dgm:spPr>
        <a:solidFill>
          <a:srgbClr val="EFC19F"/>
        </a:solidFill>
      </dgm:spPr>
      <dgm:t>
        <a:bodyPr/>
        <a:lstStyle/>
        <a:p>
          <a:r>
            <a:rPr lang="fr-FR" b="0" dirty="0">
              <a:solidFill>
                <a:srgbClr val="71999D"/>
              </a:solidFill>
            </a:rPr>
            <a:t>Sélection </a:t>
          </a:r>
        </a:p>
      </dgm:t>
    </dgm:pt>
    <dgm:pt modelId="{619826DF-9F84-ED47-9A0E-8EFD6C7A66DB}" type="parTrans" cxnId="{40B3EC83-80F2-3A4B-BDAF-C36C7417EEF1}">
      <dgm:prSet/>
      <dgm:spPr/>
      <dgm:t>
        <a:bodyPr/>
        <a:lstStyle/>
        <a:p>
          <a:endParaRPr lang="fr-FR"/>
        </a:p>
      </dgm:t>
    </dgm:pt>
    <dgm:pt modelId="{5BA878A6-A41C-C147-B1C6-1F0F47C1564D}" type="sibTrans" cxnId="{40B3EC83-80F2-3A4B-BDAF-C36C7417EEF1}">
      <dgm:prSet/>
      <dgm:spPr/>
      <dgm:t>
        <a:bodyPr/>
        <a:lstStyle/>
        <a:p>
          <a:endParaRPr lang="fr-FR"/>
        </a:p>
      </dgm:t>
    </dgm:pt>
    <dgm:pt modelId="{A3C46DDF-D96F-BE4E-90B6-6D5ED4A7A0B5}">
      <dgm:prSet phldrT="[Texte]"/>
      <dgm:spPr>
        <a:solidFill>
          <a:srgbClr val="EFC19F"/>
        </a:solidFill>
      </dgm:spPr>
      <dgm:t>
        <a:bodyPr/>
        <a:lstStyle/>
        <a:p>
          <a:r>
            <a:rPr lang="fr-FR" b="0" dirty="0">
              <a:solidFill>
                <a:srgbClr val="71999D"/>
              </a:solidFill>
            </a:rPr>
            <a:t>Accueil et formation </a:t>
          </a:r>
        </a:p>
      </dgm:t>
    </dgm:pt>
    <dgm:pt modelId="{8534A6FB-920D-3F4A-9A9E-03C2111A12BA}" type="parTrans" cxnId="{4875C331-855C-4F4A-8560-3EF188C8CB75}">
      <dgm:prSet/>
      <dgm:spPr/>
      <dgm:t>
        <a:bodyPr/>
        <a:lstStyle/>
        <a:p>
          <a:endParaRPr lang="fr-FR"/>
        </a:p>
      </dgm:t>
    </dgm:pt>
    <dgm:pt modelId="{8F55758C-2C85-B145-A4EE-8BDFE84C31CE}" type="sibTrans" cxnId="{4875C331-855C-4F4A-8560-3EF188C8CB75}">
      <dgm:prSet/>
      <dgm:spPr/>
      <dgm:t>
        <a:bodyPr/>
        <a:lstStyle/>
        <a:p>
          <a:endParaRPr lang="fr-FR"/>
        </a:p>
      </dgm:t>
    </dgm:pt>
    <dgm:pt modelId="{AFDF4625-D66F-DB41-A31D-4AF6EF4062EF}">
      <dgm:prSet phldrT="[Texte]"/>
      <dgm:spPr/>
      <dgm:t>
        <a:bodyPr/>
        <a:lstStyle/>
        <a:p>
          <a:r>
            <a:rPr lang="fr-FR" b="0" dirty="0"/>
            <a:t>Gestion du harcèlement </a:t>
          </a:r>
          <a:endParaRPr lang="fr-FR" dirty="0"/>
        </a:p>
      </dgm:t>
    </dgm:pt>
    <dgm:pt modelId="{6BD7CF6E-559E-6D48-8DD7-97D01741F283}" type="parTrans" cxnId="{9A5B4E0F-1DC3-2C4B-8F55-3CBE6ACE6A18}">
      <dgm:prSet/>
      <dgm:spPr/>
      <dgm:t>
        <a:bodyPr/>
        <a:lstStyle/>
        <a:p>
          <a:endParaRPr lang="fr-FR"/>
        </a:p>
      </dgm:t>
    </dgm:pt>
    <dgm:pt modelId="{3F69C75D-43BF-E64A-BB38-0361BD26FA5C}" type="sibTrans" cxnId="{9A5B4E0F-1DC3-2C4B-8F55-3CBE6ACE6A18}">
      <dgm:prSet/>
      <dgm:spPr/>
      <dgm:t>
        <a:bodyPr/>
        <a:lstStyle/>
        <a:p>
          <a:endParaRPr lang="fr-FR"/>
        </a:p>
      </dgm:t>
    </dgm:pt>
    <dgm:pt modelId="{FD7AA13D-17BF-394A-B62E-CDD448E923D1}">
      <dgm:prSet phldrT="[Texte]" custT="1"/>
      <dgm:spPr>
        <a:solidFill>
          <a:srgbClr val="ADD387"/>
        </a:solidFill>
      </dgm:spPr>
      <dgm:t>
        <a:bodyPr/>
        <a:lstStyle/>
        <a:p>
          <a:endParaRPr lang="fr-FR" sz="2300" dirty="0">
            <a:solidFill>
              <a:srgbClr val="71999D"/>
            </a:solidFill>
          </a:endParaRPr>
        </a:p>
        <a:p>
          <a:r>
            <a:rPr lang="fr-FR" sz="2400" dirty="0">
              <a:solidFill>
                <a:srgbClr val="71999D"/>
              </a:solidFill>
            </a:rPr>
            <a:t>Ce n’est pas clair...</a:t>
          </a:r>
        </a:p>
        <a:p>
          <a:endParaRPr lang="fr-FR" sz="800" dirty="0">
            <a:solidFill>
              <a:srgbClr val="71999D"/>
            </a:solidFill>
          </a:endParaRPr>
        </a:p>
      </dgm:t>
    </dgm:pt>
    <dgm:pt modelId="{EC6063FD-286C-F347-AD5C-FD0459425CEB}" type="parTrans" cxnId="{F7E68111-5F9A-BA47-8BEA-B0BAD6375234}">
      <dgm:prSet/>
      <dgm:spPr/>
      <dgm:t>
        <a:bodyPr/>
        <a:lstStyle/>
        <a:p>
          <a:endParaRPr lang="fr-FR"/>
        </a:p>
      </dgm:t>
    </dgm:pt>
    <dgm:pt modelId="{1A2DD8C9-A152-2442-ADBD-59167869AFB1}" type="sibTrans" cxnId="{F7E68111-5F9A-BA47-8BEA-B0BAD6375234}">
      <dgm:prSet/>
      <dgm:spPr/>
      <dgm:t>
        <a:bodyPr/>
        <a:lstStyle/>
        <a:p>
          <a:endParaRPr lang="fr-FR"/>
        </a:p>
      </dgm:t>
    </dgm:pt>
    <dgm:pt modelId="{B989CDE3-6577-B849-B8CD-7FA34C2FC08C}">
      <dgm:prSet phldrT="[Texte]"/>
      <dgm:spPr>
        <a:solidFill>
          <a:srgbClr val="ADD387"/>
        </a:solidFill>
      </dgm:spPr>
      <dgm:t>
        <a:bodyPr/>
        <a:lstStyle/>
        <a:p>
          <a:r>
            <a:rPr lang="fr-FR" sz="1800" dirty="0">
              <a:solidFill>
                <a:srgbClr val="71999D"/>
              </a:solidFill>
            </a:rPr>
            <a:t>Différent d’un accident de travail</a:t>
          </a:r>
        </a:p>
      </dgm:t>
    </dgm:pt>
    <dgm:pt modelId="{3D4A58AB-7669-3F49-B241-1FA0C6CB08E0}" type="parTrans" cxnId="{B932F389-B70D-3C4C-A883-030B6492929B}">
      <dgm:prSet/>
      <dgm:spPr/>
      <dgm:t>
        <a:bodyPr/>
        <a:lstStyle/>
        <a:p>
          <a:endParaRPr lang="fr-FR"/>
        </a:p>
      </dgm:t>
    </dgm:pt>
    <dgm:pt modelId="{9B235BA2-42B0-0B43-9CDB-4B5E4A4D483A}" type="sibTrans" cxnId="{B932F389-B70D-3C4C-A883-030B6492929B}">
      <dgm:prSet/>
      <dgm:spPr/>
      <dgm:t>
        <a:bodyPr/>
        <a:lstStyle/>
        <a:p>
          <a:endParaRPr lang="fr-FR"/>
        </a:p>
      </dgm:t>
    </dgm:pt>
    <dgm:pt modelId="{B2E72D95-F8F0-BD49-80D5-3B87AB059F0C}">
      <dgm:prSet phldrT="[Texte]"/>
      <dgm:spPr/>
      <dgm:t>
        <a:bodyPr/>
        <a:lstStyle/>
        <a:p>
          <a:r>
            <a:rPr lang="fr-FR" b="0" dirty="0"/>
            <a:t>Gestion de l’équilibre travail / vie privée </a:t>
          </a:r>
          <a:endParaRPr lang="fr-FR" dirty="0"/>
        </a:p>
      </dgm:t>
    </dgm:pt>
    <dgm:pt modelId="{B0B236F4-1BCF-1E40-BA6B-CFCF42355BB4}" type="sibTrans" cxnId="{8CDFFD5A-086A-FB42-A1AE-8B2906D8150E}">
      <dgm:prSet/>
      <dgm:spPr/>
      <dgm:t>
        <a:bodyPr/>
        <a:lstStyle/>
        <a:p>
          <a:endParaRPr lang="fr-FR"/>
        </a:p>
      </dgm:t>
    </dgm:pt>
    <dgm:pt modelId="{34330617-8EB3-1D41-B6C2-CD3AB3D76D63}" type="parTrans" cxnId="{8CDFFD5A-086A-FB42-A1AE-8B2906D8150E}">
      <dgm:prSet/>
      <dgm:spPr/>
      <dgm:t>
        <a:bodyPr/>
        <a:lstStyle/>
        <a:p>
          <a:endParaRPr lang="fr-FR"/>
        </a:p>
      </dgm:t>
    </dgm:pt>
    <dgm:pt modelId="{EDEF7A17-3A75-714D-89C6-8F5B84C3042D}">
      <dgm:prSet phldrT="[Texte]" custT="1"/>
      <dgm:spPr>
        <a:solidFill>
          <a:srgbClr val="8DC1C5"/>
        </a:solidFill>
      </dgm:spPr>
      <dgm:t>
        <a:bodyPr/>
        <a:lstStyle/>
        <a:p>
          <a:r>
            <a:rPr lang="fr-FR" sz="2400" dirty="0">
              <a:solidFill>
                <a:srgbClr val="71999D"/>
              </a:solidFill>
            </a:rPr>
            <a:t>Concilier les exigences de la vie personnelle et de son emploi</a:t>
          </a:r>
        </a:p>
      </dgm:t>
    </dgm:pt>
    <dgm:pt modelId="{98DBA611-5B44-394F-A709-A59D1DDBD0CA}" type="parTrans" cxnId="{A0277843-8E79-7647-97F8-36870B856DDC}">
      <dgm:prSet/>
      <dgm:spPr/>
      <dgm:t>
        <a:bodyPr/>
        <a:lstStyle/>
        <a:p>
          <a:endParaRPr lang="fr-FR"/>
        </a:p>
      </dgm:t>
    </dgm:pt>
    <dgm:pt modelId="{4099C0A7-E403-114D-89AF-41CD18A9FE7F}" type="sibTrans" cxnId="{A0277843-8E79-7647-97F8-36870B856DDC}">
      <dgm:prSet/>
      <dgm:spPr/>
      <dgm:t>
        <a:bodyPr/>
        <a:lstStyle/>
        <a:p>
          <a:endParaRPr lang="fr-FR"/>
        </a:p>
      </dgm:t>
    </dgm:pt>
    <dgm:pt modelId="{3856A3AD-84E3-3540-AD77-C6E0B6F501B9}" type="pres">
      <dgm:prSet presAssocID="{56FAA3D6-EE9B-B04E-BD07-74E56E6112A0}" presName="theList" presStyleCnt="0">
        <dgm:presLayoutVars>
          <dgm:dir/>
          <dgm:animLvl val="lvl"/>
          <dgm:resizeHandles val="exact"/>
        </dgm:presLayoutVars>
      </dgm:prSet>
      <dgm:spPr/>
    </dgm:pt>
    <dgm:pt modelId="{BFB2B5EA-AB7C-9144-96DE-E0BEFA51E4C9}" type="pres">
      <dgm:prSet presAssocID="{2DC049DE-9556-8944-990F-9D990CF5FF94}" presName="compNode" presStyleCnt="0"/>
      <dgm:spPr/>
    </dgm:pt>
    <dgm:pt modelId="{DF336040-2AF6-2945-AAA2-46589F7A603F}" type="pres">
      <dgm:prSet presAssocID="{2DC049DE-9556-8944-990F-9D990CF5FF94}" presName="aNode" presStyleLbl="bgShp" presStyleIdx="0" presStyleCnt="3"/>
      <dgm:spPr/>
    </dgm:pt>
    <dgm:pt modelId="{9C17F555-B20F-F24A-A6C0-06B4EF791ABF}" type="pres">
      <dgm:prSet presAssocID="{2DC049DE-9556-8944-990F-9D990CF5FF94}" presName="textNode" presStyleLbl="bgShp" presStyleIdx="0" presStyleCnt="3"/>
      <dgm:spPr/>
    </dgm:pt>
    <dgm:pt modelId="{465FA281-D204-334F-A5A9-D5F722F0F2A1}" type="pres">
      <dgm:prSet presAssocID="{2DC049DE-9556-8944-990F-9D990CF5FF94}" presName="compChildNode" presStyleCnt="0"/>
      <dgm:spPr/>
    </dgm:pt>
    <dgm:pt modelId="{A8627C38-CD10-344B-AE5E-76DE08E057E0}" type="pres">
      <dgm:prSet presAssocID="{2DC049DE-9556-8944-990F-9D990CF5FF94}" presName="theInnerList" presStyleCnt="0"/>
      <dgm:spPr/>
    </dgm:pt>
    <dgm:pt modelId="{C4B03F20-43A5-7947-9B82-3E0C8750D342}" type="pres">
      <dgm:prSet presAssocID="{ABE9ED52-4BAF-CE41-97FA-B74144813C39}" presName="childNode" presStyleLbl="node1" presStyleIdx="0" presStyleCnt="5">
        <dgm:presLayoutVars>
          <dgm:bulletEnabled val="1"/>
        </dgm:presLayoutVars>
      </dgm:prSet>
      <dgm:spPr/>
    </dgm:pt>
    <dgm:pt modelId="{D2CAAC3F-3A9A-A24E-8788-6D770151EE79}" type="pres">
      <dgm:prSet presAssocID="{ABE9ED52-4BAF-CE41-97FA-B74144813C39}" presName="aSpace2" presStyleCnt="0"/>
      <dgm:spPr/>
    </dgm:pt>
    <dgm:pt modelId="{B018398B-F2C1-2D49-845A-6B113A003222}" type="pres">
      <dgm:prSet presAssocID="{B22FEFBE-07AC-434E-BB5F-C1A70ABE7BE2}" presName="childNode" presStyleLbl="node1" presStyleIdx="1" presStyleCnt="5">
        <dgm:presLayoutVars>
          <dgm:bulletEnabled val="1"/>
        </dgm:presLayoutVars>
      </dgm:prSet>
      <dgm:spPr/>
    </dgm:pt>
    <dgm:pt modelId="{B5A53439-8E58-8D48-9F9C-36938E03AAC0}" type="pres">
      <dgm:prSet presAssocID="{B22FEFBE-07AC-434E-BB5F-C1A70ABE7BE2}" presName="aSpace2" presStyleCnt="0"/>
      <dgm:spPr/>
    </dgm:pt>
    <dgm:pt modelId="{D91D0A2A-0316-4448-857A-E02D2BD8393A}" type="pres">
      <dgm:prSet presAssocID="{A3C46DDF-D96F-BE4E-90B6-6D5ED4A7A0B5}" presName="childNode" presStyleLbl="node1" presStyleIdx="2" presStyleCnt="5">
        <dgm:presLayoutVars>
          <dgm:bulletEnabled val="1"/>
        </dgm:presLayoutVars>
      </dgm:prSet>
      <dgm:spPr/>
    </dgm:pt>
    <dgm:pt modelId="{EDFB91EB-0D65-2B41-B230-2E6EE7E3114D}" type="pres">
      <dgm:prSet presAssocID="{2DC049DE-9556-8944-990F-9D990CF5FF94}" presName="aSpace" presStyleCnt="0"/>
      <dgm:spPr/>
    </dgm:pt>
    <dgm:pt modelId="{96BAEDC4-1D7C-9144-B73B-DDA0459F04BD}" type="pres">
      <dgm:prSet presAssocID="{AFDF4625-D66F-DB41-A31D-4AF6EF4062EF}" presName="compNode" presStyleCnt="0"/>
      <dgm:spPr/>
    </dgm:pt>
    <dgm:pt modelId="{9D5868CE-6A4C-4740-99B3-1A578F9B727A}" type="pres">
      <dgm:prSet presAssocID="{AFDF4625-D66F-DB41-A31D-4AF6EF4062EF}" presName="aNode" presStyleLbl="bgShp" presStyleIdx="1" presStyleCnt="3"/>
      <dgm:spPr/>
    </dgm:pt>
    <dgm:pt modelId="{384B33BB-4E75-034A-8044-E20CF8C63DBC}" type="pres">
      <dgm:prSet presAssocID="{AFDF4625-D66F-DB41-A31D-4AF6EF4062EF}" presName="textNode" presStyleLbl="bgShp" presStyleIdx="1" presStyleCnt="3"/>
      <dgm:spPr/>
    </dgm:pt>
    <dgm:pt modelId="{86A2C768-3230-4E43-85C2-F8C1EF879D58}" type="pres">
      <dgm:prSet presAssocID="{AFDF4625-D66F-DB41-A31D-4AF6EF4062EF}" presName="compChildNode" presStyleCnt="0"/>
      <dgm:spPr/>
    </dgm:pt>
    <dgm:pt modelId="{D89F6751-9DCD-4547-BDC6-4BADF5514E67}" type="pres">
      <dgm:prSet presAssocID="{AFDF4625-D66F-DB41-A31D-4AF6EF4062EF}" presName="theInnerList" presStyleCnt="0"/>
      <dgm:spPr/>
    </dgm:pt>
    <dgm:pt modelId="{E84205F2-A94A-494F-8292-BD4880C56168}" type="pres">
      <dgm:prSet presAssocID="{FD7AA13D-17BF-394A-B62E-CDD448E923D1}" presName="childNode" presStyleLbl="node1" presStyleIdx="3" presStyleCnt="5">
        <dgm:presLayoutVars>
          <dgm:bulletEnabled val="1"/>
        </dgm:presLayoutVars>
      </dgm:prSet>
      <dgm:spPr/>
    </dgm:pt>
    <dgm:pt modelId="{BB6B5F5A-3D9E-A446-B31C-26D6AAA0E6BE}" type="pres">
      <dgm:prSet presAssocID="{AFDF4625-D66F-DB41-A31D-4AF6EF4062EF}" presName="aSpace" presStyleCnt="0"/>
      <dgm:spPr/>
    </dgm:pt>
    <dgm:pt modelId="{8949DB9E-DA1D-D045-867D-7E8DBE612F09}" type="pres">
      <dgm:prSet presAssocID="{B2E72D95-F8F0-BD49-80D5-3B87AB059F0C}" presName="compNode" presStyleCnt="0"/>
      <dgm:spPr/>
    </dgm:pt>
    <dgm:pt modelId="{32E1BCAD-8848-3646-87D1-EF51BAB19121}" type="pres">
      <dgm:prSet presAssocID="{B2E72D95-F8F0-BD49-80D5-3B87AB059F0C}" presName="aNode" presStyleLbl="bgShp" presStyleIdx="2" presStyleCnt="3"/>
      <dgm:spPr/>
    </dgm:pt>
    <dgm:pt modelId="{07B1F537-F1C6-9748-8D18-4C97F1B2B230}" type="pres">
      <dgm:prSet presAssocID="{B2E72D95-F8F0-BD49-80D5-3B87AB059F0C}" presName="textNode" presStyleLbl="bgShp" presStyleIdx="2" presStyleCnt="3"/>
      <dgm:spPr/>
    </dgm:pt>
    <dgm:pt modelId="{7E7AD8E0-A51B-714C-9FEC-066E6A2D7077}" type="pres">
      <dgm:prSet presAssocID="{B2E72D95-F8F0-BD49-80D5-3B87AB059F0C}" presName="compChildNode" presStyleCnt="0"/>
      <dgm:spPr/>
    </dgm:pt>
    <dgm:pt modelId="{16C44ACE-8CE4-0140-B323-E02C5CDD5A4A}" type="pres">
      <dgm:prSet presAssocID="{B2E72D95-F8F0-BD49-80D5-3B87AB059F0C}" presName="theInnerList" presStyleCnt="0"/>
      <dgm:spPr/>
    </dgm:pt>
    <dgm:pt modelId="{35C22EF1-3830-074B-8875-8D18B29A5811}" type="pres">
      <dgm:prSet presAssocID="{EDEF7A17-3A75-714D-89C6-8F5B84C3042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09111102-D5EC-C84E-AFB6-19F4420C2204}" type="presOf" srcId="{AFDF4625-D66F-DB41-A31D-4AF6EF4062EF}" destId="{9D5868CE-6A4C-4740-99B3-1A578F9B727A}" srcOrd="0" destOrd="0" presId="urn:microsoft.com/office/officeart/2005/8/layout/lProcess2"/>
    <dgm:cxn modelId="{9A5B4E0F-1DC3-2C4B-8F55-3CBE6ACE6A18}" srcId="{56FAA3D6-EE9B-B04E-BD07-74E56E6112A0}" destId="{AFDF4625-D66F-DB41-A31D-4AF6EF4062EF}" srcOrd="1" destOrd="0" parTransId="{6BD7CF6E-559E-6D48-8DD7-97D01741F283}" sibTransId="{3F69C75D-43BF-E64A-BB38-0361BD26FA5C}"/>
    <dgm:cxn modelId="{F7E68111-5F9A-BA47-8BEA-B0BAD6375234}" srcId="{AFDF4625-D66F-DB41-A31D-4AF6EF4062EF}" destId="{FD7AA13D-17BF-394A-B62E-CDD448E923D1}" srcOrd="0" destOrd="0" parTransId="{EC6063FD-286C-F347-AD5C-FD0459425CEB}" sibTransId="{1A2DD8C9-A152-2442-ADBD-59167869AFB1}"/>
    <dgm:cxn modelId="{971BBE17-55CA-A648-9C52-0C10CFFFEBCF}" type="presOf" srcId="{EDEF7A17-3A75-714D-89C6-8F5B84C3042D}" destId="{35C22EF1-3830-074B-8875-8D18B29A5811}" srcOrd="0" destOrd="0" presId="urn:microsoft.com/office/officeart/2005/8/layout/lProcess2"/>
    <dgm:cxn modelId="{4875C331-855C-4F4A-8560-3EF188C8CB75}" srcId="{2DC049DE-9556-8944-990F-9D990CF5FF94}" destId="{A3C46DDF-D96F-BE4E-90B6-6D5ED4A7A0B5}" srcOrd="2" destOrd="0" parTransId="{8534A6FB-920D-3F4A-9A9E-03C2111A12BA}" sibTransId="{8F55758C-2C85-B145-A4EE-8BDFE84C31CE}"/>
    <dgm:cxn modelId="{4F421F38-F909-D647-86AA-21D3A1DBD945}" type="presOf" srcId="{ABE9ED52-4BAF-CE41-97FA-B74144813C39}" destId="{C4B03F20-43A5-7947-9B82-3E0C8750D342}" srcOrd="0" destOrd="0" presId="urn:microsoft.com/office/officeart/2005/8/layout/lProcess2"/>
    <dgm:cxn modelId="{31A24941-77DE-D748-A4EC-BBF184AFECA2}" type="presOf" srcId="{56FAA3D6-EE9B-B04E-BD07-74E56E6112A0}" destId="{3856A3AD-84E3-3540-AD77-C6E0B6F501B9}" srcOrd="0" destOrd="0" presId="urn:microsoft.com/office/officeart/2005/8/layout/lProcess2"/>
    <dgm:cxn modelId="{A0277843-8E79-7647-97F8-36870B856DDC}" srcId="{B2E72D95-F8F0-BD49-80D5-3B87AB059F0C}" destId="{EDEF7A17-3A75-714D-89C6-8F5B84C3042D}" srcOrd="0" destOrd="0" parTransId="{98DBA611-5B44-394F-A709-A59D1DDBD0CA}" sibTransId="{4099C0A7-E403-114D-89AF-41CD18A9FE7F}"/>
    <dgm:cxn modelId="{52AEDA4C-32FC-F14F-927A-C050ED4EC8A9}" type="presOf" srcId="{B2E72D95-F8F0-BD49-80D5-3B87AB059F0C}" destId="{07B1F537-F1C6-9748-8D18-4C97F1B2B230}" srcOrd="1" destOrd="0" presId="urn:microsoft.com/office/officeart/2005/8/layout/lProcess2"/>
    <dgm:cxn modelId="{D9EA376F-CD35-344E-9B78-CC9ACF5E96EB}" srcId="{2DC049DE-9556-8944-990F-9D990CF5FF94}" destId="{ABE9ED52-4BAF-CE41-97FA-B74144813C39}" srcOrd="0" destOrd="0" parTransId="{14AE4D6B-0FFB-8742-A194-2FF30F7FCE09}" sibTransId="{C5163F5E-55D2-BA4E-8195-D9606013D7E9}"/>
    <dgm:cxn modelId="{9747A274-029B-A041-BD04-E1938DD19872}" type="presOf" srcId="{AFDF4625-D66F-DB41-A31D-4AF6EF4062EF}" destId="{384B33BB-4E75-034A-8044-E20CF8C63DBC}" srcOrd="1" destOrd="0" presId="urn:microsoft.com/office/officeart/2005/8/layout/lProcess2"/>
    <dgm:cxn modelId="{8CDFFD5A-086A-FB42-A1AE-8B2906D8150E}" srcId="{56FAA3D6-EE9B-B04E-BD07-74E56E6112A0}" destId="{B2E72D95-F8F0-BD49-80D5-3B87AB059F0C}" srcOrd="2" destOrd="0" parTransId="{34330617-8EB3-1D41-B6C2-CD3AB3D76D63}" sibTransId="{B0B236F4-1BCF-1E40-BA6B-CFCF42355BB4}"/>
    <dgm:cxn modelId="{40B3EC83-80F2-3A4B-BDAF-C36C7417EEF1}" srcId="{2DC049DE-9556-8944-990F-9D990CF5FF94}" destId="{B22FEFBE-07AC-434E-BB5F-C1A70ABE7BE2}" srcOrd="1" destOrd="0" parTransId="{619826DF-9F84-ED47-9A0E-8EFD6C7A66DB}" sibTransId="{5BA878A6-A41C-C147-B1C6-1F0F47C1564D}"/>
    <dgm:cxn modelId="{B932F389-B70D-3C4C-A883-030B6492929B}" srcId="{FD7AA13D-17BF-394A-B62E-CDD448E923D1}" destId="{B989CDE3-6577-B849-B8CD-7FA34C2FC08C}" srcOrd="0" destOrd="0" parTransId="{3D4A58AB-7669-3F49-B241-1FA0C6CB08E0}" sibTransId="{9B235BA2-42B0-0B43-9CDB-4B5E4A4D483A}"/>
    <dgm:cxn modelId="{21C7E590-7319-AE4A-88C7-A7863ABC653F}" type="presOf" srcId="{FD7AA13D-17BF-394A-B62E-CDD448E923D1}" destId="{E84205F2-A94A-494F-8292-BD4880C56168}" srcOrd="0" destOrd="0" presId="urn:microsoft.com/office/officeart/2005/8/layout/lProcess2"/>
    <dgm:cxn modelId="{404F0E9A-48AC-3940-B6C9-A37A44A0FD5E}" type="presOf" srcId="{2DC049DE-9556-8944-990F-9D990CF5FF94}" destId="{DF336040-2AF6-2945-AAA2-46589F7A603F}" srcOrd="0" destOrd="0" presId="urn:microsoft.com/office/officeart/2005/8/layout/lProcess2"/>
    <dgm:cxn modelId="{CE3B849B-43C2-674C-9129-2C1742184EE6}" type="presOf" srcId="{A3C46DDF-D96F-BE4E-90B6-6D5ED4A7A0B5}" destId="{D91D0A2A-0316-4448-857A-E02D2BD8393A}" srcOrd="0" destOrd="0" presId="urn:microsoft.com/office/officeart/2005/8/layout/lProcess2"/>
    <dgm:cxn modelId="{008857A1-EBEA-A149-A64D-590D800CE522}" type="presOf" srcId="{2DC049DE-9556-8944-990F-9D990CF5FF94}" destId="{9C17F555-B20F-F24A-A6C0-06B4EF791ABF}" srcOrd="1" destOrd="0" presId="urn:microsoft.com/office/officeart/2005/8/layout/lProcess2"/>
    <dgm:cxn modelId="{C5820DBB-3AC4-7345-9035-9BACC4CE8D3F}" type="presOf" srcId="{B22FEFBE-07AC-434E-BB5F-C1A70ABE7BE2}" destId="{B018398B-F2C1-2D49-845A-6B113A003222}" srcOrd="0" destOrd="0" presId="urn:microsoft.com/office/officeart/2005/8/layout/lProcess2"/>
    <dgm:cxn modelId="{7CFABED3-5F7C-834F-A052-DE8502B516FC}" type="presOf" srcId="{B2E72D95-F8F0-BD49-80D5-3B87AB059F0C}" destId="{32E1BCAD-8848-3646-87D1-EF51BAB19121}" srcOrd="0" destOrd="0" presId="urn:microsoft.com/office/officeart/2005/8/layout/lProcess2"/>
    <dgm:cxn modelId="{05FB80EA-8366-FE44-9D9F-F5CBC1B382B2}" srcId="{56FAA3D6-EE9B-B04E-BD07-74E56E6112A0}" destId="{2DC049DE-9556-8944-990F-9D990CF5FF94}" srcOrd="0" destOrd="0" parTransId="{6A1B06BA-D8D1-504D-A926-4FDC89ACBE2E}" sibTransId="{89A35614-5D28-F643-982E-4C688AB228FB}"/>
    <dgm:cxn modelId="{AD4B0FF0-553B-A743-919A-3C4A2B284867}" type="presOf" srcId="{B989CDE3-6577-B849-B8CD-7FA34C2FC08C}" destId="{E84205F2-A94A-494F-8292-BD4880C56168}" srcOrd="0" destOrd="1" presId="urn:microsoft.com/office/officeart/2005/8/layout/lProcess2"/>
    <dgm:cxn modelId="{0EBBC572-71B5-C741-A61F-C7B0ACCBB215}" type="presParOf" srcId="{3856A3AD-84E3-3540-AD77-C6E0B6F501B9}" destId="{BFB2B5EA-AB7C-9144-96DE-E0BEFA51E4C9}" srcOrd="0" destOrd="0" presId="urn:microsoft.com/office/officeart/2005/8/layout/lProcess2"/>
    <dgm:cxn modelId="{F8A1A52F-2B01-B44E-9511-EC019E2508D3}" type="presParOf" srcId="{BFB2B5EA-AB7C-9144-96DE-E0BEFA51E4C9}" destId="{DF336040-2AF6-2945-AAA2-46589F7A603F}" srcOrd="0" destOrd="0" presId="urn:microsoft.com/office/officeart/2005/8/layout/lProcess2"/>
    <dgm:cxn modelId="{D03A7111-A9CF-3C4E-894D-8ECFC29867E0}" type="presParOf" srcId="{BFB2B5EA-AB7C-9144-96DE-E0BEFA51E4C9}" destId="{9C17F555-B20F-F24A-A6C0-06B4EF791ABF}" srcOrd="1" destOrd="0" presId="urn:microsoft.com/office/officeart/2005/8/layout/lProcess2"/>
    <dgm:cxn modelId="{0D3BDACA-F31B-EE49-A6FA-9A86777F5052}" type="presParOf" srcId="{BFB2B5EA-AB7C-9144-96DE-E0BEFA51E4C9}" destId="{465FA281-D204-334F-A5A9-D5F722F0F2A1}" srcOrd="2" destOrd="0" presId="urn:microsoft.com/office/officeart/2005/8/layout/lProcess2"/>
    <dgm:cxn modelId="{A16AB224-E26F-F647-A574-DBD87B150A39}" type="presParOf" srcId="{465FA281-D204-334F-A5A9-D5F722F0F2A1}" destId="{A8627C38-CD10-344B-AE5E-76DE08E057E0}" srcOrd="0" destOrd="0" presId="urn:microsoft.com/office/officeart/2005/8/layout/lProcess2"/>
    <dgm:cxn modelId="{5AF96761-B131-9846-887C-1145789BD839}" type="presParOf" srcId="{A8627C38-CD10-344B-AE5E-76DE08E057E0}" destId="{C4B03F20-43A5-7947-9B82-3E0C8750D342}" srcOrd="0" destOrd="0" presId="urn:microsoft.com/office/officeart/2005/8/layout/lProcess2"/>
    <dgm:cxn modelId="{34F316C2-0AD7-BA40-873A-CAC923A42B93}" type="presParOf" srcId="{A8627C38-CD10-344B-AE5E-76DE08E057E0}" destId="{D2CAAC3F-3A9A-A24E-8788-6D770151EE79}" srcOrd="1" destOrd="0" presId="urn:microsoft.com/office/officeart/2005/8/layout/lProcess2"/>
    <dgm:cxn modelId="{8F603CF5-D1AD-3446-8917-AE385AA55A7C}" type="presParOf" srcId="{A8627C38-CD10-344B-AE5E-76DE08E057E0}" destId="{B018398B-F2C1-2D49-845A-6B113A003222}" srcOrd="2" destOrd="0" presId="urn:microsoft.com/office/officeart/2005/8/layout/lProcess2"/>
    <dgm:cxn modelId="{625C7615-D5B6-A442-A0F5-65833E3AE490}" type="presParOf" srcId="{A8627C38-CD10-344B-AE5E-76DE08E057E0}" destId="{B5A53439-8E58-8D48-9F9C-36938E03AAC0}" srcOrd="3" destOrd="0" presId="urn:microsoft.com/office/officeart/2005/8/layout/lProcess2"/>
    <dgm:cxn modelId="{A8446E69-F1A0-0E47-B112-D8A6F7F6841F}" type="presParOf" srcId="{A8627C38-CD10-344B-AE5E-76DE08E057E0}" destId="{D91D0A2A-0316-4448-857A-E02D2BD8393A}" srcOrd="4" destOrd="0" presId="urn:microsoft.com/office/officeart/2005/8/layout/lProcess2"/>
    <dgm:cxn modelId="{5E56A26C-9914-8B48-8D0E-30561D65B8D2}" type="presParOf" srcId="{3856A3AD-84E3-3540-AD77-C6E0B6F501B9}" destId="{EDFB91EB-0D65-2B41-B230-2E6EE7E3114D}" srcOrd="1" destOrd="0" presId="urn:microsoft.com/office/officeart/2005/8/layout/lProcess2"/>
    <dgm:cxn modelId="{7DF971BD-E4D5-F645-931A-1D4428807C91}" type="presParOf" srcId="{3856A3AD-84E3-3540-AD77-C6E0B6F501B9}" destId="{96BAEDC4-1D7C-9144-B73B-DDA0459F04BD}" srcOrd="2" destOrd="0" presId="urn:microsoft.com/office/officeart/2005/8/layout/lProcess2"/>
    <dgm:cxn modelId="{A8ACB2AB-5D0D-2247-8862-C41CD700FC98}" type="presParOf" srcId="{96BAEDC4-1D7C-9144-B73B-DDA0459F04BD}" destId="{9D5868CE-6A4C-4740-99B3-1A578F9B727A}" srcOrd="0" destOrd="0" presId="urn:microsoft.com/office/officeart/2005/8/layout/lProcess2"/>
    <dgm:cxn modelId="{B2A1471A-2979-A24D-844D-1F0EA80364F6}" type="presParOf" srcId="{96BAEDC4-1D7C-9144-B73B-DDA0459F04BD}" destId="{384B33BB-4E75-034A-8044-E20CF8C63DBC}" srcOrd="1" destOrd="0" presId="urn:microsoft.com/office/officeart/2005/8/layout/lProcess2"/>
    <dgm:cxn modelId="{9DA48E73-2342-5540-89A3-62D0EB7E810F}" type="presParOf" srcId="{96BAEDC4-1D7C-9144-B73B-DDA0459F04BD}" destId="{86A2C768-3230-4E43-85C2-F8C1EF879D58}" srcOrd="2" destOrd="0" presId="urn:microsoft.com/office/officeart/2005/8/layout/lProcess2"/>
    <dgm:cxn modelId="{99CA5101-6DB3-654B-83E6-38D58766EFB7}" type="presParOf" srcId="{86A2C768-3230-4E43-85C2-F8C1EF879D58}" destId="{D89F6751-9DCD-4547-BDC6-4BADF5514E67}" srcOrd="0" destOrd="0" presId="urn:microsoft.com/office/officeart/2005/8/layout/lProcess2"/>
    <dgm:cxn modelId="{B811CF8B-F44D-6249-BDC2-6D42742C0031}" type="presParOf" srcId="{D89F6751-9DCD-4547-BDC6-4BADF5514E67}" destId="{E84205F2-A94A-494F-8292-BD4880C56168}" srcOrd="0" destOrd="0" presId="urn:microsoft.com/office/officeart/2005/8/layout/lProcess2"/>
    <dgm:cxn modelId="{014883E3-D85B-3144-A3EB-24F4F83A0AC3}" type="presParOf" srcId="{3856A3AD-84E3-3540-AD77-C6E0B6F501B9}" destId="{BB6B5F5A-3D9E-A446-B31C-26D6AAA0E6BE}" srcOrd="3" destOrd="0" presId="urn:microsoft.com/office/officeart/2005/8/layout/lProcess2"/>
    <dgm:cxn modelId="{48DDBD06-03F7-5845-84F3-41F287DF924C}" type="presParOf" srcId="{3856A3AD-84E3-3540-AD77-C6E0B6F501B9}" destId="{8949DB9E-DA1D-D045-867D-7E8DBE612F09}" srcOrd="4" destOrd="0" presId="urn:microsoft.com/office/officeart/2005/8/layout/lProcess2"/>
    <dgm:cxn modelId="{73F51E38-B604-7F44-8E1B-4B5193FA3328}" type="presParOf" srcId="{8949DB9E-DA1D-D045-867D-7E8DBE612F09}" destId="{32E1BCAD-8848-3646-87D1-EF51BAB19121}" srcOrd="0" destOrd="0" presId="urn:microsoft.com/office/officeart/2005/8/layout/lProcess2"/>
    <dgm:cxn modelId="{60B4094A-31EA-2A4C-BBEE-316CFE2D9ADB}" type="presParOf" srcId="{8949DB9E-DA1D-D045-867D-7E8DBE612F09}" destId="{07B1F537-F1C6-9748-8D18-4C97F1B2B230}" srcOrd="1" destOrd="0" presId="urn:microsoft.com/office/officeart/2005/8/layout/lProcess2"/>
    <dgm:cxn modelId="{035A3296-455B-744B-9863-CD22ECEC3E08}" type="presParOf" srcId="{8949DB9E-DA1D-D045-867D-7E8DBE612F09}" destId="{7E7AD8E0-A51B-714C-9FEC-066E6A2D7077}" srcOrd="2" destOrd="0" presId="urn:microsoft.com/office/officeart/2005/8/layout/lProcess2"/>
    <dgm:cxn modelId="{0120BE0C-E4DF-7F44-9538-E76DE66518D1}" type="presParOf" srcId="{7E7AD8E0-A51B-714C-9FEC-066E6A2D7077}" destId="{16C44ACE-8CE4-0140-B323-E02C5CDD5A4A}" srcOrd="0" destOrd="0" presId="urn:microsoft.com/office/officeart/2005/8/layout/lProcess2"/>
    <dgm:cxn modelId="{2BBCE033-200F-AE46-AAB7-56308B0355E1}" type="presParOf" srcId="{16C44ACE-8CE4-0140-B323-E02C5CDD5A4A}" destId="{35C22EF1-3830-074B-8875-8D18B29A581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F66B5-ADE9-B14F-8103-EAA6AE23C555}">
      <dsp:nvSpPr>
        <dsp:cNvPr id="0" name=""/>
        <dsp:cNvSpPr/>
      </dsp:nvSpPr>
      <dsp:spPr>
        <a:xfrm>
          <a:off x="1002" y="0"/>
          <a:ext cx="2605367" cy="4320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/>
            <a:t>Équipe de gestion stratégique</a:t>
          </a:r>
          <a:endParaRPr lang="fr-FR" sz="2400" b="1" kern="1200" dirty="0"/>
        </a:p>
      </dsp:txBody>
      <dsp:txXfrm>
        <a:off x="1002" y="0"/>
        <a:ext cx="2605367" cy="1296144"/>
      </dsp:txXfrm>
    </dsp:sp>
    <dsp:sp modelId="{B9257CC7-276B-DB4F-AA33-BD3A9FAEC324}">
      <dsp:nvSpPr>
        <dsp:cNvPr id="0" name=""/>
        <dsp:cNvSpPr/>
      </dsp:nvSpPr>
      <dsp:spPr>
        <a:xfrm>
          <a:off x="261538" y="1296249"/>
          <a:ext cx="2084294" cy="62940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Conscience de soi </a:t>
          </a:r>
          <a:endParaRPr lang="fr-FR" sz="1600" b="1" kern="1200" dirty="0">
            <a:solidFill>
              <a:srgbClr val="71999D"/>
            </a:solidFill>
          </a:endParaRPr>
        </a:p>
      </dsp:txBody>
      <dsp:txXfrm>
        <a:off x="279973" y="1314684"/>
        <a:ext cx="2047424" cy="592531"/>
      </dsp:txXfrm>
    </dsp:sp>
    <dsp:sp modelId="{6949D50F-FF0B-EE48-9DA7-28F7CDF7024B}">
      <dsp:nvSpPr>
        <dsp:cNvPr id="0" name=""/>
        <dsp:cNvSpPr/>
      </dsp:nvSpPr>
      <dsp:spPr>
        <a:xfrm>
          <a:off x="261538" y="2022482"/>
          <a:ext cx="2084294" cy="62940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Décision</a:t>
          </a:r>
        </a:p>
      </dsp:txBody>
      <dsp:txXfrm>
        <a:off x="279973" y="2040917"/>
        <a:ext cx="2047424" cy="592531"/>
      </dsp:txXfrm>
    </dsp:sp>
    <dsp:sp modelId="{98E11B70-81AD-A14D-8B15-F9ACDA494612}">
      <dsp:nvSpPr>
        <dsp:cNvPr id="0" name=""/>
        <dsp:cNvSpPr/>
      </dsp:nvSpPr>
      <dsp:spPr>
        <a:xfrm>
          <a:off x="261538" y="2748715"/>
          <a:ext cx="2084294" cy="62940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Autonomie </a:t>
          </a:r>
        </a:p>
      </dsp:txBody>
      <dsp:txXfrm>
        <a:off x="279973" y="2767150"/>
        <a:ext cx="2047424" cy="592531"/>
      </dsp:txXfrm>
    </dsp:sp>
    <dsp:sp modelId="{9318E393-8AD2-3047-959C-446D559B3A52}">
      <dsp:nvSpPr>
        <dsp:cNvPr id="0" name=""/>
        <dsp:cNvSpPr/>
      </dsp:nvSpPr>
      <dsp:spPr>
        <a:xfrm>
          <a:off x="261538" y="3474948"/>
          <a:ext cx="2084294" cy="62940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Tolérance à l’ambiguïté</a:t>
          </a:r>
        </a:p>
      </dsp:txBody>
      <dsp:txXfrm>
        <a:off x="279973" y="3493383"/>
        <a:ext cx="2047424" cy="592531"/>
      </dsp:txXfrm>
    </dsp:sp>
    <dsp:sp modelId="{C4185A86-14AB-9E44-BBDA-AC66CEDE4939}">
      <dsp:nvSpPr>
        <dsp:cNvPr id="0" name=""/>
        <dsp:cNvSpPr/>
      </dsp:nvSpPr>
      <dsp:spPr>
        <a:xfrm>
          <a:off x="2754641" y="0"/>
          <a:ext cx="2605367" cy="4320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/>
            <a:t>Équipe de gestion fonctionnelle</a:t>
          </a:r>
          <a:endParaRPr lang="fr-FR" sz="2400" b="1" kern="1200" dirty="0"/>
        </a:p>
      </dsp:txBody>
      <dsp:txXfrm>
        <a:off x="2754641" y="0"/>
        <a:ext cx="2605367" cy="1296144"/>
      </dsp:txXfrm>
    </dsp:sp>
    <dsp:sp modelId="{27F6FB4C-8C7F-A544-9C69-370E3B45285F}">
      <dsp:nvSpPr>
        <dsp:cNvPr id="0" name=""/>
        <dsp:cNvSpPr/>
      </dsp:nvSpPr>
      <dsp:spPr>
        <a:xfrm>
          <a:off x="3062308" y="1296249"/>
          <a:ext cx="2084294" cy="629401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Communication</a:t>
          </a:r>
          <a:endParaRPr lang="fr-FR" sz="1600" b="1" kern="1200" dirty="0">
            <a:solidFill>
              <a:srgbClr val="71999D"/>
            </a:solidFill>
          </a:endParaRPr>
        </a:p>
      </dsp:txBody>
      <dsp:txXfrm>
        <a:off x="3080743" y="1314684"/>
        <a:ext cx="2047424" cy="592531"/>
      </dsp:txXfrm>
    </dsp:sp>
    <dsp:sp modelId="{69AEDF61-4362-534C-9235-BE71E9AE9315}">
      <dsp:nvSpPr>
        <dsp:cNvPr id="0" name=""/>
        <dsp:cNvSpPr/>
      </dsp:nvSpPr>
      <dsp:spPr>
        <a:xfrm>
          <a:off x="3062308" y="2022482"/>
          <a:ext cx="2084294" cy="629401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Responsabilisation</a:t>
          </a:r>
        </a:p>
      </dsp:txBody>
      <dsp:txXfrm>
        <a:off x="3080743" y="2040917"/>
        <a:ext cx="2047424" cy="592531"/>
      </dsp:txXfrm>
    </dsp:sp>
    <dsp:sp modelId="{AF68B87A-D15D-1346-B5EA-4E4A7BFFA247}">
      <dsp:nvSpPr>
        <dsp:cNvPr id="0" name=""/>
        <dsp:cNvSpPr/>
      </dsp:nvSpPr>
      <dsp:spPr>
        <a:xfrm>
          <a:off x="3062308" y="2748715"/>
          <a:ext cx="2084294" cy="629401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Sens de l’organisation</a:t>
          </a:r>
        </a:p>
      </dsp:txBody>
      <dsp:txXfrm>
        <a:off x="3080743" y="2767150"/>
        <a:ext cx="2047424" cy="592531"/>
      </dsp:txXfrm>
    </dsp:sp>
    <dsp:sp modelId="{B394BA1C-D992-A943-B406-0064D6008C4D}">
      <dsp:nvSpPr>
        <dsp:cNvPr id="0" name=""/>
        <dsp:cNvSpPr/>
      </dsp:nvSpPr>
      <dsp:spPr>
        <a:xfrm>
          <a:off x="3062308" y="3474948"/>
          <a:ext cx="2084294" cy="629401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Capacité de jugement</a:t>
          </a:r>
        </a:p>
      </dsp:txBody>
      <dsp:txXfrm>
        <a:off x="3080743" y="3493383"/>
        <a:ext cx="2047424" cy="592531"/>
      </dsp:txXfrm>
    </dsp:sp>
    <dsp:sp modelId="{796E0CCB-637D-B14A-A2D0-5255F389DF3C}">
      <dsp:nvSpPr>
        <dsp:cNvPr id="0" name=""/>
        <dsp:cNvSpPr/>
      </dsp:nvSpPr>
      <dsp:spPr>
        <a:xfrm>
          <a:off x="5602542" y="0"/>
          <a:ext cx="2605367" cy="4320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b="1" kern="1200" dirty="0"/>
            <a:t>Équipe de gestion des opérations</a:t>
          </a:r>
          <a:endParaRPr lang="fr-FR" sz="2400" b="1" kern="1200" dirty="0"/>
        </a:p>
      </dsp:txBody>
      <dsp:txXfrm>
        <a:off x="5602542" y="0"/>
        <a:ext cx="2605367" cy="1296144"/>
      </dsp:txXfrm>
    </dsp:sp>
    <dsp:sp modelId="{EDAD21E4-B8C7-9D4F-9F96-02D95E56645D}">
      <dsp:nvSpPr>
        <dsp:cNvPr id="0" name=""/>
        <dsp:cNvSpPr/>
      </dsp:nvSpPr>
      <dsp:spPr>
        <a:xfrm>
          <a:off x="5863079" y="1296513"/>
          <a:ext cx="2084294" cy="84880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Compétences relationnelles</a:t>
          </a:r>
        </a:p>
      </dsp:txBody>
      <dsp:txXfrm>
        <a:off x="5887940" y="1321374"/>
        <a:ext cx="2034572" cy="799079"/>
      </dsp:txXfrm>
    </dsp:sp>
    <dsp:sp modelId="{7A45EC2C-102A-AC48-92EE-8325C6A55C53}">
      <dsp:nvSpPr>
        <dsp:cNvPr id="0" name=""/>
        <dsp:cNvSpPr/>
      </dsp:nvSpPr>
      <dsp:spPr>
        <a:xfrm>
          <a:off x="5863079" y="2275899"/>
          <a:ext cx="2084294" cy="84880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Compétences  techniques</a:t>
          </a:r>
        </a:p>
      </dsp:txBody>
      <dsp:txXfrm>
        <a:off x="5887940" y="2300760"/>
        <a:ext cx="2034572" cy="799079"/>
      </dsp:txXfrm>
    </dsp:sp>
    <dsp:sp modelId="{E0D1EABA-1382-354A-88CE-482213E75D30}">
      <dsp:nvSpPr>
        <dsp:cNvPr id="0" name=""/>
        <dsp:cNvSpPr/>
      </dsp:nvSpPr>
      <dsp:spPr>
        <a:xfrm>
          <a:off x="5863079" y="3255285"/>
          <a:ext cx="2084294" cy="848801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</a:rPr>
            <a:t>Habiletés à travailler en équipe</a:t>
          </a:r>
        </a:p>
      </dsp:txBody>
      <dsp:txXfrm>
        <a:off x="5887940" y="3280146"/>
        <a:ext cx="2034572" cy="799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E9316-268C-8C4B-8CBA-024108788E73}">
      <dsp:nvSpPr>
        <dsp:cNvPr id="0" name=""/>
        <dsp:cNvSpPr/>
      </dsp:nvSpPr>
      <dsp:spPr>
        <a:xfrm>
          <a:off x="0" y="34195"/>
          <a:ext cx="4248472" cy="518400"/>
        </a:xfrm>
        <a:prstGeom prst="rect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1" kern="1200" dirty="0">
              <a:solidFill>
                <a:schemeClr val="tx1"/>
              </a:solidFill>
              <a:latin typeface="Arial" charset="0"/>
            </a:rPr>
            <a:t>Les outils de sélection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0" y="34195"/>
        <a:ext cx="4248472" cy="518400"/>
      </dsp:txXfrm>
    </dsp:sp>
    <dsp:sp modelId="{C7D73A8C-A164-8543-ADC1-9EB27AFC197B}">
      <dsp:nvSpPr>
        <dsp:cNvPr id="0" name=""/>
        <dsp:cNvSpPr/>
      </dsp:nvSpPr>
      <dsp:spPr>
        <a:xfrm>
          <a:off x="0" y="553269"/>
          <a:ext cx="4248472" cy="2174039"/>
        </a:xfrm>
        <a:prstGeom prst="rect">
          <a:avLst/>
        </a:prstGeom>
        <a:solidFill>
          <a:srgbClr val="ADD387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b="0" kern="120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Curriculum vitae</a:t>
          </a:r>
          <a:endParaRPr lang="fr-FR" sz="1800" b="0" kern="1200" dirty="0">
            <a:ln>
              <a:solidFill>
                <a:srgbClr val="71999D"/>
              </a:solidFill>
            </a:ln>
            <a:solidFill>
              <a:srgbClr val="71999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b="0" kern="120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Formulaire de demande d’emploi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b="0" kern="120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Test d’aptitude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b="0" kern="120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Épreuve de simulation de rendement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b="0" kern="120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Entrevue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b="0" kern="120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Enquête sur les antécédents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b="0" kern="1200" dirty="0">
              <a:ln>
                <a:solidFill>
                  <a:srgbClr val="71999D"/>
                </a:solidFill>
              </a:ln>
              <a:solidFill>
                <a:srgbClr val="71999D"/>
              </a:solidFill>
              <a:latin typeface="Arial" charset="0"/>
              <a:cs typeface="Arial" charset="0"/>
            </a:rPr>
            <a:t>Bilan de santé</a:t>
          </a:r>
        </a:p>
      </dsp:txBody>
      <dsp:txXfrm>
        <a:off x="0" y="553269"/>
        <a:ext cx="4248472" cy="2174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20EC6-CF72-D249-98C5-CCEE96A3A257}">
      <dsp:nvSpPr>
        <dsp:cNvPr id="0" name=""/>
        <dsp:cNvSpPr/>
      </dsp:nvSpPr>
      <dsp:spPr>
        <a:xfrm>
          <a:off x="887" y="0"/>
          <a:ext cx="2308264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Dotation</a:t>
          </a:r>
          <a:endParaRPr lang="fr-FR" sz="2200" kern="1200" dirty="0"/>
        </a:p>
      </dsp:txBody>
      <dsp:txXfrm>
        <a:off x="887" y="0"/>
        <a:ext cx="2308264" cy="1360951"/>
      </dsp:txXfrm>
    </dsp:sp>
    <dsp:sp modelId="{0B1B8040-D3C9-2642-88DA-B411234A6BB5}">
      <dsp:nvSpPr>
        <dsp:cNvPr id="0" name=""/>
        <dsp:cNvSpPr/>
      </dsp:nvSpPr>
      <dsp:spPr>
        <a:xfrm>
          <a:off x="231714" y="1360951"/>
          <a:ext cx="1846611" cy="2948727"/>
        </a:xfrm>
        <a:prstGeom prst="roundRect">
          <a:avLst>
            <a:gd name="adj" fmla="val 10000"/>
          </a:avLst>
        </a:prstGeom>
        <a:solidFill>
          <a:srgbClr val="EFC19F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L’embauche</a:t>
          </a:r>
          <a:endParaRPr lang="fr-FR" sz="17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71999D"/>
              </a:solidFill>
            </a:rPr>
            <a:t>Répondre aux attentes de l’organisation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71999D"/>
              </a:solidFill>
            </a:rPr>
            <a:t>Maintenir une qualité de vie convenable </a:t>
          </a:r>
        </a:p>
      </dsp:txBody>
      <dsp:txXfrm>
        <a:off x="285799" y="1415036"/>
        <a:ext cx="1738441" cy="2840557"/>
      </dsp:txXfrm>
    </dsp:sp>
    <dsp:sp modelId="{65E57599-8BAF-6C48-95B0-2839BE83D106}">
      <dsp:nvSpPr>
        <dsp:cNvPr id="0" name=""/>
        <dsp:cNvSpPr/>
      </dsp:nvSpPr>
      <dsp:spPr>
        <a:xfrm>
          <a:off x="2482271" y="0"/>
          <a:ext cx="2308264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Dotation et relations de travail</a:t>
          </a:r>
        </a:p>
      </dsp:txBody>
      <dsp:txXfrm>
        <a:off x="2482271" y="0"/>
        <a:ext cx="2308264" cy="1360951"/>
      </dsp:txXfrm>
    </dsp:sp>
    <dsp:sp modelId="{FEDC4815-3797-9046-BA18-635AA8A6B164}">
      <dsp:nvSpPr>
        <dsp:cNvPr id="0" name=""/>
        <dsp:cNvSpPr/>
      </dsp:nvSpPr>
      <dsp:spPr>
        <a:xfrm>
          <a:off x="2713098" y="1360951"/>
          <a:ext cx="1846611" cy="2948727"/>
        </a:xfrm>
        <a:prstGeom prst="roundRect">
          <a:avLst>
            <a:gd name="adj" fmla="val 10000"/>
          </a:avLst>
        </a:prstGeom>
        <a:solidFill>
          <a:srgbClr val="ADD387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L’accueil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71999D"/>
              </a:solidFill>
            </a:rPr>
            <a:t>S’intégrer à l’organisation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solidFill>
              <a:srgbClr val="71999D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i="0" kern="1200" dirty="0">
              <a:solidFill>
                <a:srgbClr val="71999D"/>
              </a:solidFill>
            </a:rPr>
            <a:t>Initiation à l’unité de travail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i="0" kern="1200" dirty="0">
              <a:solidFill>
                <a:srgbClr val="71999D"/>
              </a:solidFill>
            </a:rPr>
            <a:t>Initiation à l’organisation</a:t>
          </a:r>
        </a:p>
      </dsp:txBody>
      <dsp:txXfrm>
        <a:off x="2767183" y="1415036"/>
        <a:ext cx="1738441" cy="2840557"/>
      </dsp:txXfrm>
    </dsp:sp>
    <dsp:sp modelId="{915E0281-5464-0E48-A788-D59E4D70BCD0}">
      <dsp:nvSpPr>
        <dsp:cNvPr id="0" name=""/>
        <dsp:cNvSpPr/>
      </dsp:nvSpPr>
      <dsp:spPr>
        <a:xfrm>
          <a:off x="4963655" y="0"/>
          <a:ext cx="2308264" cy="45365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Développement organisationnel </a:t>
          </a:r>
        </a:p>
      </dsp:txBody>
      <dsp:txXfrm>
        <a:off x="4963655" y="0"/>
        <a:ext cx="2308264" cy="1360951"/>
      </dsp:txXfrm>
    </dsp:sp>
    <dsp:sp modelId="{571491BF-413E-5743-A0B1-BDCBB9AA6A84}">
      <dsp:nvSpPr>
        <dsp:cNvPr id="0" name=""/>
        <dsp:cNvSpPr/>
      </dsp:nvSpPr>
      <dsp:spPr>
        <a:xfrm>
          <a:off x="5194482" y="1360951"/>
          <a:ext cx="1846611" cy="2948727"/>
        </a:xfrm>
        <a:prstGeom prst="roundRect">
          <a:avLst>
            <a:gd name="adj" fmla="val 10000"/>
          </a:avLst>
        </a:prstGeom>
        <a:solidFill>
          <a:srgbClr val="8DC1C5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Les activités de développement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71999D"/>
              </a:solidFill>
            </a:rPr>
            <a:t>Maintenir leurs connaissances et leurs pratiques à jour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>
            <a:solidFill>
              <a:srgbClr val="71999D"/>
            </a:solidFill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>
              <a:solidFill>
                <a:srgbClr val="71999D"/>
              </a:solidFill>
            </a:rPr>
            <a:t>Activités de formation</a:t>
          </a:r>
        </a:p>
      </dsp:txBody>
      <dsp:txXfrm>
        <a:off x="5248567" y="1415036"/>
        <a:ext cx="1738441" cy="2840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20EC6-CF72-D249-98C5-CCEE96A3A257}">
      <dsp:nvSpPr>
        <dsp:cNvPr id="0" name=""/>
        <dsp:cNvSpPr/>
      </dsp:nvSpPr>
      <dsp:spPr>
        <a:xfrm>
          <a:off x="0" y="0"/>
          <a:ext cx="7272808" cy="36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Les programmes de formation </a:t>
          </a:r>
        </a:p>
      </dsp:txBody>
      <dsp:txXfrm>
        <a:off x="0" y="0"/>
        <a:ext cx="7272808" cy="1080120"/>
      </dsp:txXfrm>
    </dsp:sp>
    <dsp:sp modelId="{0B1B8040-D3C9-2642-88DA-B411234A6BB5}">
      <dsp:nvSpPr>
        <dsp:cNvPr id="0" name=""/>
        <dsp:cNvSpPr/>
      </dsp:nvSpPr>
      <dsp:spPr>
        <a:xfrm>
          <a:off x="727280" y="1081174"/>
          <a:ext cx="5818246" cy="1085569"/>
        </a:xfrm>
        <a:prstGeom prst="roundRect">
          <a:avLst>
            <a:gd name="adj" fmla="val 10000"/>
          </a:avLst>
        </a:prstGeom>
        <a:solidFill>
          <a:srgbClr val="EFC19F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Générale</a:t>
          </a:r>
          <a:endParaRPr lang="fr-FR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>
              <a:solidFill>
                <a:srgbClr val="71999D"/>
              </a:solidFill>
            </a:rPr>
            <a:t>Apprentissages partiels : communication, logiciels, etc.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71999D"/>
              </a:solidFill>
            </a:rPr>
            <a:t>Seuil de réussite : au moins 60 %</a:t>
          </a:r>
        </a:p>
      </dsp:txBody>
      <dsp:txXfrm>
        <a:off x="759075" y="1112969"/>
        <a:ext cx="5754656" cy="1021979"/>
      </dsp:txXfrm>
    </dsp:sp>
    <dsp:sp modelId="{F22E2633-38FA-D14F-B7E8-95E5A2457874}">
      <dsp:nvSpPr>
        <dsp:cNvPr id="0" name=""/>
        <dsp:cNvSpPr/>
      </dsp:nvSpPr>
      <dsp:spPr>
        <a:xfrm>
          <a:off x="727280" y="2333755"/>
          <a:ext cx="5818246" cy="1085569"/>
        </a:xfrm>
        <a:prstGeom prst="roundRect">
          <a:avLst>
            <a:gd name="adj" fmla="val 10000"/>
          </a:avLst>
        </a:prstGeom>
        <a:solidFill>
          <a:srgbClr val="ADD387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Spécifique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1" kern="1200" dirty="0">
              <a:solidFill>
                <a:srgbClr val="71999D"/>
              </a:solidFill>
            </a:rPr>
            <a:t>Formelle et imposée : éthique, harcèlement, etc.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71999D"/>
              </a:solidFill>
            </a:rPr>
            <a:t>Seuil de réussite : plus</a:t>
          </a:r>
          <a:r>
            <a:rPr lang="fr-FR" sz="1200" b="0" kern="1200" dirty="0">
              <a:solidFill>
                <a:srgbClr val="71999D"/>
              </a:solidFill>
            </a:rPr>
            <a:t> de 60 %</a:t>
          </a:r>
        </a:p>
      </dsp:txBody>
      <dsp:txXfrm>
        <a:off x="759075" y="2365550"/>
        <a:ext cx="5754656" cy="1021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BE168-BC1A-8949-B8FE-4FCE7DF26B2C}">
      <dsp:nvSpPr>
        <dsp:cNvPr id="0" name=""/>
        <dsp:cNvSpPr/>
      </dsp:nvSpPr>
      <dsp:spPr>
        <a:xfrm>
          <a:off x="0" y="0"/>
          <a:ext cx="6480720" cy="42641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50000"/>
            </a:lnSpc>
            <a:spcBef>
              <a:spcPct val="0"/>
            </a:spcBef>
            <a:spcAft>
              <a:spcPts val="480"/>
            </a:spcAft>
            <a:buNone/>
          </a:pPr>
          <a:r>
            <a:rPr lang="fr-FR" sz="4000" b="0" kern="1200" dirty="0"/>
            <a:t>Les méthodes de formation </a:t>
          </a:r>
          <a:endParaRPr lang="fr-FR" sz="4000" kern="1200" dirty="0"/>
        </a:p>
      </dsp:txBody>
      <dsp:txXfrm>
        <a:off x="0" y="0"/>
        <a:ext cx="6480720" cy="1279247"/>
      </dsp:txXfrm>
    </dsp:sp>
    <dsp:sp modelId="{0D54E2C5-128B-B140-849E-94828F1FCFC9}">
      <dsp:nvSpPr>
        <dsp:cNvPr id="0" name=""/>
        <dsp:cNvSpPr/>
      </dsp:nvSpPr>
      <dsp:spPr>
        <a:xfrm>
          <a:off x="645531" y="941604"/>
          <a:ext cx="5184576" cy="1575571"/>
        </a:xfrm>
        <a:prstGeom prst="roundRect">
          <a:avLst>
            <a:gd name="adj" fmla="val 10000"/>
          </a:avLst>
        </a:prstGeom>
        <a:solidFill>
          <a:srgbClr val="EFC19F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Traditionnelles </a:t>
          </a:r>
          <a:endParaRPr lang="fr-FR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>
              <a:ln>
                <a:noFill/>
              </a:ln>
              <a:solidFill>
                <a:srgbClr val="71999D"/>
              </a:solidFill>
            </a:rPr>
            <a:t>Formation pratique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>
              <a:ln>
                <a:noFill/>
              </a:ln>
              <a:solidFill>
                <a:srgbClr val="71999D"/>
              </a:solidFill>
            </a:rPr>
            <a:t>Rotation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>
              <a:ln>
                <a:noFill/>
              </a:ln>
              <a:solidFill>
                <a:srgbClr val="71999D"/>
              </a:solidFill>
            </a:rPr>
            <a:t>Mentorat et coaching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>
              <a:ln>
                <a:noFill/>
              </a:ln>
              <a:solidFill>
                <a:srgbClr val="71999D"/>
              </a:solidFill>
            </a:rPr>
            <a:t>Mise en situation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>
              <a:ln>
                <a:noFill/>
              </a:ln>
              <a:solidFill>
                <a:srgbClr val="71999D"/>
              </a:solidFill>
            </a:rPr>
            <a:t>Manuel ou guide d’apprentissage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kern="1200" dirty="0">
              <a:ln>
                <a:noFill/>
              </a:ln>
              <a:solidFill>
                <a:srgbClr val="71999D"/>
              </a:solidFill>
            </a:rPr>
            <a:t>Cours théoriques</a:t>
          </a:r>
        </a:p>
      </dsp:txBody>
      <dsp:txXfrm>
        <a:off x="691678" y="987751"/>
        <a:ext cx="5092282" cy="1483277"/>
      </dsp:txXfrm>
    </dsp:sp>
    <dsp:sp modelId="{05275BAA-8673-1B48-891B-A9853E89C72D}">
      <dsp:nvSpPr>
        <dsp:cNvPr id="0" name=""/>
        <dsp:cNvSpPr/>
      </dsp:nvSpPr>
      <dsp:spPr>
        <a:xfrm>
          <a:off x="645531" y="2711630"/>
          <a:ext cx="5184576" cy="1152531"/>
        </a:xfrm>
        <a:prstGeom prst="roundRect">
          <a:avLst>
            <a:gd name="adj" fmla="val 10000"/>
          </a:avLst>
        </a:prstGeom>
        <a:solidFill>
          <a:srgbClr val="ADD387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/>
            <a:t>Technologiques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i="0" kern="1200" dirty="0">
              <a:solidFill>
                <a:srgbClr val="71999D"/>
              </a:solidFill>
            </a:rPr>
            <a:t>CD-ROM, DVD, vidéos, CD audio, et infonuagique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i="0" kern="1200" dirty="0">
              <a:solidFill>
                <a:srgbClr val="71999D"/>
              </a:solidFill>
            </a:rPr>
            <a:t>Vidéoconférence, conférence téléphonique, classe virtuelle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0" i="0" kern="1200" dirty="0">
              <a:solidFill>
                <a:srgbClr val="71999D"/>
              </a:solidFill>
            </a:rPr>
            <a:t>Apprentissage et simulation en ligne et webdiffusion </a:t>
          </a:r>
        </a:p>
      </dsp:txBody>
      <dsp:txXfrm>
        <a:off x="679287" y="2745386"/>
        <a:ext cx="5117064" cy="1085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20EC6-CF72-D249-98C5-CCEE96A3A257}">
      <dsp:nvSpPr>
        <dsp:cNvPr id="0" name=""/>
        <dsp:cNvSpPr/>
      </dsp:nvSpPr>
      <dsp:spPr>
        <a:xfrm>
          <a:off x="0" y="0"/>
          <a:ext cx="7703404" cy="3929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6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0" kern="1200" dirty="0"/>
            <a:t>Sa valeur est dynamique</a:t>
          </a:r>
        </a:p>
      </dsp:txBody>
      <dsp:txXfrm>
        <a:off x="0" y="0"/>
        <a:ext cx="7703404" cy="1178862"/>
      </dsp:txXfrm>
    </dsp:sp>
    <dsp:sp modelId="{0B1B8040-D3C9-2642-88DA-B411234A6BB5}">
      <dsp:nvSpPr>
        <dsp:cNvPr id="0" name=""/>
        <dsp:cNvSpPr/>
      </dsp:nvSpPr>
      <dsp:spPr>
        <a:xfrm>
          <a:off x="770340" y="1179198"/>
          <a:ext cx="6162723" cy="771997"/>
        </a:xfrm>
        <a:prstGeom prst="roundRect">
          <a:avLst>
            <a:gd name="adj" fmla="val 10000"/>
          </a:avLst>
        </a:prstGeom>
        <a:solidFill>
          <a:srgbClr val="EFC19F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Autrefois...</a:t>
          </a:r>
          <a:endParaRPr lang="fr-FR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71999D"/>
              </a:solidFill>
            </a:rPr>
            <a:t>L’avancement professionnel est géré par l'organisation</a:t>
          </a:r>
          <a:endParaRPr lang="fr-FR" sz="1600" b="1" kern="1200" dirty="0">
            <a:solidFill>
              <a:srgbClr val="71999D"/>
            </a:solidFill>
          </a:endParaRPr>
        </a:p>
      </dsp:txBody>
      <dsp:txXfrm>
        <a:off x="792951" y="1201809"/>
        <a:ext cx="6117501" cy="726775"/>
      </dsp:txXfrm>
    </dsp:sp>
    <dsp:sp modelId="{192F1269-6827-FA4A-92FB-74C923302ABD}">
      <dsp:nvSpPr>
        <dsp:cNvPr id="0" name=""/>
        <dsp:cNvSpPr/>
      </dsp:nvSpPr>
      <dsp:spPr>
        <a:xfrm>
          <a:off x="770340" y="2069964"/>
          <a:ext cx="6162723" cy="771997"/>
        </a:xfrm>
        <a:prstGeom prst="roundRect">
          <a:avLst>
            <a:gd name="adj" fmla="val 10000"/>
          </a:avLst>
        </a:prstGeom>
        <a:solidFill>
          <a:srgbClr val="ADD387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Aujourd'hui...</a:t>
          </a:r>
          <a:endParaRPr lang="fr-FR" sz="1600" b="1" kern="1200" dirty="0">
            <a:solidFill>
              <a:srgbClr val="71999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srgbClr val="71999D"/>
              </a:solidFill>
            </a:rPr>
            <a:t>L'individu est responsable de son cheminement professionnel</a:t>
          </a:r>
          <a:endParaRPr lang="fr-FR" sz="1600" b="1" kern="1200" dirty="0">
            <a:solidFill>
              <a:srgbClr val="71999D"/>
            </a:solidFill>
          </a:endParaRPr>
        </a:p>
      </dsp:txBody>
      <dsp:txXfrm>
        <a:off x="792951" y="2092575"/>
        <a:ext cx="6117501" cy="726775"/>
      </dsp:txXfrm>
    </dsp:sp>
    <dsp:sp modelId="{2505F10C-2B3C-B845-B310-08D32A87DB1F}">
      <dsp:nvSpPr>
        <dsp:cNvPr id="0" name=""/>
        <dsp:cNvSpPr/>
      </dsp:nvSpPr>
      <dsp:spPr>
        <a:xfrm>
          <a:off x="770340" y="2960730"/>
          <a:ext cx="6162723" cy="771997"/>
        </a:xfrm>
        <a:prstGeom prst="roundRect">
          <a:avLst>
            <a:gd name="adj" fmla="val 10000"/>
          </a:avLst>
        </a:prstGeom>
        <a:solidFill>
          <a:srgbClr val="8DC1C5">
            <a:alpha val="9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bg1"/>
              </a:solidFill>
            </a:rPr>
            <a:t>Ici et ailleurs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kern="1200" dirty="0">
              <a:solidFill>
                <a:srgbClr val="71999D"/>
              </a:solidFill>
            </a:rPr>
            <a:t>Tableau 6-7</a:t>
          </a:r>
        </a:p>
      </dsp:txBody>
      <dsp:txXfrm>
        <a:off x="792951" y="2983341"/>
        <a:ext cx="6117501" cy="7267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F202D-2554-7C41-A48D-65CCAFB0BC89}">
      <dsp:nvSpPr>
        <dsp:cNvPr id="0" name=""/>
        <dsp:cNvSpPr/>
      </dsp:nvSpPr>
      <dsp:spPr>
        <a:xfrm>
          <a:off x="2256" y="174330"/>
          <a:ext cx="1790439" cy="1074263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  <a:latin typeface="+mn-lt"/>
              <a:ea typeface="ＭＳ Ｐゴシック" charset="0"/>
              <a:cs typeface="ＭＳ Ｐゴシック" charset="0"/>
            </a:rPr>
            <a:t>Formez un réseau</a:t>
          </a:r>
          <a:endParaRPr lang="fr-FR" sz="1600" b="1" kern="1200" dirty="0">
            <a:solidFill>
              <a:srgbClr val="71999D"/>
            </a:solidFill>
            <a:latin typeface="+mn-lt"/>
          </a:endParaRPr>
        </a:p>
      </dsp:txBody>
      <dsp:txXfrm>
        <a:off x="2256" y="174330"/>
        <a:ext cx="1790439" cy="1074263"/>
      </dsp:txXfrm>
    </dsp:sp>
    <dsp:sp modelId="{2B0FC0BA-EE47-6F48-A86C-320C1207D8A0}">
      <dsp:nvSpPr>
        <dsp:cNvPr id="0" name=""/>
        <dsp:cNvSpPr/>
      </dsp:nvSpPr>
      <dsp:spPr>
        <a:xfrm>
          <a:off x="1971740" y="174330"/>
          <a:ext cx="1790439" cy="1074263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  <a:latin typeface="+mn-lt"/>
            </a:rPr>
            <a:t>Perfectionnez vos compétences</a:t>
          </a:r>
        </a:p>
      </dsp:txBody>
      <dsp:txXfrm>
        <a:off x="1971740" y="174330"/>
        <a:ext cx="1790439" cy="1074263"/>
      </dsp:txXfrm>
    </dsp:sp>
    <dsp:sp modelId="{94EFF84E-7991-484B-8F90-FF0B2D618066}">
      <dsp:nvSpPr>
        <dsp:cNvPr id="0" name=""/>
        <dsp:cNvSpPr/>
      </dsp:nvSpPr>
      <dsp:spPr>
        <a:xfrm>
          <a:off x="3941223" y="174330"/>
          <a:ext cx="1790439" cy="1074263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  <a:latin typeface="+mn-lt"/>
              <a:ea typeface="ＭＳ Ｐゴシック" charset="0"/>
              <a:cs typeface="ＭＳ Ｐゴシック" charset="0"/>
            </a:rPr>
            <a:t>Considérez les promotions et les mutations</a:t>
          </a:r>
          <a:endParaRPr lang="fr-FR" sz="1600" b="1" kern="1200" dirty="0">
            <a:solidFill>
              <a:srgbClr val="71999D"/>
            </a:solidFill>
            <a:latin typeface="+mn-lt"/>
          </a:endParaRPr>
        </a:p>
      </dsp:txBody>
      <dsp:txXfrm>
        <a:off x="3941223" y="174330"/>
        <a:ext cx="1790439" cy="1074263"/>
      </dsp:txXfrm>
    </dsp:sp>
    <dsp:sp modelId="{179A76A1-18BE-514D-AB50-8A30DC83C914}">
      <dsp:nvSpPr>
        <dsp:cNvPr id="0" name=""/>
        <dsp:cNvSpPr/>
      </dsp:nvSpPr>
      <dsp:spPr>
        <a:xfrm>
          <a:off x="5910707" y="174330"/>
          <a:ext cx="1790439" cy="1074263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  <a:latin typeface="+mn-lt"/>
            </a:rPr>
            <a:t>Soyez mobile</a:t>
          </a:r>
        </a:p>
      </dsp:txBody>
      <dsp:txXfrm>
        <a:off x="5910707" y="174330"/>
        <a:ext cx="1790439" cy="1074263"/>
      </dsp:txXfrm>
    </dsp:sp>
    <dsp:sp modelId="{84C47640-1F11-3843-8C21-2EF06E337B5A}">
      <dsp:nvSpPr>
        <dsp:cNvPr id="0" name=""/>
        <dsp:cNvSpPr/>
      </dsp:nvSpPr>
      <dsp:spPr>
        <a:xfrm>
          <a:off x="2256" y="1427638"/>
          <a:ext cx="1790439" cy="1074263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  <a:latin typeface="+mn-lt"/>
              <a:ea typeface="ＭＳ Ｐゴシック" charset="0"/>
              <a:cs typeface="ＭＳ Ｐゴシック" charset="0"/>
            </a:rPr>
            <a:t>Soutenez votre patron</a:t>
          </a:r>
          <a:endParaRPr lang="fr-FR" sz="1600" b="1" kern="1200" dirty="0">
            <a:solidFill>
              <a:srgbClr val="71999D"/>
            </a:solidFill>
            <a:latin typeface="+mn-lt"/>
          </a:endParaRPr>
        </a:p>
      </dsp:txBody>
      <dsp:txXfrm>
        <a:off x="2256" y="1427638"/>
        <a:ext cx="1790439" cy="1074263"/>
      </dsp:txXfrm>
    </dsp:sp>
    <dsp:sp modelId="{6283569A-EA96-2340-8C36-2ED5D1C7296D}">
      <dsp:nvSpPr>
        <dsp:cNvPr id="0" name=""/>
        <dsp:cNvSpPr/>
      </dsp:nvSpPr>
      <dsp:spPr>
        <a:xfrm>
          <a:off x="1971740" y="1427638"/>
          <a:ext cx="1790439" cy="1074263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71999D"/>
              </a:solidFill>
              <a:latin typeface="+mn-lt"/>
            </a:rPr>
            <a:t>Trouvez un mentor</a:t>
          </a:r>
        </a:p>
      </dsp:txBody>
      <dsp:txXfrm>
        <a:off x="1971740" y="1427638"/>
        <a:ext cx="1790439" cy="1074263"/>
      </dsp:txXfrm>
    </dsp:sp>
    <dsp:sp modelId="{49652266-DCBA-4A4F-A1C4-9DE4DE59FD5B}">
      <dsp:nvSpPr>
        <dsp:cNvPr id="0" name=""/>
        <dsp:cNvSpPr/>
      </dsp:nvSpPr>
      <dsp:spPr>
        <a:xfrm>
          <a:off x="3941223" y="1427638"/>
          <a:ext cx="1790439" cy="1074263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  <a:latin typeface="+mn-lt"/>
              <a:ea typeface="ＭＳ Ｐゴシック" charset="0"/>
            </a:rPr>
            <a:t>Restez visible</a:t>
          </a:r>
          <a:endParaRPr lang="fr-FR" sz="1600" b="1" kern="1200" dirty="0">
            <a:solidFill>
              <a:srgbClr val="71999D"/>
            </a:solidFill>
            <a:latin typeface="+mn-lt"/>
          </a:endParaRPr>
        </a:p>
      </dsp:txBody>
      <dsp:txXfrm>
        <a:off x="3941223" y="1427638"/>
        <a:ext cx="1790439" cy="1074263"/>
      </dsp:txXfrm>
    </dsp:sp>
    <dsp:sp modelId="{7C968618-E7EB-2D45-96A8-B833DE5A68DE}">
      <dsp:nvSpPr>
        <dsp:cNvPr id="0" name=""/>
        <dsp:cNvSpPr/>
      </dsp:nvSpPr>
      <dsp:spPr>
        <a:xfrm>
          <a:off x="5910707" y="1427638"/>
          <a:ext cx="1790439" cy="1074263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  <a:latin typeface="+mn-lt"/>
              <a:ea typeface="ＭＳ Ｐゴシック" charset="0"/>
            </a:rPr>
            <a:t>Maîtrisez les ressources de l'organisation</a:t>
          </a:r>
        </a:p>
      </dsp:txBody>
      <dsp:txXfrm>
        <a:off x="5910707" y="1427638"/>
        <a:ext cx="1790439" cy="1074263"/>
      </dsp:txXfrm>
    </dsp:sp>
    <dsp:sp modelId="{00120335-FE30-3D41-AB11-CD9E84391A47}">
      <dsp:nvSpPr>
        <dsp:cNvPr id="0" name=""/>
        <dsp:cNvSpPr/>
      </dsp:nvSpPr>
      <dsp:spPr>
        <a:xfrm>
          <a:off x="2256" y="2680946"/>
          <a:ext cx="1790439" cy="1074263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  <a:latin typeface="+mn-lt"/>
              <a:ea typeface="ＭＳ Ｐゴシック" charset="0"/>
            </a:rPr>
            <a:t>Comprenez la structure du pouvoir</a:t>
          </a:r>
        </a:p>
      </dsp:txBody>
      <dsp:txXfrm>
        <a:off x="2256" y="2680946"/>
        <a:ext cx="1790439" cy="1074263"/>
      </dsp:txXfrm>
    </dsp:sp>
    <dsp:sp modelId="{BC7A6116-2443-4444-8940-D0426817C5CB}">
      <dsp:nvSpPr>
        <dsp:cNvPr id="0" name=""/>
        <dsp:cNvSpPr/>
      </dsp:nvSpPr>
      <dsp:spPr>
        <a:xfrm>
          <a:off x="1971740" y="2680946"/>
          <a:ext cx="1790439" cy="1074263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  <a:latin typeface="+mn-lt"/>
              <a:ea typeface="ＭＳ Ｐゴシック" charset="0"/>
            </a:rPr>
            <a:t>Projetez une bonne image</a:t>
          </a:r>
        </a:p>
      </dsp:txBody>
      <dsp:txXfrm>
        <a:off x="1971740" y="2680946"/>
        <a:ext cx="1790439" cy="1074263"/>
      </dsp:txXfrm>
    </dsp:sp>
    <dsp:sp modelId="{0BBF2CDA-327A-D945-867C-6D7346A78AC9}">
      <dsp:nvSpPr>
        <dsp:cNvPr id="0" name=""/>
        <dsp:cNvSpPr/>
      </dsp:nvSpPr>
      <dsp:spPr>
        <a:xfrm>
          <a:off x="3941223" y="2680946"/>
          <a:ext cx="1790439" cy="1074263"/>
        </a:xfrm>
        <a:prstGeom prst="rect">
          <a:avLst/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  <a:latin typeface="+mn-lt"/>
              <a:ea typeface="ＭＳ Ｐゴシック" charset="0"/>
            </a:rPr>
            <a:t>Faites du bon travail</a:t>
          </a:r>
        </a:p>
      </dsp:txBody>
      <dsp:txXfrm>
        <a:off x="3941223" y="2680946"/>
        <a:ext cx="1790439" cy="1074263"/>
      </dsp:txXfrm>
    </dsp:sp>
    <dsp:sp modelId="{0205B47B-6CB9-7041-831F-FAC78B50031D}">
      <dsp:nvSpPr>
        <dsp:cNvPr id="0" name=""/>
        <dsp:cNvSpPr/>
      </dsp:nvSpPr>
      <dsp:spPr>
        <a:xfrm>
          <a:off x="5910707" y="2680946"/>
          <a:ext cx="1790439" cy="1074263"/>
        </a:xfrm>
        <a:prstGeom prst="rect">
          <a:avLst/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600" b="1" kern="1200" dirty="0">
              <a:solidFill>
                <a:srgbClr val="71999D"/>
              </a:solidFill>
              <a:latin typeface="+mn-lt"/>
              <a:ea typeface="ＭＳ Ｐゴシック" charset="0"/>
            </a:rPr>
            <a:t>Choisissez avec soin votre premier emploi</a:t>
          </a:r>
        </a:p>
      </dsp:txBody>
      <dsp:txXfrm>
        <a:off x="5910707" y="2680946"/>
        <a:ext cx="1790439" cy="10742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36040-2AF6-2945-AAA2-46589F7A603F}">
      <dsp:nvSpPr>
        <dsp:cNvPr id="0" name=""/>
        <dsp:cNvSpPr/>
      </dsp:nvSpPr>
      <dsp:spPr>
        <a:xfrm>
          <a:off x="940" y="0"/>
          <a:ext cx="2445388" cy="41424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Gestion de la diversité</a:t>
          </a:r>
          <a:endParaRPr lang="fr-FR" sz="2400" kern="1200" dirty="0"/>
        </a:p>
      </dsp:txBody>
      <dsp:txXfrm>
        <a:off x="940" y="0"/>
        <a:ext cx="2445388" cy="1242729"/>
      </dsp:txXfrm>
    </dsp:sp>
    <dsp:sp modelId="{C4B03F20-43A5-7947-9B82-3E0C8750D342}">
      <dsp:nvSpPr>
        <dsp:cNvPr id="0" name=""/>
        <dsp:cNvSpPr/>
      </dsp:nvSpPr>
      <dsp:spPr>
        <a:xfrm>
          <a:off x="245479" y="1243083"/>
          <a:ext cx="1956311" cy="81382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solidFill>
                <a:srgbClr val="71999D"/>
              </a:solidFill>
            </a:rPr>
            <a:t>Recrutement </a:t>
          </a:r>
        </a:p>
      </dsp:txBody>
      <dsp:txXfrm>
        <a:off x="269315" y="1266919"/>
        <a:ext cx="1908639" cy="766149"/>
      </dsp:txXfrm>
    </dsp:sp>
    <dsp:sp modelId="{B018398B-F2C1-2D49-845A-6B113A003222}">
      <dsp:nvSpPr>
        <dsp:cNvPr id="0" name=""/>
        <dsp:cNvSpPr/>
      </dsp:nvSpPr>
      <dsp:spPr>
        <a:xfrm>
          <a:off x="245479" y="2182108"/>
          <a:ext cx="1956311" cy="81382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solidFill>
                <a:srgbClr val="71999D"/>
              </a:solidFill>
            </a:rPr>
            <a:t>Sélection </a:t>
          </a:r>
        </a:p>
      </dsp:txBody>
      <dsp:txXfrm>
        <a:off x="269315" y="2205944"/>
        <a:ext cx="1908639" cy="766149"/>
      </dsp:txXfrm>
    </dsp:sp>
    <dsp:sp modelId="{D91D0A2A-0316-4448-857A-E02D2BD8393A}">
      <dsp:nvSpPr>
        <dsp:cNvPr id="0" name=""/>
        <dsp:cNvSpPr/>
      </dsp:nvSpPr>
      <dsp:spPr>
        <a:xfrm>
          <a:off x="245479" y="3121133"/>
          <a:ext cx="1956311" cy="813821"/>
        </a:xfrm>
        <a:prstGeom prst="roundRect">
          <a:avLst>
            <a:gd name="adj" fmla="val 10000"/>
          </a:avLst>
        </a:prstGeom>
        <a:solidFill>
          <a:srgbClr val="EFC19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>
              <a:solidFill>
                <a:srgbClr val="71999D"/>
              </a:solidFill>
            </a:rPr>
            <a:t>Accueil et formation </a:t>
          </a:r>
        </a:p>
      </dsp:txBody>
      <dsp:txXfrm>
        <a:off x="269315" y="3144969"/>
        <a:ext cx="1908639" cy="766149"/>
      </dsp:txXfrm>
    </dsp:sp>
    <dsp:sp modelId="{9D5868CE-6A4C-4740-99B3-1A578F9B727A}">
      <dsp:nvSpPr>
        <dsp:cNvPr id="0" name=""/>
        <dsp:cNvSpPr/>
      </dsp:nvSpPr>
      <dsp:spPr>
        <a:xfrm>
          <a:off x="2629733" y="0"/>
          <a:ext cx="2445388" cy="41424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Gestion du harcèlement </a:t>
          </a:r>
          <a:endParaRPr lang="fr-FR" sz="2400" kern="1200" dirty="0"/>
        </a:p>
      </dsp:txBody>
      <dsp:txXfrm>
        <a:off x="2629733" y="0"/>
        <a:ext cx="2445388" cy="1242729"/>
      </dsp:txXfrm>
    </dsp:sp>
    <dsp:sp modelId="{E84205F2-A94A-494F-8292-BD4880C56168}">
      <dsp:nvSpPr>
        <dsp:cNvPr id="0" name=""/>
        <dsp:cNvSpPr/>
      </dsp:nvSpPr>
      <dsp:spPr>
        <a:xfrm>
          <a:off x="2874272" y="1242729"/>
          <a:ext cx="1956311" cy="2692580"/>
        </a:xfrm>
        <a:prstGeom prst="roundRect">
          <a:avLst>
            <a:gd name="adj" fmla="val 10000"/>
          </a:avLst>
        </a:prstGeom>
        <a:solidFill>
          <a:srgbClr val="ADD38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dirty="0">
            <a:solidFill>
              <a:srgbClr val="71999D"/>
            </a:solidFill>
          </a:endParaRP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71999D"/>
              </a:solidFill>
            </a:rPr>
            <a:t>Ce n’est pas clair...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 dirty="0">
            <a:solidFill>
              <a:srgbClr val="71999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>
              <a:solidFill>
                <a:srgbClr val="71999D"/>
              </a:solidFill>
            </a:rPr>
            <a:t>Différent d’un accident de travail</a:t>
          </a:r>
        </a:p>
      </dsp:txBody>
      <dsp:txXfrm>
        <a:off x="2931570" y="1300027"/>
        <a:ext cx="1841715" cy="2577984"/>
      </dsp:txXfrm>
    </dsp:sp>
    <dsp:sp modelId="{32E1BCAD-8848-3646-87D1-EF51BAB19121}">
      <dsp:nvSpPr>
        <dsp:cNvPr id="0" name=""/>
        <dsp:cNvSpPr/>
      </dsp:nvSpPr>
      <dsp:spPr>
        <a:xfrm>
          <a:off x="5258526" y="0"/>
          <a:ext cx="2445388" cy="41424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kern="1200" dirty="0"/>
            <a:t>Gestion de l’équilibre travail / vie privée </a:t>
          </a:r>
          <a:endParaRPr lang="fr-FR" sz="2400" kern="1200" dirty="0"/>
        </a:p>
      </dsp:txBody>
      <dsp:txXfrm>
        <a:off x="5258526" y="0"/>
        <a:ext cx="2445388" cy="1242729"/>
      </dsp:txXfrm>
    </dsp:sp>
    <dsp:sp modelId="{35C22EF1-3830-074B-8875-8D18B29A5811}">
      <dsp:nvSpPr>
        <dsp:cNvPr id="0" name=""/>
        <dsp:cNvSpPr/>
      </dsp:nvSpPr>
      <dsp:spPr>
        <a:xfrm>
          <a:off x="5503065" y="1242729"/>
          <a:ext cx="1956311" cy="2692580"/>
        </a:xfrm>
        <a:prstGeom prst="roundRect">
          <a:avLst>
            <a:gd name="adj" fmla="val 10000"/>
          </a:avLst>
        </a:prstGeom>
        <a:solidFill>
          <a:srgbClr val="8DC1C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71999D"/>
              </a:solidFill>
            </a:rPr>
            <a:t>Concilier les exigences de la vie personnelle et de son emploi</a:t>
          </a:r>
        </a:p>
      </dsp:txBody>
      <dsp:txXfrm>
        <a:off x="5560363" y="1300027"/>
        <a:ext cx="1841715" cy="2577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F2F7CF-B95D-D244-99B6-EEF9C32EAD28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6132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CA" dirty="0"/>
              <a:t>©ERPI, tous droits réservés.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3A7B0-43F9-8D4C-A2B4-6CFD8DAF5683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77139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Placeholder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dirty="0">
                <a:latin typeface="Arial" charset="0"/>
                <a:ea typeface="ヒラギノ角ゴ Pro W3" charset="0"/>
                <a:cs typeface="ヒラギノ角ゴ Pro W3" charset="0"/>
              </a:rPr>
              <a:t>Dupliquez la diapositive pour ajouter d</a:t>
            </a:r>
            <a:r>
              <a:rPr lang="ja-JP" altLang="fr-CA">
                <a:latin typeface="Arial" charset="0"/>
                <a:ea typeface="ヒラギノ角ゴ Pro W3" charset="0"/>
                <a:cs typeface="ヒラギノ角ゴ Pro W3" charset="0"/>
              </a:rPr>
              <a:t>’</a:t>
            </a:r>
            <a:r>
              <a:rPr lang="fr-CA" altLang="ja-JP" dirty="0">
                <a:latin typeface="Arial" charset="0"/>
                <a:ea typeface="ヒラギノ角ゴ Pro W3" charset="0"/>
                <a:cs typeface="ヒラギノ角ゴ Pro W3" charset="0"/>
              </a:rPr>
              <a:t>autres figures</a:t>
            </a:r>
            <a:endParaRPr lang="fr-CA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AC552-DD6C-7B47-B5A5-B110CE98679C}" type="datetime1">
              <a:rPr lang="fr-CA"/>
              <a:pPr/>
              <a:t>2021-07-29</a:t>
            </a:fld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FE7DE-6158-FE4F-8A6E-B6EBDDCF9F70}" type="slidenum">
              <a:rPr lang="de-DE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1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B0C5D-353D-3245-98EA-41F84230FD5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A51A-C293-E644-9988-A1DECAB22A6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120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A3DF2-169E-2942-9915-BEDC0250FE20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12404-B0CB-F748-9249-692D8E2F1E37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073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D19EE-3149-674A-97EF-F575B2942E6F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B2E67-61B2-A04F-B554-4B5B431C2DD6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24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3C016-3C62-DC43-BD2B-8A8D3088800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4ECA-1FFB-9940-B930-986690C09549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67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BFC3-2A2F-7F49-AE0B-E4BE32E3E34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E6B60-1420-6B43-9165-6396A3A372E4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00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F5273-DD63-5D41-BC2E-7749219B1114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9688A-3718-724C-AFBD-D4AB5AC3420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990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5822B-26F5-4848-8F72-681254E69595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AE7AE-C002-4E43-AF31-6D336D0421CD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23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44B8E-292A-844E-91C3-C6309E2267EB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5740-4038-1842-8357-5A0585DF0ABE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6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DC21C-B151-0D4A-8D75-D50686424B03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EBC58-5098-C141-B02E-EFDBE9F0AD8F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325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C96EA-B201-F347-96EE-392D84BEBB86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2ED49-E24B-3249-88BB-196B28EFA5AB}" type="slidenum">
              <a:rPr lang="fr-CA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28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Osaka" charset="0"/>
                <a:cs typeface="Osaka" charset="0"/>
              </a:defRPr>
            </a:lvl1pPr>
          </a:lstStyle>
          <a:p>
            <a:fld id="{8411960A-6554-DD42-97CA-AD5DA64AC12D}" type="datetime1">
              <a:rPr lang="fr-CA"/>
              <a:pPr/>
              <a:t>2021-07-29</a:t>
            </a:fld>
            <a:endParaRPr lang="fr-CA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fld id="{E5617B1A-049F-8B47-AB00-DC22A7235077}" type="slidenum">
              <a:rPr lang="fr-CA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10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processus de recrutement et d’embauche</a:t>
            </a:r>
          </a:p>
          <a:p>
            <a:pPr algn="ctr"/>
            <a:endParaRPr lang="fr-FR" sz="1000" dirty="0"/>
          </a:p>
          <a:p>
            <a:pPr algn="ctr"/>
            <a:endParaRPr lang="fr-FR" sz="1600" b="1" dirty="0"/>
          </a:p>
          <a:p>
            <a:pPr algn="ctr"/>
            <a:endParaRPr lang="fr-FR" sz="1600" b="1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99120115"/>
              </p:ext>
            </p:extLst>
          </p:nvPr>
        </p:nvGraphicFramePr>
        <p:xfrm>
          <a:off x="899592" y="1556792"/>
          <a:ext cx="727280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7257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11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transmission des compétences et des connaissances requises </a:t>
            </a:r>
            <a:endParaRPr lang="fr-FR" sz="1000" dirty="0"/>
          </a:p>
          <a:p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endParaRPr lang="fr-FR" sz="1600" b="1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575969423"/>
              </p:ext>
            </p:extLst>
          </p:nvPr>
        </p:nvGraphicFramePr>
        <p:xfrm>
          <a:off x="899592" y="2245973"/>
          <a:ext cx="727280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486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transmission des compétences et des connaissances requises </a:t>
            </a:r>
            <a:endParaRPr lang="fr-FR" sz="1000" dirty="0"/>
          </a:p>
          <a:p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endParaRPr lang="fr-FR" sz="1600" b="1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809390183"/>
              </p:ext>
            </p:extLst>
          </p:nvPr>
        </p:nvGraphicFramePr>
        <p:xfrm>
          <a:off x="323528" y="1988840"/>
          <a:ext cx="6480720" cy="4264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948264" y="2636912"/>
            <a:ext cx="2016224" cy="1947565"/>
          </a:xfrm>
          <a:prstGeom prst="wedgeEllipseCallout">
            <a:avLst>
              <a:gd name="adj1" fmla="val -49098"/>
              <a:gd name="adj2" fmla="val 5096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Les différentes méthodes exigent des </a:t>
            </a:r>
            <a:r>
              <a:rPr lang="fr-FR" sz="1400" b="1"/>
              <a:t>efforts différents.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68236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facteurs externes influençant la gestion des ressources humaines </a:t>
            </a:r>
          </a:p>
          <a:p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endParaRPr lang="fr-FR" sz="1600" b="1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cxnSp>
        <p:nvCxnSpPr>
          <p:cNvPr id="8" name="Connecteur droit 7"/>
          <p:cNvCxnSpPr>
            <a:cxnSpLocks noChangeShapeType="1"/>
            <a:stCxn id="13" idx="2"/>
          </p:cNvCxnSpPr>
          <p:nvPr/>
        </p:nvCxnSpPr>
        <p:spPr bwMode="auto">
          <a:xfrm>
            <a:off x="4499992" y="3351386"/>
            <a:ext cx="0" cy="1111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Connecteur droit 9"/>
          <p:cNvCxnSpPr>
            <a:cxnSpLocks noChangeShapeType="1"/>
            <a:stCxn id="14" idx="3"/>
          </p:cNvCxnSpPr>
          <p:nvPr/>
        </p:nvCxnSpPr>
        <p:spPr bwMode="auto">
          <a:xfrm>
            <a:off x="2964831" y="3746674"/>
            <a:ext cx="959097" cy="76244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" name="Connecteur droit 10"/>
          <p:cNvCxnSpPr>
            <a:cxnSpLocks noChangeShapeType="1"/>
            <a:stCxn id="15" idx="1"/>
          </p:cNvCxnSpPr>
          <p:nvPr/>
        </p:nvCxnSpPr>
        <p:spPr bwMode="auto">
          <a:xfrm flipH="1">
            <a:off x="5004048" y="3746674"/>
            <a:ext cx="1018307" cy="73280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47864" y="4653136"/>
            <a:ext cx="2244725" cy="1052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>
                <a:latin typeface="+mn-lt"/>
                <a:ea typeface="+mn-ea"/>
                <a:cs typeface="+mn-cs"/>
              </a:rPr>
              <a:t>GRH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31840" y="2078211"/>
            <a:ext cx="2736304" cy="1273175"/>
          </a:xfrm>
          <a:prstGeom prst="rect">
            <a:avLst/>
          </a:prstGeom>
          <a:solidFill>
            <a:srgbClr val="ADD387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CA" sz="2400" b="1" dirty="0">
                <a:solidFill>
                  <a:srgbClr val="FFFFFF"/>
                </a:solidFill>
                <a:cs typeface="+mn-cs"/>
              </a:rPr>
              <a:t>Cadre législatif</a:t>
            </a:r>
          </a:p>
          <a:p>
            <a:pPr algn="ctr" eaLnBrk="1" hangingPunct="1">
              <a:defRPr/>
            </a:pPr>
            <a:r>
              <a:rPr lang="fr-CA" sz="2400" b="1" dirty="0">
                <a:solidFill>
                  <a:srgbClr val="FFFFFF"/>
                </a:solidFill>
                <a:cs typeface="+mn-cs"/>
              </a:rPr>
              <a:t> </a:t>
            </a:r>
            <a:r>
              <a:rPr lang="fr-CA" sz="1600" b="1" dirty="0">
                <a:solidFill>
                  <a:srgbClr val="FFFFFF"/>
                </a:solidFill>
                <a:cs typeface="+mn-cs"/>
              </a:rPr>
              <a:t>(p. ex. normes du travail)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7545" y="3110086"/>
            <a:ext cx="2497286" cy="1273175"/>
          </a:xfrm>
          <a:prstGeom prst="rect">
            <a:avLst/>
          </a:prstGeom>
          <a:solidFill>
            <a:srgbClr val="71999D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Syndicats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(affilié ou pas)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022355" y="3110086"/>
            <a:ext cx="2684462" cy="1273175"/>
          </a:xfrm>
          <a:prstGeom prst="rect">
            <a:avLst/>
          </a:prstGeom>
          <a:solidFill>
            <a:srgbClr val="EFC19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CA" sz="2400" b="1" dirty="0">
                <a:solidFill>
                  <a:srgbClr val="FFFFFF"/>
                </a:solidFill>
                <a:cs typeface="+mn-cs"/>
              </a:rPr>
              <a:t>Tendances démographiques</a:t>
            </a:r>
          </a:p>
          <a:p>
            <a:pPr algn="ctr" eaLnBrk="1" hangingPunct="1">
              <a:defRPr/>
            </a:pPr>
            <a:r>
              <a:rPr lang="fr-CA" sz="1600" b="1" dirty="0">
                <a:solidFill>
                  <a:srgbClr val="FFFFFF"/>
                </a:solidFill>
                <a:cs typeface="+mn-cs"/>
              </a:rPr>
              <a:t>(pyramide des âges)</a:t>
            </a:r>
          </a:p>
        </p:txBody>
      </p:sp>
    </p:spTree>
    <p:extLst>
      <p:ext uri="{BB962C8B-B14F-4D97-AF65-F5344CB8AC3E}">
        <p14:creationId xmlns:p14="http://schemas.microsoft.com/office/powerpoint/2010/main" val="21291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251520" y="836613"/>
            <a:ext cx="889248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facteurs externes : différentes législations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endParaRPr lang="fr-FR" sz="1600" b="1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028972" y="787452"/>
            <a:ext cx="4972086" cy="622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rétention d’employés compétents et performants 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dirty="0"/>
          </a:p>
          <a:p>
            <a:pPr algn="ctr"/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endParaRPr lang="fr-FR" sz="1600" b="1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988840"/>
            <a:ext cx="6886402" cy="41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2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rétention d’employés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La rémunération et les avantages </a:t>
            </a:r>
          </a:p>
          <a:p>
            <a:pPr algn="ctr"/>
            <a:endParaRPr lang="fr-FR" dirty="0"/>
          </a:p>
          <a:p>
            <a:pPr algn="ctr"/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endParaRPr lang="fr-FR" sz="1600" b="1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916832"/>
            <a:ext cx="5544616" cy="42120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6165304"/>
            <a:ext cx="4470400" cy="24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220072" y="2276873"/>
            <a:ext cx="2160240" cy="792088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26016" y="2996953"/>
            <a:ext cx="954000" cy="792088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68144" y="5301209"/>
            <a:ext cx="1512168" cy="792088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6714016" y="3789041"/>
            <a:ext cx="666000" cy="792088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835696" y="3140969"/>
            <a:ext cx="1051200" cy="648072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660232" y="4653137"/>
            <a:ext cx="720080" cy="648072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35696" y="3861049"/>
            <a:ext cx="792088" cy="648072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35696" y="4509121"/>
            <a:ext cx="817200" cy="648072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07704" y="5301209"/>
            <a:ext cx="1548000" cy="792088"/>
          </a:xfrm>
          <a:prstGeom prst="rect">
            <a:avLst/>
          </a:prstGeom>
          <a:solidFill>
            <a:srgbClr val="A3CA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3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rétention d’employés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 cheminement de carrière </a:t>
            </a:r>
          </a:p>
          <a:p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endParaRPr lang="fr-FR" sz="1000" b="1" dirty="0"/>
          </a:p>
          <a:p>
            <a:endParaRPr lang="fr-FR" sz="10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694627202"/>
              </p:ext>
            </p:extLst>
          </p:nvPr>
        </p:nvGraphicFramePr>
        <p:xfrm>
          <a:off x="842525" y="2036361"/>
          <a:ext cx="7703404" cy="392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0365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La rétention d’employés</a:t>
            </a:r>
            <a:endParaRPr lang="fr-FR" sz="1000" dirty="0"/>
          </a:p>
          <a:p>
            <a:pPr algn="ctr"/>
            <a:endParaRPr lang="fr-FR" sz="1000" dirty="0"/>
          </a:p>
          <a:p>
            <a:pPr algn="ctr"/>
            <a:r>
              <a:rPr lang="fr-FR" sz="1600" dirty="0"/>
              <a:t>Le cheminement de carrière </a:t>
            </a:r>
          </a:p>
          <a:p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endParaRPr lang="fr-FR" sz="1000" b="1" dirty="0"/>
          </a:p>
          <a:p>
            <a:endParaRPr lang="fr-FR" sz="10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92177320"/>
              </p:ext>
            </p:extLst>
          </p:nvPr>
        </p:nvGraphicFramePr>
        <p:xfrm>
          <a:off x="842525" y="2036361"/>
          <a:ext cx="7703404" cy="392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358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19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Les enjeux contemporains en gestion des ressources humaines </a:t>
            </a:r>
          </a:p>
          <a:p>
            <a:pPr algn="ctr"/>
            <a:endParaRPr lang="fr-FR" sz="1000" dirty="0"/>
          </a:p>
          <a:p>
            <a:endParaRPr lang="fr-FR" sz="1000" dirty="0"/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endParaRPr lang="fr-FR" sz="1000" b="1" dirty="0"/>
          </a:p>
          <a:p>
            <a:endParaRPr lang="fr-FR" sz="10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075940246"/>
              </p:ext>
            </p:extLst>
          </p:nvPr>
        </p:nvGraphicFramePr>
        <p:xfrm>
          <a:off x="683568" y="2166888"/>
          <a:ext cx="7704856" cy="4142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203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 txBox="1">
            <a:spLocks noGrp="1"/>
          </p:cNvSpPr>
          <p:nvPr/>
        </p:nvSpPr>
        <p:spPr bwMode="auto">
          <a:xfrm>
            <a:off x="6553200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A1E3A074-12F2-6E49-A83D-C1AA4334E3EC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2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7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295400" y="1219200"/>
            <a:ext cx="7239000" cy="1219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fr-CA" altLang="fr-FR" sz="3600" b="1" kern="0" dirty="0"/>
              <a:t>CHAPITRE 6</a:t>
            </a:r>
            <a:endParaRPr lang="en-US" altLang="fr-FR" sz="3600" b="1" kern="0" dirty="0"/>
          </a:p>
        </p:txBody>
      </p:sp>
      <p:sp>
        <p:nvSpPr>
          <p:cNvPr id="6149" name="Placeholder 3"/>
          <p:cNvSpPr txBox="1">
            <a:spLocks noChangeArrowheads="1"/>
          </p:cNvSpPr>
          <p:nvPr/>
        </p:nvSpPr>
        <p:spPr bwMode="auto">
          <a:xfrm>
            <a:off x="1295400" y="2667000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dirty="0"/>
              <a:t>LA GESTION</a:t>
            </a:r>
            <a:br>
              <a:rPr lang="fr-FR" dirty="0"/>
            </a:br>
            <a:r>
              <a:rPr lang="fr-FR" dirty="0"/>
              <a:t>DES RESSOURCES HUMAINES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4C1FCA25-D2BB-0744-B5B9-58A8EF517BDF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3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195" name="Placeholder 2"/>
          <p:cNvSpPr>
            <a:spLocks noChangeArrowheads="1"/>
          </p:cNvSpPr>
          <p:nvPr/>
        </p:nvSpPr>
        <p:spPr bwMode="auto">
          <a:xfrm>
            <a:off x="2483768" y="6477000"/>
            <a:ext cx="6083970" cy="2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8196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7" name="Placeholder 2"/>
          <p:cNvSpPr txBox="1">
            <a:spLocks noChangeArrowheads="1"/>
          </p:cNvSpPr>
          <p:nvPr/>
        </p:nvSpPr>
        <p:spPr bwMode="auto">
          <a:xfrm>
            <a:off x="1411288" y="1133475"/>
            <a:ext cx="7239000" cy="863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pitchFamily="-92" charset="-128"/>
                <a:cs typeface="Osaka" pitchFamily="-92" charset="-128"/>
              </a:defRPr>
            </a:lvl9pPr>
          </a:lstStyle>
          <a:p>
            <a:pPr algn="l" eaLnBrk="1" hangingPunct="1">
              <a:defRPr/>
            </a:pPr>
            <a:r>
              <a:rPr lang="en-US" altLang="fr-FR" sz="3600" b="1" kern="0" dirty="0"/>
              <a:t>Objectifs</a:t>
            </a:r>
          </a:p>
        </p:txBody>
      </p:sp>
      <p:sp>
        <p:nvSpPr>
          <p:cNvPr id="8198" name="Placeholder 3"/>
          <p:cNvSpPr txBox="1">
            <a:spLocks noChangeArrowheads="1"/>
          </p:cNvSpPr>
          <p:nvPr/>
        </p:nvSpPr>
        <p:spPr bwMode="auto">
          <a:xfrm>
            <a:off x="1411288" y="1997075"/>
            <a:ext cx="723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400" dirty="0"/>
              <a:t>Nommer les étapes de la planification stratégique des ressources humaines. </a:t>
            </a:r>
          </a:p>
          <a:p>
            <a:pPr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400" dirty="0"/>
              <a:t>Décrire les tâches de recherche, de sélection et d’embauche des employés. </a:t>
            </a:r>
          </a:p>
          <a:p>
            <a:pPr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400" dirty="0"/>
              <a:t>Décrire les différents types de formations et les méthodes de développement des compétences humaines et techniques. </a:t>
            </a:r>
          </a:p>
          <a:p>
            <a:pPr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400" dirty="0"/>
              <a:t>Déterminer les facteurs externes qui influent sur la gestion des ressources humaines. </a:t>
            </a:r>
          </a:p>
          <a:p>
            <a:pPr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400" dirty="0"/>
              <a:t>Décrire les principales méthodes en matière de gestion du rendement des employés et préciser le cheminement de carrière. </a:t>
            </a:r>
          </a:p>
          <a:p>
            <a:pPr>
              <a:lnSpc>
                <a:spcPct val="120000"/>
              </a:lnSpc>
              <a:spcBef>
                <a:spcPts val="24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400" dirty="0"/>
              <a:t>Discuter des enjeux contemporains en matière de gestion des ressources humaines. 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4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>
                <a:solidFill>
                  <a:schemeClr val="tx2"/>
                </a:solidFill>
              </a:rPr>
              <a:t>La gestion des ressources humaines</a:t>
            </a:r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fr-CA" sz="1600" dirty="0">
                <a:solidFill>
                  <a:schemeClr val="tx2"/>
                </a:solidFill>
              </a:rPr>
              <a:t>Différentes tâches pour différentes personnes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3" y="2103977"/>
            <a:ext cx="8329605" cy="2693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5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>
                <a:solidFill>
                  <a:schemeClr val="tx2"/>
                </a:solidFill>
              </a:rPr>
              <a:t>La dotation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fr-CA" sz="1600" dirty="0">
                <a:solidFill>
                  <a:schemeClr val="tx2"/>
                </a:solidFill>
              </a:rPr>
              <a:t>L’embauche n’est pas toujours la solution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844824"/>
            <a:ext cx="7128792" cy="41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5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6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>
                <a:solidFill>
                  <a:schemeClr val="tx2"/>
                </a:solidFill>
              </a:rPr>
              <a:t>La dotation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r>
              <a:rPr lang="fr-CA" sz="1600" dirty="0"/>
              <a:t>Description des postes et analyse des compétences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698196137"/>
              </p:ext>
            </p:extLst>
          </p:nvPr>
        </p:nvGraphicFramePr>
        <p:xfrm>
          <a:off x="539552" y="1916832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9606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7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685800" y="836613"/>
            <a:ext cx="7772400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 eaLnBrk="1" hangingPunct="1"/>
            <a:r>
              <a:rPr lang="fr-CA" dirty="0">
                <a:solidFill>
                  <a:schemeClr val="tx2"/>
                </a:solidFill>
              </a:rPr>
              <a:t>La dotation</a:t>
            </a: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412776"/>
            <a:ext cx="6840760" cy="49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6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8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processus de recrutement et d’embauche</a:t>
            </a:r>
            <a:endParaRPr lang="fr-FR" sz="1000" dirty="0"/>
          </a:p>
          <a:p>
            <a:endParaRPr lang="fr-FR" sz="1000" dirty="0"/>
          </a:p>
          <a:p>
            <a:pPr algn="ctr"/>
            <a:r>
              <a:rPr lang="fr-FR" sz="1600" dirty="0"/>
              <a:t>La recherche de candidats 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3284984"/>
            <a:ext cx="518457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Toutes les sources ne donnent pas le même résultat...</a:t>
            </a:r>
            <a:endParaRPr lang="fr-CA" dirty="0">
              <a:solidFill>
                <a:schemeClr val="tx2"/>
              </a:solidFill>
            </a:endParaRPr>
          </a:p>
          <a:p>
            <a:pPr algn="ctr" eaLnBrk="1" hangingPunct="1"/>
            <a:endParaRPr lang="fr-CA" sz="1050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748636"/>
            <a:ext cx="2016224" cy="47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9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 txBox="1">
            <a:spLocks noGrp="1"/>
          </p:cNvSpPr>
          <p:nvPr/>
        </p:nvSpPr>
        <p:spPr bwMode="auto">
          <a:xfrm>
            <a:off x="6835775" y="64770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r"/>
            <a:fld id="{0BA10604-1E4F-C546-B8D1-99516EA039A8}" type="slidenum">
              <a:rPr lang="fr-CA" sz="1400">
                <a:ea typeface="ヒラギノ角ゴ Pro W3" charset="0"/>
                <a:cs typeface="ヒラギノ角ゴ Pro W3" charset="0"/>
              </a:rPr>
              <a:pPr algn="r"/>
              <a:t>9</a:t>
            </a:fld>
            <a:endParaRPr lang="fr-CA" sz="1400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243" name="Placeholder 2"/>
          <p:cNvSpPr>
            <a:spLocks noChangeArrowheads="1"/>
          </p:cNvSpPr>
          <p:nvPr/>
        </p:nvSpPr>
        <p:spPr bwMode="auto">
          <a:xfrm>
            <a:off x="2700338" y="6477000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/>
            <a:r>
              <a:rPr lang="en-US" sz="1200" b="1" dirty="0">
                <a:solidFill>
                  <a:schemeClr val="tx2"/>
                </a:solidFill>
              </a:rPr>
              <a:t>CHAPITRE 6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fr-FR" sz="1200" dirty="0"/>
              <a:t>LA GESTION DES RESSOURCES HUMAINES </a:t>
            </a:r>
          </a:p>
        </p:txBody>
      </p:sp>
      <p:sp>
        <p:nvSpPr>
          <p:cNvPr id="10244" name="ZoneTexte 5"/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r>
              <a:rPr lang="fr-FR" sz="900" dirty="0">
                <a:ea typeface="ヒラギノ角ゴ Pro W3" charset="0"/>
                <a:cs typeface="ヒラギノ角ゴ Pro W3" charset="0"/>
              </a:rPr>
              <a:t>© Pearson ERPI, tous droits réservés.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Reproduction sur support papier autorisée aux utilisateurs du manuel.</a:t>
            </a:r>
          </a:p>
          <a:p>
            <a:r>
              <a:rPr lang="fr-FR" sz="900" dirty="0">
                <a:ea typeface="ヒラギノ角ゴ Pro W3" charset="0"/>
                <a:cs typeface="ヒラギノ角ゴ Pro W3" charset="0"/>
              </a:rPr>
              <a:t> </a:t>
            </a:r>
          </a:p>
        </p:txBody>
      </p:sp>
      <p:sp>
        <p:nvSpPr>
          <p:cNvPr id="9" name="Placeholder 1030"/>
          <p:cNvSpPr txBox="1">
            <a:spLocks noChangeArrowheads="1"/>
          </p:cNvSpPr>
          <p:nvPr/>
        </p:nvSpPr>
        <p:spPr>
          <a:xfrm>
            <a:off x="395536" y="836613"/>
            <a:ext cx="8568952" cy="5873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fr-FR" dirty="0"/>
              <a:t>Le processus de recrutement et d’embauche</a:t>
            </a:r>
            <a:endParaRPr lang="fr-FR" sz="1000" dirty="0"/>
          </a:p>
          <a:p>
            <a:endParaRPr lang="fr-FR" sz="10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  <a:p>
            <a:pPr algn="ctr" eaLnBrk="1" hangingPunct="1"/>
            <a:endParaRPr lang="fr-CA" sz="10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324091238"/>
              </p:ext>
            </p:extLst>
          </p:nvPr>
        </p:nvGraphicFramePr>
        <p:xfrm>
          <a:off x="2195736" y="1988840"/>
          <a:ext cx="4248472" cy="2760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736" y="4941168"/>
            <a:ext cx="4248472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532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3D67E392C034093A49D8A1FE87569" ma:contentTypeVersion="12" ma:contentTypeDescription="Create a new document." ma:contentTypeScope="" ma:versionID="3327a54f1c5cdabcbba6511be7c3eecf">
  <xsd:schema xmlns:xsd="http://www.w3.org/2001/XMLSchema" xmlns:xs="http://www.w3.org/2001/XMLSchema" xmlns:p="http://schemas.microsoft.com/office/2006/metadata/properties" xmlns:ns3="864a3cf8-a64c-4a72-8c5f-827b906bcfa1" xmlns:ns4="4ce05ea9-0fe6-429c-9c8b-e66c60002957" targetNamespace="http://schemas.microsoft.com/office/2006/metadata/properties" ma:root="true" ma:fieldsID="71cabcdf2593f1ab1eaec32db973b6ba" ns3:_="" ns4:_="">
    <xsd:import namespace="864a3cf8-a64c-4a72-8c5f-827b906bcfa1"/>
    <xsd:import namespace="4ce05ea9-0fe6-429c-9c8b-e66c60002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3cf8-a64c-4a72-8c5f-827b906bc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5ea9-0fe6-429c-9c8b-e66c60002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9E5BC6-78BD-4C76-B77C-25213AADD6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4ce05ea9-0fe6-429c-9c8b-e66c60002957"/>
    <ds:schemaRef ds:uri="864a3cf8-a64c-4a72-8c5f-827b906bcf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1BAD62-7C62-4E65-ABF0-BA83BFD5DC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8AEDA-E3A2-4660-B74A-8F6BCC54F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3cf8-a64c-4a72-8c5f-827b906bcfa1"/>
    <ds:schemaRef ds:uri="4ce05ea9-0fe6-429c-9c8b-e66c60002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4311</TotalTime>
  <Words>1208</Words>
  <Application>Microsoft Office PowerPoint</Application>
  <PresentationFormat>Affichage à l'écran (4:3)</PresentationFormat>
  <Paragraphs>333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Arial</vt:lpstr>
      <vt:lpstr>Modele_physique_xxi TOME_A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Mazani, Yasmine</cp:lastModifiedBy>
  <cp:revision>207</cp:revision>
  <cp:lastPrinted>2012-11-19T20:15:19Z</cp:lastPrinted>
  <dcterms:created xsi:type="dcterms:W3CDTF">2010-06-17T13:05:13Z</dcterms:created>
  <dcterms:modified xsi:type="dcterms:W3CDTF">2021-07-29T20:38:33Z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0x010100F633D67E392C034093A49D8A1FE87569</vt:lpwstr>
  </property>
</Properties>
</file>