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0" r:id="rId6"/>
    <p:sldId id="288" r:id="rId7"/>
    <p:sldId id="307" r:id="rId8"/>
    <p:sldId id="291" r:id="rId9"/>
    <p:sldId id="308" r:id="rId10"/>
    <p:sldId id="293" r:id="rId11"/>
    <p:sldId id="309" r:id="rId12"/>
    <p:sldId id="296" r:id="rId13"/>
    <p:sldId id="295" r:id="rId14"/>
    <p:sldId id="297" r:id="rId15"/>
    <p:sldId id="298" r:id="rId16"/>
    <p:sldId id="299" r:id="rId17"/>
    <p:sldId id="300" r:id="rId18"/>
    <p:sldId id="310" r:id="rId19"/>
    <p:sldId id="302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" initials="ED" lastIdx="6" clrIdx="0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BF1"/>
    <a:srgbClr val="8DC1C5"/>
    <a:srgbClr val="ADD387"/>
    <a:srgbClr val="ECEA84"/>
    <a:srgbClr val="EFC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E6682-ECB9-6B45-BEE2-E7A20AC442CA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CC6556-AE63-A341-AFF1-D7D88202414B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La source du problème </a:t>
          </a:r>
        </a:p>
      </dgm:t>
    </dgm:pt>
    <dgm:pt modelId="{8E0B8AA9-FE9E-F743-8187-AA1718B47411}" type="parTrans" cxnId="{53D86DFF-9D95-D74E-97A9-6107CB894E37}">
      <dgm:prSet/>
      <dgm:spPr/>
      <dgm:t>
        <a:bodyPr/>
        <a:lstStyle/>
        <a:p>
          <a:endParaRPr lang="fr-FR"/>
        </a:p>
      </dgm:t>
    </dgm:pt>
    <dgm:pt modelId="{168A4D7F-630A-3B4A-9852-0AFF3E3EAF01}" type="sibTrans" cxnId="{53D86DFF-9D95-D74E-97A9-6107CB894E37}">
      <dgm:prSet/>
      <dgm:spPr/>
      <dgm:t>
        <a:bodyPr/>
        <a:lstStyle/>
        <a:p>
          <a:endParaRPr lang="fr-FR"/>
        </a:p>
      </dgm:t>
    </dgm:pt>
    <dgm:pt modelId="{D9994B02-3E9E-034D-9572-64E66323783C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Les critères de décision</a:t>
          </a:r>
        </a:p>
      </dgm:t>
    </dgm:pt>
    <dgm:pt modelId="{85F26DE3-BE7B-E349-B5AE-E531B3C958C7}" type="parTrans" cxnId="{85010B4F-AB18-8E40-A1B9-1CE38438D8C3}">
      <dgm:prSet/>
      <dgm:spPr/>
      <dgm:t>
        <a:bodyPr/>
        <a:lstStyle/>
        <a:p>
          <a:endParaRPr lang="fr-FR"/>
        </a:p>
      </dgm:t>
    </dgm:pt>
    <dgm:pt modelId="{5F536E9A-3F2C-2C4A-820E-BCA3F03F095B}" type="sibTrans" cxnId="{85010B4F-AB18-8E40-A1B9-1CE38438D8C3}">
      <dgm:prSet/>
      <dgm:spPr/>
      <dgm:t>
        <a:bodyPr/>
        <a:lstStyle/>
        <a:p>
          <a:endParaRPr lang="fr-FR"/>
        </a:p>
      </dgm:t>
    </dgm:pt>
    <dgm:pt modelId="{8BE9B536-6156-944C-A128-2F453DE2B0C0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Trouver des solutions</a:t>
          </a:r>
        </a:p>
      </dgm:t>
    </dgm:pt>
    <dgm:pt modelId="{F63A61F3-84D8-0C4D-9C16-0D79557CE86A}" type="parTrans" cxnId="{FE2A6BE8-9714-724B-B9D6-1155D07F3160}">
      <dgm:prSet/>
      <dgm:spPr/>
      <dgm:t>
        <a:bodyPr/>
        <a:lstStyle/>
        <a:p>
          <a:endParaRPr lang="fr-FR"/>
        </a:p>
      </dgm:t>
    </dgm:pt>
    <dgm:pt modelId="{6E31777C-1837-694B-B7A0-DCBABC1A2AF8}" type="sibTrans" cxnId="{FE2A6BE8-9714-724B-B9D6-1155D07F3160}">
      <dgm:prSet/>
      <dgm:spPr/>
      <dgm:t>
        <a:bodyPr/>
        <a:lstStyle/>
        <a:p>
          <a:endParaRPr lang="fr-FR"/>
        </a:p>
      </dgm:t>
    </dgm:pt>
    <dgm:pt modelId="{5BED0235-98EB-C646-A9C0-AA718D63573E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Pondérer chaque critère </a:t>
          </a:r>
        </a:p>
      </dgm:t>
    </dgm:pt>
    <dgm:pt modelId="{B1B7D320-D528-2640-9E46-98C321507977}" type="parTrans" cxnId="{C1FB8454-96DA-0340-BB37-EEA0D97DCDB3}">
      <dgm:prSet/>
      <dgm:spPr/>
      <dgm:t>
        <a:bodyPr/>
        <a:lstStyle/>
        <a:p>
          <a:endParaRPr lang="fr-FR"/>
        </a:p>
      </dgm:t>
    </dgm:pt>
    <dgm:pt modelId="{0CE658A7-4D18-DF42-9C29-673C4E5ABC8C}" type="sibTrans" cxnId="{C1FB8454-96DA-0340-BB37-EEA0D97DCDB3}">
      <dgm:prSet/>
      <dgm:spPr/>
      <dgm:t>
        <a:bodyPr/>
        <a:lstStyle/>
        <a:p>
          <a:endParaRPr lang="fr-FR"/>
        </a:p>
      </dgm:t>
    </dgm:pt>
    <dgm:pt modelId="{BEF6CCBB-882E-CC44-8E48-0D8131D4125D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Analyser les solutions </a:t>
          </a:r>
        </a:p>
      </dgm:t>
    </dgm:pt>
    <dgm:pt modelId="{863A9F31-2C72-0B4C-B0B2-DAA0104F0C2D}" type="parTrans" cxnId="{E4007C86-CB7A-ED4F-8F6A-CCAB66F17D66}">
      <dgm:prSet/>
      <dgm:spPr/>
      <dgm:t>
        <a:bodyPr/>
        <a:lstStyle/>
        <a:p>
          <a:endParaRPr lang="fr-FR"/>
        </a:p>
      </dgm:t>
    </dgm:pt>
    <dgm:pt modelId="{7081E5CA-B5A7-6042-ABB8-2C4EC38A4B5F}" type="sibTrans" cxnId="{E4007C86-CB7A-ED4F-8F6A-CCAB66F17D66}">
      <dgm:prSet/>
      <dgm:spPr/>
      <dgm:t>
        <a:bodyPr/>
        <a:lstStyle/>
        <a:p>
          <a:endParaRPr lang="fr-FR"/>
        </a:p>
      </dgm:t>
    </dgm:pt>
    <dgm:pt modelId="{1B670557-2395-8B47-94FC-387E9E42C701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Choisir une solution</a:t>
          </a:r>
        </a:p>
      </dgm:t>
    </dgm:pt>
    <dgm:pt modelId="{99D800EE-78D0-414F-9D21-37040FE43CDC}" type="parTrans" cxnId="{C82D9102-60BB-A847-A538-33E1A3319271}">
      <dgm:prSet/>
      <dgm:spPr/>
      <dgm:t>
        <a:bodyPr/>
        <a:lstStyle/>
        <a:p>
          <a:endParaRPr lang="fr-FR"/>
        </a:p>
      </dgm:t>
    </dgm:pt>
    <dgm:pt modelId="{6E54E79B-B7FD-5B4C-8C12-607AADEC9864}" type="sibTrans" cxnId="{C82D9102-60BB-A847-A538-33E1A3319271}">
      <dgm:prSet/>
      <dgm:spPr/>
      <dgm:t>
        <a:bodyPr/>
        <a:lstStyle/>
        <a:p>
          <a:endParaRPr lang="fr-FR"/>
        </a:p>
      </dgm:t>
    </dgm:pt>
    <dgm:pt modelId="{70170E80-B771-6E4E-A430-FCA061804CA9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Appliquer la solution retenue </a:t>
          </a:r>
        </a:p>
      </dgm:t>
    </dgm:pt>
    <dgm:pt modelId="{C3FF27D0-0D36-9044-81D4-7AAD4A80B58F}" type="parTrans" cxnId="{BF7DEA03-62F3-1B4E-9404-B5C9E64E40E4}">
      <dgm:prSet/>
      <dgm:spPr/>
      <dgm:t>
        <a:bodyPr/>
        <a:lstStyle/>
        <a:p>
          <a:endParaRPr lang="fr-FR"/>
        </a:p>
      </dgm:t>
    </dgm:pt>
    <dgm:pt modelId="{8CC51DAA-C996-DA4A-B9C5-EFF6DBFD39C6}" type="sibTrans" cxnId="{BF7DEA03-62F3-1B4E-9404-B5C9E64E40E4}">
      <dgm:prSet/>
      <dgm:spPr/>
      <dgm:t>
        <a:bodyPr/>
        <a:lstStyle/>
        <a:p>
          <a:endParaRPr lang="fr-FR"/>
        </a:p>
      </dgm:t>
    </dgm:pt>
    <dgm:pt modelId="{3E850557-7788-1941-8B07-6EAFC1F8EB20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Évaluer la solution retenue </a:t>
          </a:r>
        </a:p>
      </dgm:t>
    </dgm:pt>
    <dgm:pt modelId="{5B0A70E1-AEAD-DE47-BFFF-AAB4017DAE93}" type="parTrans" cxnId="{C9B3BF11-C5CE-9D4B-8E46-027CA48277E0}">
      <dgm:prSet/>
      <dgm:spPr/>
      <dgm:t>
        <a:bodyPr/>
        <a:lstStyle/>
        <a:p>
          <a:endParaRPr lang="fr-FR"/>
        </a:p>
      </dgm:t>
    </dgm:pt>
    <dgm:pt modelId="{8B0E35FC-69AD-7044-8899-C7C2F9733956}" type="sibTrans" cxnId="{C9B3BF11-C5CE-9D4B-8E46-027CA48277E0}">
      <dgm:prSet/>
      <dgm:spPr/>
      <dgm:t>
        <a:bodyPr/>
        <a:lstStyle/>
        <a:p>
          <a:endParaRPr lang="fr-FR"/>
        </a:p>
      </dgm:t>
    </dgm:pt>
    <dgm:pt modelId="{B9207F4E-70D8-124D-8A15-1FB64527B77C}" type="pres">
      <dgm:prSet presAssocID="{F70E6682-ECB9-6B45-BEE2-E7A20AC442CA}" presName="CompostProcess" presStyleCnt="0">
        <dgm:presLayoutVars>
          <dgm:dir/>
          <dgm:resizeHandles val="exact"/>
        </dgm:presLayoutVars>
      </dgm:prSet>
      <dgm:spPr/>
    </dgm:pt>
    <dgm:pt modelId="{477314E2-D072-9F41-9531-83F6EE11D1E2}" type="pres">
      <dgm:prSet presAssocID="{F70E6682-ECB9-6B45-BEE2-E7A20AC442CA}" presName="arrow" presStyleLbl="bgShp" presStyleIdx="0" presStyleCnt="1" custScaleX="117647" custLinFactNeighborX="8329" custLinFactNeighborY="-1452"/>
      <dgm:spPr/>
    </dgm:pt>
    <dgm:pt modelId="{08C0B2A9-2EDF-0248-8B4F-592058842808}" type="pres">
      <dgm:prSet presAssocID="{F70E6682-ECB9-6B45-BEE2-E7A20AC442CA}" presName="linearProcess" presStyleCnt="0"/>
      <dgm:spPr/>
    </dgm:pt>
    <dgm:pt modelId="{C54234BC-7444-9141-8AEA-9A4B16572B1E}" type="pres">
      <dgm:prSet presAssocID="{6FCC6556-AE63-A341-AFF1-D7D88202414B}" presName="textNode" presStyleLbl="node1" presStyleIdx="0" presStyleCnt="8">
        <dgm:presLayoutVars>
          <dgm:bulletEnabled val="1"/>
        </dgm:presLayoutVars>
      </dgm:prSet>
      <dgm:spPr/>
    </dgm:pt>
    <dgm:pt modelId="{5076D273-97BF-6B4E-92C2-888177D78698}" type="pres">
      <dgm:prSet presAssocID="{168A4D7F-630A-3B4A-9852-0AFF3E3EAF01}" presName="sibTrans" presStyleCnt="0"/>
      <dgm:spPr/>
    </dgm:pt>
    <dgm:pt modelId="{002ACC80-D926-FA4A-8FFE-DB98FEDA72B9}" type="pres">
      <dgm:prSet presAssocID="{D9994B02-3E9E-034D-9572-64E66323783C}" presName="textNode" presStyleLbl="node1" presStyleIdx="1" presStyleCnt="8">
        <dgm:presLayoutVars>
          <dgm:bulletEnabled val="1"/>
        </dgm:presLayoutVars>
      </dgm:prSet>
      <dgm:spPr/>
    </dgm:pt>
    <dgm:pt modelId="{E37FBE2D-07C1-7848-AA3C-DFCF00803F05}" type="pres">
      <dgm:prSet presAssocID="{5F536E9A-3F2C-2C4A-820E-BCA3F03F095B}" presName="sibTrans" presStyleCnt="0"/>
      <dgm:spPr/>
    </dgm:pt>
    <dgm:pt modelId="{93B82B76-D65C-3440-884B-7F9ABF9105FA}" type="pres">
      <dgm:prSet presAssocID="{5BED0235-98EB-C646-A9C0-AA718D63573E}" presName="textNode" presStyleLbl="node1" presStyleIdx="2" presStyleCnt="8">
        <dgm:presLayoutVars>
          <dgm:bulletEnabled val="1"/>
        </dgm:presLayoutVars>
      </dgm:prSet>
      <dgm:spPr/>
    </dgm:pt>
    <dgm:pt modelId="{955052FC-8A29-2443-866D-02097DE51B9D}" type="pres">
      <dgm:prSet presAssocID="{0CE658A7-4D18-DF42-9C29-673C4E5ABC8C}" presName="sibTrans" presStyleCnt="0"/>
      <dgm:spPr/>
    </dgm:pt>
    <dgm:pt modelId="{8219A4D3-2FE6-AF4D-92FA-B3A59FEBB73C}" type="pres">
      <dgm:prSet presAssocID="{8BE9B536-6156-944C-A128-2F453DE2B0C0}" presName="textNode" presStyleLbl="node1" presStyleIdx="3" presStyleCnt="8">
        <dgm:presLayoutVars>
          <dgm:bulletEnabled val="1"/>
        </dgm:presLayoutVars>
      </dgm:prSet>
      <dgm:spPr/>
    </dgm:pt>
    <dgm:pt modelId="{ABB74C3A-AF30-AB49-87A5-E17599F1010A}" type="pres">
      <dgm:prSet presAssocID="{6E31777C-1837-694B-B7A0-DCBABC1A2AF8}" presName="sibTrans" presStyleCnt="0"/>
      <dgm:spPr/>
    </dgm:pt>
    <dgm:pt modelId="{C73A4B2F-05D8-A34F-8B37-00AA1E81891B}" type="pres">
      <dgm:prSet presAssocID="{BEF6CCBB-882E-CC44-8E48-0D8131D4125D}" presName="textNode" presStyleLbl="node1" presStyleIdx="4" presStyleCnt="8">
        <dgm:presLayoutVars>
          <dgm:bulletEnabled val="1"/>
        </dgm:presLayoutVars>
      </dgm:prSet>
      <dgm:spPr/>
    </dgm:pt>
    <dgm:pt modelId="{EBAA6FAB-1373-E24D-B8F4-D8CC69A132BE}" type="pres">
      <dgm:prSet presAssocID="{7081E5CA-B5A7-6042-ABB8-2C4EC38A4B5F}" presName="sibTrans" presStyleCnt="0"/>
      <dgm:spPr/>
    </dgm:pt>
    <dgm:pt modelId="{EC7FB777-AAA8-D342-AE09-CD39E489CC9D}" type="pres">
      <dgm:prSet presAssocID="{1B670557-2395-8B47-94FC-387E9E42C701}" presName="textNode" presStyleLbl="node1" presStyleIdx="5" presStyleCnt="8">
        <dgm:presLayoutVars>
          <dgm:bulletEnabled val="1"/>
        </dgm:presLayoutVars>
      </dgm:prSet>
      <dgm:spPr/>
    </dgm:pt>
    <dgm:pt modelId="{79C0CB23-2E86-9440-A320-37D3BC9F4C33}" type="pres">
      <dgm:prSet presAssocID="{6E54E79B-B7FD-5B4C-8C12-607AADEC9864}" presName="sibTrans" presStyleCnt="0"/>
      <dgm:spPr/>
    </dgm:pt>
    <dgm:pt modelId="{8EE32EEB-7D8F-1043-81E5-D88057B5DF07}" type="pres">
      <dgm:prSet presAssocID="{70170E80-B771-6E4E-A430-FCA061804CA9}" presName="textNode" presStyleLbl="node1" presStyleIdx="6" presStyleCnt="8">
        <dgm:presLayoutVars>
          <dgm:bulletEnabled val="1"/>
        </dgm:presLayoutVars>
      </dgm:prSet>
      <dgm:spPr/>
    </dgm:pt>
    <dgm:pt modelId="{83E533B6-A5F4-374A-B2B9-D95521DF2177}" type="pres">
      <dgm:prSet presAssocID="{8CC51DAA-C996-DA4A-B9C5-EFF6DBFD39C6}" presName="sibTrans" presStyleCnt="0"/>
      <dgm:spPr/>
    </dgm:pt>
    <dgm:pt modelId="{FBD9E409-7292-A640-A61F-4FDB5138DB54}" type="pres">
      <dgm:prSet presAssocID="{3E850557-7788-1941-8B07-6EAFC1F8EB20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C82D9102-60BB-A847-A538-33E1A3319271}" srcId="{F70E6682-ECB9-6B45-BEE2-E7A20AC442CA}" destId="{1B670557-2395-8B47-94FC-387E9E42C701}" srcOrd="5" destOrd="0" parTransId="{99D800EE-78D0-414F-9D21-37040FE43CDC}" sibTransId="{6E54E79B-B7FD-5B4C-8C12-607AADEC9864}"/>
    <dgm:cxn modelId="{BF7DEA03-62F3-1B4E-9404-B5C9E64E40E4}" srcId="{F70E6682-ECB9-6B45-BEE2-E7A20AC442CA}" destId="{70170E80-B771-6E4E-A430-FCA061804CA9}" srcOrd="6" destOrd="0" parTransId="{C3FF27D0-0D36-9044-81D4-7AAD4A80B58F}" sibTransId="{8CC51DAA-C996-DA4A-B9C5-EFF6DBFD39C6}"/>
    <dgm:cxn modelId="{45D4700F-3CBD-EC43-89D8-BE5E942B2979}" type="presOf" srcId="{70170E80-B771-6E4E-A430-FCA061804CA9}" destId="{8EE32EEB-7D8F-1043-81E5-D88057B5DF07}" srcOrd="0" destOrd="0" presId="urn:microsoft.com/office/officeart/2005/8/layout/hProcess9"/>
    <dgm:cxn modelId="{C9B3BF11-C5CE-9D4B-8E46-027CA48277E0}" srcId="{F70E6682-ECB9-6B45-BEE2-E7A20AC442CA}" destId="{3E850557-7788-1941-8B07-6EAFC1F8EB20}" srcOrd="7" destOrd="0" parTransId="{5B0A70E1-AEAD-DE47-BFFF-AAB4017DAE93}" sibTransId="{8B0E35FC-69AD-7044-8899-C7C2F9733956}"/>
    <dgm:cxn modelId="{605C0522-9053-C449-8DDF-EB1B833EFE28}" type="presOf" srcId="{BEF6CCBB-882E-CC44-8E48-0D8131D4125D}" destId="{C73A4B2F-05D8-A34F-8B37-00AA1E81891B}" srcOrd="0" destOrd="0" presId="urn:microsoft.com/office/officeart/2005/8/layout/hProcess9"/>
    <dgm:cxn modelId="{88D1BE2B-1FBB-AE47-8134-D29AF02D9D3E}" type="presOf" srcId="{5BED0235-98EB-C646-A9C0-AA718D63573E}" destId="{93B82B76-D65C-3440-884B-7F9ABF9105FA}" srcOrd="0" destOrd="0" presId="urn:microsoft.com/office/officeart/2005/8/layout/hProcess9"/>
    <dgm:cxn modelId="{5E28A133-1B21-994E-9B91-B38B433C046E}" type="presOf" srcId="{8BE9B536-6156-944C-A128-2F453DE2B0C0}" destId="{8219A4D3-2FE6-AF4D-92FA-B3A59FEBB73C}" srcOrd="0" destOrd="0" presId="urn:microsoft.com/office/officeart/2005/8/layout/hProcess9"/>
    <dgm:cxn modelId="{85010B4F-AB18-8E40-A1B9-1CE38438D8C3}" srcId="{F70E6682-ECB9-6B45-BEE2-E7A20AC442CA}" destId="{D9994B02-3E9E-034D-9572-64E66323783C}" srcOrd="1" destOrd="0" parTransId="{85F26DE3-BE7B-E349-B5AE-E531B3C958C7}" sibTransId="{5F536E9A-3F2C-2C4A-820E-BCA3F03F095B}"/>
    <dgm:cxn modelId="{C1FB8454-96DA-0340-BB37-EEA0D97DCDB3}" srcId="{F70E6682-ECB9-6B45-BEE2-E7A20AC442CA}" destId="{5BED0235-98EB-C646-A9C0-AA718D63573E}" srcOrd="2" destOrd="0" parTransId="{B1B7D320-D528-2640-9E46-98C321507977}" sibTransId="{0CE658A7-4D18-DF42-9C29-673C4E5ABC8C}"/>
    <dgm:cxn modelId="{5DCF1C75-D570-0547-B8CE-6602ABA0E593}" type="presOf" srcId="{6FCC6556-AE63-A341-AFF1-D7D88202414B}" destId="{C54234BC-7444-9141-8AEA-9A4B16572B1E}" srcOrd="0" destOrd="0" presId="urn:microsoft.com/office/officeart/2005/8/layout/hProcess9"/>
    <dgm:cxn modelId="{E4007C86-CB7A-ED4F-8F6A-CCAB66F17D66}" srcId="{F70E6682-ECB9-6B45-BEE2-E7A20AC442CA}" destId="{BEF6CCBB-882E-CC44-8E48-0D8131D4125D}" srcOrd="4" destOrd="0" parTransId="{863A9F31-2C72-0B4C-B0B2-DAA0104F0C2D}" sibTransId="{7081E5CA-B5A7-6042-ABB8-2C4EC38A4B5F}"/>
    <dgm:cxn modelId="{FB1B86C1-685F-FA4C-9ED2-97D043183ABC}" type="presOf" srcId="{F70E6682-ECB9-6B45-BEE2-E7A20AC442CA}" destId="{B9207F4E-70D8-124D-8A15-1FB64527B77C}" srcOrd="0" destOrd="0" presId="urn:microsoft.com/office/officeart/2005/8/layout/hProcess9"/>
    <dgm:cxn modelId="{902049D7-A46B-8548-88BA-02A42883443C}" type="presOf" srcId="{3E850557-7788-1941-8B07-6EAFC1F8EB20}" destId="{FBD9E409-7292-A640-A61F-4FDB5138DB54}" srcOrd="0" destOrd="0" presId="urn:microsoft.com/office/officeart/2005/8/layout/hProcess9"/>
    <dgm:cxn modelId="{FE2A6BE8-9714-724B-B9D6-1155D07F3160}" srcId="{F70E6682-ECB9-6B45-BEE2-E7A20AC442CA}" destId="{8BE9B536-6156-944C-A128-2F453DE2B0C0}" srcOrd="3" destOrd="0" parTransId="{F63A61F3-84D8-0C4D-9C16-0D79557CE86A}" sibTransId="{6E31777C-1837-694B-B7A0-DCBABC1A2AF8}"/>
    <dgm:cxn modelId="{1A8BB2ED-7D28-184A-BB1C-CDF0F0DA1F46}" type="presOf" srcId="{1B670557-2395-8B47-94FC-387E9E42C701}" destId="{EC7FB777-AAA8-D342-AE09-CD39E489CC9D}" srcOrd="0" destOrd="0" presId="urn:microsoft.com/office/officeart/2005/8/layout/hProcess9"/>
    <dgm:cxn modelId="{CE2A25F4-39A2-494A-9046-0E6293F21272}" type="presOf" srcId="{D9994B02-3E9E-034D-9572-64E66323783C}" destId="{002ACC80-D926-FA4A-8FFE-DB98FEDA72B9}" srcOrd="0" destOrd="0" presId="urn:microsoft.com/office/officeart/2005/8/layout/hProcess9"/>
    <dgm:cxn modelId="{53D86DFF-9D95-D74E-97A9-6107CB894E37}" srcId="{F70E6682-ECB9-6B45-BEE2-E7A20AC442CA}" destId="{6FCC6556-AE63-A341-AFF1-D7D88202414B}" srcOrd="0" destOrd="0" parTransId="{8E0B8AA9-FE9E-F743-8187-AA1718B47411}" sibTransId="{168A4D7F-630A-3B4A-9852-0AFF3E3EAF01}"/>
    <dgm:cxn modelId="{1B4C05A0-A702-9E4D-9579-75C4ABCFCC4A}" type="presParOf" srcId="{B9207F4E-70D8-124D-8A15-1FB64527B77C}" destId="{477314E2-D072-9F41-9531-83F6EE11D1E2}" srcOrd="0" destOrd="0" presId="urn:microsoft.com/office/officeart/2005/8/layout/hProcess9"/>
    <dgm:cxn modelId="{9B885EF5-1C82-C740-8294-0AAEAD2B6620}" type="presParOf" srcId="{B9207F4E-70D8-124D-8A15-1FB64527B77C}" destId="{08C0B2A9-2EDF-0248-8B4F-592058842808}" srcOrd="1" destOrd="0" presId="urn:microsoft.com/office/officeart/2005/8/layout/hProcess9"/>
    <dgm:cxn modelId="{0C8F6F59-9C2F-6A48-8DC4-949D8E5A5AD2}" type="presParOf" srcId="{08C0B2A9-2EDF-0248-8B4F-592058842808}" destId="{C54234BC-7444-9141-8AEA-9A4B16572B1E}" srcOrd="0" destOrd="0" presId="urn:microsoft.com/office/officeart/2005/8/layout/hProcess9"/>
    <dgm:cxn modelId="{ADCF62C9-DC4B-AE48-8584-6B6E7BBB936C}" type="presParOf" srcId="{08C0B2A9-2EDF-0248-8B4F-592058842808}" destId="{5076D273-97BF-6B4E-92C2-888177D78698}" srcOrd="1" destOrd="0" presId="urn:microsoft.com/office/officeart/2005/8/layout/hProcess9"/>
    <dgm:cxn modelId="{B6DA7788-8CCA-B749-9340-1774F321FE9E}" type="presParOf" srcId="{08C0B2A9-2EDF-0248-8B4F-592058842808}" destId="{002ACC80-D926-FA4A-8FFE-DB98FEDA72B9}" srcOrd="2" destOrd="0" presId="urn:microsoft.com/office/officeart/2005/8/layout/hProcess9"/>
    <dgm:cxn modelId="{56CF115C-7748-A043-98C3-B72F46F4AC7D}" type="presParOf" srcId="{08C0B2A9-2EDF-0248-8B4F-592058842808}" destId="{E37FBE2D-07C1-7848-AA3C-DFCF00803F05}" srcOrd="3" destOrd="0" presId="urn:microsoft.com/office/officeart/2005/8/layout/hProcess9"/>
    <dgm:cxn modelId="{165F6FB1-81B6-C241-8ABA-3D9CC9BBCD7A}" type="presParOf" srcId="{08C0B2A9-2EDF-0248-8B4F-592058842808}" destId="{93B82B76-D65C-3440-884B-7F9ABF9105FA}" srcOrd="4" destOrd="0" presId="urn:microsoft.com/office/officeart/2005/8/layout/hProcess9"/>
    <dgm:cxn modelId="{DBA7BFB5-D0CE-6E46-B25A-662E40495EEB}" type="presParOf" srcId="{08C0B2A9-2EDF-0248-8B4F-592058842808}" destId="{955052FC-8A29-2443-866D-02097DE51B9D}" srcOrd="5" destOrd="0" presId="urn:microsoft.com/office/officeart/2005/8/layout/hProcess9"/>
    <dgm:cxn modelId="{E03E711D-B9CF-3044-AB95-11FDE4447CEC}" type="presParOf" srcId="{08C0B2A9-2EDF-0248-8B4F-592058842808}" destId="{8219A4D3-2FE6-AF4D-92FA-B3A59FEBB73C}" srcOrd="6" destOrd="0" presId="urn:microsoft.com/office/officeart/2005/8/layout/hProcess9"/>
    <dgm:cxn modelId="{CEB1CB8B-F3CB-244C-80E8-22D7BF3C9E69}" type="presParOf" srcId="{08C0B2A9-2EDF-0248-8B4F-592058842808}" destId="{ABB74C3A-AF30-AB49-87A5-E17599F1010A}" srcOrd="7" destOrd="0" presId="urn:microsoft.com/office/officeart/2005/8/layout/hProcess9"/>
    <dgm:cxn modelId="{97C94786-EED6-8044-9992-A65453A2904E}" type="presParOf" srcId="{08C0B2A9-2EDF-0248-8B4F-592058842808}" destId="{C73A4B2F-05D8-A34F-8B37-00AA1E81891B}" srcOrd="8" destOrd="0" presId="urn:microsoft.com/office/officeart/2005/8/layout/hProcess9"/>
    <dgm:cxn modelId="{F0D90AD8-0A5D-7148-B9FD-79A93FCBB93D}" type="presParOf" srcId="{08C0B2A9-2EDF-0248-8B4F-592058842808}" destId="{EBAA6FAB-1373-E24D-B8F4-D8CC69A132BE}" srcOrd="9" destOrd="0" presId="urn:microsoft.com/office/officeart/2005/8/layout/hProcess9"/>
    <dgm:cxn modelId="{13A4A417-D5D6-A844-A120-146A9C62CFE9}" type="presParOf" srcId="{08C0B2A9-2EDF-0248-8B4F-592058842808}" destId="{EC7FB777-AAA8-D342-AE09-CD39E489CC9D}" srcOrd="10" destOrd="0" presId="urn:microsoft.com/office/officeart/2005/8/layout/hProcess9"/>
    <dgm:cxn modelId="{296A8BB5-E9C6-BC46-9781-32E09B56BC03}" type="presParOf" srcId="{08C0B2A9-2EDF-0248-8B4F-592058842808}" destId="{79C0CB23-2E86-9440-A320-37D3BC9F4C33}" srcOrd="11" destOrd="0" presId="urn:microsoft.com/office/officeart/2005/8/layout/hProcess9"/>
    <dgm:cxn modelId="{8C49D881-2FDF-F34E-AA87-967F7FC1BD73}" type="presParOf" srcId="{08C0B2A9-2EDF-0248-8B4F-592058842808}" destId="{8EE32EEB-7D8F-1043-81E5-D88057B5DF07}" srcOrd="12" destOrd="0" presId="urn:microsoft.com/office/officeart/2005/8/layout/hProcess9"/>
    <dgm:cxn modelId="{B28DF300-0300-B746-8782-D04D76DE2D94}" type="presParOf" srcId="{08C0B2A9-2EDF-0248-8B4F-592058842808}" destId="{83E533B6-A5F4-374A-B2B9-D95521DF2177}" srcOrd="13" destOrd="0" presId="urn:microsoft.com/office/officeart/2005/8/layout/hProcess9"/>
    <dgm:cxn modelId="{8F67C01B-20AD-944F-8ABA-9232ED06DEB6}" type="presParOf" srcId="{08C0B2A9-2EDF-0248-8B4F-592058842808}" destId="{FBD9E409-7292-A640-A61F-4FDB5138DB54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979EB-C2CA-1B40-983F-8B6755AC6D9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80EB3841-A8FA-B140-A96A-0C99B8C55198}">
      <dgm:prSet phldrT="[Texte]" custT="1"/>
      <dgm:spPr>
        <a:solidFill>
          <a:srgbClr val="EFC19F"/>
        </a:solidFill>
      </dgm:spPr>
      <dgm:t>
        <a:bodyPr/>
        <a:lstStyle/>
        <a:p>
          <a:pPr algn="ctr"/>
          <a:r>
            <a:rPr lang="fr-FR" sz="1100" b="1" dirty="0">
              <a:solidFill>
                <a:srgbClr val="000000"/>
              </a:solidFill>
            </a:rPr>
            <a:t>Trouver les symptômes</a:t>
          </a:r>
        </a:p>
      </dgm:t>
    </dgm:pt>
    <dgm:pt modelId="{463C65A7-E2D4-8245-A89E-377882B96EC2}" type="parTrans" cxnId="{1A622B24-254F-7840-ACBE-4DA226DA59E2}">
      <dgm:prSet/>
      <dgm:spPr/>
      <dgm:t>
        <a:bodyPr/>
        <a:lstStyle/>
        <a:p>
          <a:endParaRPr lang="fr-FR"/>
        </a:p>
      </dgm:t>
    </dgm:pt>
    <dgm:pt modelId="{48310265-4CD4-B542-ABC5-DD3D6D364A6F}" type="sibTrans" cxnId="{1A622B24-254F-7840-ACBE-4DA226DA59E2}">
      <dgm:prSet/>
      <dgm:spPr/>
      <dgm:t>
        <a:bodyPr/>
        <a:lstStyle/>
        <a:p>
          <a:endParaRPr lang="fr-FR"/>
        </a:p>
      </dgm:t>
    </dgm:pt>
    <dgm:pt modelId="{F5E9F4CB-41DE-F74F-88CD-571B3B2FDE11}" type="pres">
      <dgm:prSet presAssocID="{DF9979EB-C2CA-1B40-983F-8B6755AC6D9B}" presName="CompostProcess" presStyleCnt="0">
        <dgm:presLayoutVars>
          <dgm:dir val="rev"/>
          <dgm:resizeHandles val="exact"/>
        </dgm:presLayoutVars>
      </dgm:prSet>
      <dgm:spPr/>
    </dgm:pt>
    <dgm:pt modelId="{4F2D8D83-D273-B74C-87A0-41A5CE6D8E6C}" type="pres">
      <dgm:prSet presAssocID="{DF9979EB-C2CA-1B40-983F-8B6755AC6D9B}" presName="arrow" presStyleLbl="bgShp" presStyleIdx="0" presStyleCnt="1" custScaleX="103570" custLinFactNeighborX="-6033" custLinFactNeighborY="-1184"/>
      <dgm:spPr/>
    </dgm:pt>
    <dgm:pt modelId="{5E9BE053-7D9D-BA4B-940B-2A45FDBC9BEE}" type="pres">
      <dgm:prSet presAssocID="{DF9979EB-C2CA-1B40-983F-8B6755AC6D9B}" presName="linearProcess" presStyleCnt="0"/>
      <dgm:spPr/>
    </dgm:pt>
    <dgm:pt modelId="{655146B0-23CF-A14C-9941-B759E4A4C2D8}" type="pres">
      <dgm:prSet presAssocID="{80EB3841-A8FA-B140-A96A-0C99B8C55198}" presName="textNode" presStyleLbl="node1" presStyleIdx="0" presStyleCnt="1" custFlipHor="1" custScaleX="39831" custLinFactX="-43902" custLinFactNeighborX="-100000" custLinFactNeighborY="-4003">
        <dgm:presLayoutVars>
          <dgm:bulletEnabled val="1"/>
        </dgm:presLayoutVars>
      </dgm:prSet>
      <dgm:spPr/>
    </dgm:pt>
  </dgm:ptLst>
  <dgm:cxnLst>
    <dgm:cxn modelId="{1A622B24-254F-7840-ACBE-4DA226DA59E2}" srcId="{DF9979EB-C2CA-1B40-983F-8B6755AC6D9B}" destId="{80EB3841-A8FA-B140-A96A-0C99B8C55198}" srcOrd="0" destOrd="0" parTransId="{463C65A7-E2D4-8245-A89E-377882B96EC2}" sibTransId="{48310265-4CD4-B542-ABC5-DD3D6D364A6F}"/>
    <dgm:cxn modelId="{5A728630-52EE-424C-8835-CCE5CAC93801}" type="presOf" srcId="{DF9979EB-C2CA-1B40-983F-8B6755AC6D9B}" destId="{F5E9F4CB-41DE-F74F-88CD-571B3B2FDE11}" srcOrd="0" destOrd="0" presId="urn:microsoft.com/office/officeart/2005/8/layout/hProcess9"/>
    <dgm:cxn modelId="{EA7ADD88-E591-8E41-9153-8987B18A9E1B}" type="presOf" srcId="{80EB3841-A8FA-B140-A96A-0C99B8C55198}" destId="{655146B0-23CF-A14C-9941-B759E4A4C2D8}" srcOrd="0" destOrd="0" presId="urn:microsoft.com/office/officeart/2005/8/layout/hProcess9"/>
    <dgm:cxn modelId="{DD40AC71-3A9C-D44C-B7CD-03D855A501F0}" type="presParOf" srcId="{F5E9F4CB-41DE-F74F-88CD-571B3B2FDE11}" destId="{4F2D8D83-D273-B74C-87A0-41A5CE6D8E6C}" srcOrd="0" destOrd="0" presId="urn:microsoft.com/office/officeart/2005/8/layout/hProcess9"/>
    <dgm:cxn modelId="{EEEEE34A-C9A2-3045-8877-98443B49BD39}" type="presParOf" srcId="{F5E9F4CB-41DE-F74F-88CD-571B3B2FDE11}" destId="{5E9BE053-7D9D-BA4B-940B-2A45FDBC9BEE}" srcOrd="1" destOrd="0" presId="urn:microsoft.com/office/officeart/2005/8/layout/hProcess9"/>
    <dgm:cxn modelId="{8A5FE63E-3DC4-0940-92CB-F2373F311845}" type="presParOf" srcId="{5E9BE053-7D9D-BA4B-940B-2A45FDBC9BEE}" destId="{655146B0-23CF-A14C-9941-B759E4A4C2D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474E1-6227-4122-9253-A087CB7076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BB5E550-BF1B-4639-9563-7B6D53EAE5FE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Le problème est évident</a:t>
          </a:r>
        </a:p>
      </dgm:t>
    </dgm:pt>
    <dgm:pt modelId="{4D553AD4-E5B4-4ADC-AE90-E1057B6334A1}" type="parTrans" cxnId="{293CD902-DD3E-4224-AE0D-65DB34B538D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43B1B48-5A2D-41D4-9294-29DAC85EBAF7}" type="sibTrans" cxnId="{293CD902-DD3E-4224-AE0D-65DB34B538D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C47AC8F-FB1A-4E8F-994C-F7EED539CC9A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Le choix final sera </a:t>
          </a:r>
        </a:p>
        <a:p>
          <a:endParaRPr lang="fr-CA" sz="1100" b="1" dirty="0">
            <a:solidFill>
              <a:srgbClr val="000000"/>
            </a:solidFill>
          </a:endParaRPr>
        </a:p>
        <a:p>
          <a:r>
            <a:rPr lang="fr-CA" sz="1100" b="1" dirty="0">
              <a:solidFill>
                <a:srgbClr val="000000"/>
              </a:solidFill>
            </a:rPr>
            <a:t>optimal</a:t>
          </a:r>
        </a:p>
      </dgm:t>
    </dgm:pt>
    <dgm:pt modelId="{F3CE3725-0996-4A0A-9DCF-911A61F79698}" type="parTrans" cxnId="{FA03788D-720E-49C9-AF69-31E78EC6015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B126A4D-BF66-4754-B117-A270368A9635}" type="sibTrans" cxnId="{FA03788D-720E-49C9-AF69-31E78EC6015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8C59F29-9FDE-4647-91FF-2DEB67C239FF}">
      <dgm:prSet custT="1"/>
      <dgm:spPr>
        <a:solidFill>
          <a:srgbClr val="ADD387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L’objectif est unique et bien défini</a:t>
          </a:r>
        </a:p>
      </dgm:t>
    </dgm:pt>
    <dgm:pt modelId="{C429932F-6B2F-484A-BA70-1747C042FC21}" type="parTrans" cxnId="{738F781F-712E-4291-A7A9-CBFDACA6CA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8466312-D764-48E0-9E66-8C7F56FB857D}" type="sibTrans" cxnId="{738F781F-712E-4291-A7A9-CBFDACA6CA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182DBC9-AC18-4E27-BA8D-D85CCACC9D36}">
      <dgm:prSet custT="1"/>
      <dgm:spPr>
        <a:solidFill>
          <a:srgbClr val="ADD387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Les préférences sont claires et constantes</a:t>
          </a:r>
        </a:p>
      </dgm:t>
    </dgm:pt>
    <dgm:pt modelId="{59BF38C8-22A7-47B0-B867-E508C1663D0F}" type="parTrans" cxnId="{0788F54D-AF3D-43FF-965B-F60958D2F43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07B7DCB-44B4-4B03-A646-D8850BF7709E}" type="sibTrans" cxnId="{0788F54D-AF3D-43FF-965B-F60958D2F43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9BC2384-E55E-40D4-B4EF-D7ABF7BDCC33}">
      <dgm:prSet custT="1"/>
      <dgm:spPr>
        <a:solidFill>
          <a:srgbClr val="ADD387"/>
        </a:solidFill>
      </dgm:spPr>
      <dgm:t>
        <a:bodyPr/>
        <a:lstStyle/>
        <a:p>
          <a:pPr marL="0" indent="0"/>
          <a:r>
            <a:rPr lang="fr-CA" sz="1100" b="1" dirty="0">
              <a:solidFill>
                <a:srgbClr val="000000"/>
              </a:solidFill>
            </a:rPr>
            <a:t>Il n’y a aucune contrainte de temps ni de coût</a:t>
          </a:r>
        </a:p>
      </dgm:t>
    </dgm:pt>
    <dgm:pt modelId="{6D7277FB-9AAA-4910-8F0E-B25B0A38597E}" type="parTrans" cxnId="{AEB173C6-AAC5-400C-BFAE-E64310E8DAF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BE073DF-F363-471C-BA03-FBB4C774076D}" type="sibTrans" cxnId="{AEB173C6-AAC5-400C-BFAE-E64310E8DAF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CE7D17F-900D-2844-951E-F9A8252D754A}">
      <dgm:prSet custT="1"/>
      <dgm:spPr>
        <a:solidFill>
          <a:srgbClr val="ADD387"/>
        </a:solidFill>
      </dgm:spPr>
      <dgm:t>
        <a:bodyPr/>
        <a:lstStyle/>
        <a:p>
          <a:r>
            <a:rPr lang="fr-FR" sz="1100" b="1" dirty="0">
              <a:solidFill>
                <a:srgbClr val="000000"/>
              </a:solidFill>
            </a:rPr>
            <a:t>Les solutions et les conséquences sont connues</a:t>
          </a:r>
          <a:endParaRPr lang="fr-CA" sz="1100" b="1" dirty="0">
            <a:solidFill>
              <a:srgbClr val="000000"/>
            </a:solidFill>
          </a:endParaRPr>
        </a:p>
      </dgm:t>
    </dgm:pt>
    <dgm:pt modelId="{8D6559F0-9904-0A45-99A6-097A9287BE7C}" type="parTrans" cxnId="{262F4CD2-61E0-F449-897B-4F918ED19AFD}">
      <dgm:prSet/>
      <dgm:spPr/>
      <dgm:t>
        <a:bodyPr/>
        <a:lstStyle/>
        <a:p>
          <a:endParaRPr lang="fr-FR"/>
        </a:p>
      </dgm:t>
    </dgm:pt>
    <dgm:pt modelId="{3BFC27EF-A071-5843-BDED-9223F93FA9FE}" type="sibTrans" cxnId="{262F4CD2-61E0-F449-897B-4F918ED19AFD}">
      <dgm:prSet/>
      <dgm:spPr/>
      <dgm:t>
        <a:bodyPr/>
        <a:lstStyle/>
        <a:p>
          <a:endParaRPr lang="fr-FR"/>
        </a:p>
      </dgm:t>
    </dgm:pt>
    <dgm:pt modelId="{FC670912-AB6A-4515-A969-11CCD52C14A4}" type="pres">
      <dgm:prSet presAssocID="{408474E1-6227-4122-9253-A087CB70769C}" presName="CompostProcess" presStyleCnt="0">
        <dgm:presLayoutVars>
          <dgm:dir/>
          <dgm:resizeHandles val="exact"/>
        </dgm:presLayoutVars>
      </dgm:prSet>
      <dgm:spPr/>
    </dgm:pt>
    <dgm:pt modelId="{C6B76781-7774-447B-BF67-A20C1757CD2B}" type="pres">
      <dgm:prSet presAssocID="{408474E1-6227-4122-9253-A087CB70769C}" presName="arrow" presStyleLbl="bgShp" presStyleIdx="0" presStyleCnt="1"/>
      <dgm:spPr>
        <a:solidFill>
          <a:srgbClr val="8DC1C5">
            <a:alpha val="25000"/>
          </a:srgbClr>
        </a:solidFill>
      </dgm:spPr>
    </dgm:pt>
    <dgm:pt modelId="{18A91FA9-6B7C-475F-B0E7-532042888FC6}" type="pres">
      <dgm:prSet presAssocID="{408474E1-6227-4122-9253-A087CB70769C}" presName="linearProcess" presStyleCnt="0"/>
      <dgm:spPr/>
    </dgm:pt>
    <dgm:pt modelId="{C6249C9D-39FC-4179-940A-01153CFF80D7}" type="pres">
      <dgm:prSet presAssocID="{7BB5E550-BF1B-4639-9563-7B6D53EAE5FE}" presName="textNode" presStyleLbl="node1" presStyleIdx="0" presStyleCnt="6" custLinFactX="1711" custLinFactNeighborX="100000" custLinFactNeighborY="-1829">
        <dgm:presLayoutVars>
          <dgm:bulletEnabled val="1"/>
        </dgm:presLayoutVars>
      </dgm:prSet>
      <dgm:spPr/>
    </dgm:pt>
    <dgm:pt modelId="{343D8100-C075-4805-BFD0-88A13A6EBF5C}" type="pres">
      <dgm:prSet presAssocID="{843B1B48-5A2D-41D4-9294-29DAC85EBAF7}" presName="sibTrans" presStyleCnt="0"/>
      <dgm:spPr/>
    </dgm:pt>
    <dgm:pt modelId="{03AA99CF-5CC2-4806-8274-408D813EAAEC}" type="pres">
      <dgm:prSet presAssocID="{C8C59F29-9FDE-4647-91FF-2DEB67C239FF}" presName="textNode" presStyleLbl="node1" presStyleIdx="1" presStyleCnt="6" custScaleX="123799" custLinFactNeighborX="32915" custLinFactNeighborY="-1829">
        <dgm:presLayoutVars>
          <dgm:bulletEnabled val="1"/>
        </dgm:presLayoutVars>
      </dgm:prSet>
      <dgm:spPr/>
    </dgm:pt>
    <dgm:pt modelId="{11D0F223-5550-40C3-85E5-A489D5C5EB70}" type="pres">
      <dgm:prSet presAssocID="{98466312-D764-48E0-9E66-8C7F56FB857D}" presName="sibTrans" presStyleCnt="0"/>
      <dgm:spPr/>
    </dgm:pt>
    <dgm:pt modelId="{FDDE9A13-F11E-495E-B0BB-6B56CE4016BC}" type="pres">
      <dgm:prSet presAssocID="{9182DBC9-AC18-4E27-BA8D-D85CCACC9D36}" presName="textNode" presStyleLbl="node1" presStyleIdx="2" presStyleCnt="6" custScaleX="111611" custLinFactNeighborX="-46343" custLinFactNeighborY="-1829">
        <dgm:presLayoutVars>
          <dgm:bulletEnabled val="1"/>
        </dgm:presLayoutVars>
      </dgm:prSet>
      <dgm:spPr/>
    </dgm:pt>
    <dgm:pt modelId="{4609D521-F32A-4CC7-8CC1-7366603D1E28}" type="pres">
      <dgm:prSet presAssocID="{A07B7DCB-44B4-4B03-A646-D8850BF7709E}" presName="sibTrans" presStyleCnt="0"/>
      <dgm:spPr/>
    </dgm:pt>
    <dgm:pt modelId="{1C3E9BF0-EFC1-2E48-A60E-757EA0026311}" type="pres">
      <dgm:prSet presAssocID="{5CE7D17F-900D-2844-951E-F9A8252D754A}" presName="textNode" presStyleLbl="node1" presStyleIdx="3" presStyleCnt="6" custScaleX="109067" custLinFactX="-5603" custLinFactNeighborX="-100000" custLinFactNeighborY="-1829">
        <dgm:presLayoutVars>
          <dgm:bulletEnabled val="1"/>
        </dgm:presLayoutVars>
      </dgm:prSet>
      <dgm:spPr/>
    </dgm:pt>
    <dgm:pt modelId="{17A67C44-0294-1E4A-8C11-A20D141E87DB}" type="pres">
      <dgm:prSet presAssocID="{3BFC27EF-A071-5843-BDED-9223F93FA9FE}" presName="sibTrans" presStyleCnt="0"/>
      <dgm:spPr/>
    </dgm:pt>
    <dgm:pt modelId="{81CCB8BD-3D9C-4425-A1CB-9988A6D7D37C}" type="pres">
      <dgm:prSet presAssocID="{89BC2384-E55E-40D4-B4EF-D7ABF7BDCC33}" presName="textNode" presStyleLbl="node1" presStyleIdx="4" presStyleCnt="6" custScaleX="108993" custLinFactX="-17489" custLinFactNeighborX="-100000" custLinFactNeighborY="-1829">
        <dgm:presLayoutVars>
          <dgm:bulletEnabled val="1"/>
        </dgm:presLayoutVars>
      </dgm:prSet>
      <dgm:spPr/>
    </dgm:pt>
    <dgm:pt modelId="{9E4F5BD5-77FD-4223-A2A7-BBA56DC02130}" type="pres">
      <dgm:prSet presAssocID="{4BE073DF-F363-471C-BA03-FBB4C774076D}" presName="sibTrans" presStyleCnt="0"/>
      <dgm:spPr/>
    </dgm:pt>
    <dgm:pt modelId="{5B869155-5235-4129-9355-1CB2616D458D}" type="pres">
      <dgm:prSet presAssocID="{EC47AC8F-FB1A-4E8F-994C-F7EED539CC9A}" presName="textNode" presStyleLbl="node1" presStyleIdx="5" presStyleCnt="6" custLinFactNeighborX="-68778" custLinFactNeighborY="-764">
        <dgm:presLayoutVars>
          <dgm:bulletEnabled val="1"/>
        </dgm:presLayoutVars>
      </dgm:prSet>
      <dgm:spPr/>
    </dgm:pt>
  </dgm:ptLst>
  <dgm:cxnLst>
    <dgm:cxn modelId="{293CD902-DD3E-4224-AE0D-65DB34B538D7}" srcId="{408474E1-6227-4122-9253-A087CB70769C}" destId="{7BB5E550-BF1B-4639-9563-7B6D53EAE5FE}" srcOrd="0" destOrd="0" parTransId="{4D553AD4-E5B4-4ADC-AE90-E1057B6334A1}" sibTransId="{843B1B48-5A2D-41D4-9294-29DAC85EBAF7}"/>
    <dgm:cxn modelId="{D4E1BF03-ED9B-5E4C-BF29-4228764E45C9}" type="presOf" srcId="{89BC2384-E55E-40D4-B4EF-D7ABF7BDCC33}" destId="{81CCB8BD-3D9C-4425-A1CB-9988A6D7D37C}" srcOrd="0" destOrd="0" presId="urn:microsoft.com/office/officeart/2005/8/layout/hProcess9"/>
    <dgm:cxn modelId="{72579514-C7AF-394E-BA23-85DB52FD772B}" type="presOf" srcId="{7BB5E550-BF1B-4639-9563-7B6D53EAE5FE}" destId="{C6249C9D-39FC-4179-940A-01153CFF80D7}" srcOrd="0" destOrd="0" presId="urn:microsoft.com/office/officeart/2005/8/layout/hProcess9"/>
    <dgm:cxn modelId="{738F781F-712E-4291-A7A9-CBFDACA6CA09}" srcId="{408474E1-6227-4122-9253-A087CB70769C}" destId="{C8C59F29-9FDE-4647-91FF-2DEB67C239FF}" srcOrd="1" destOrd="0" parTransId="{C429932F-6B2F-484A-BA70-1747C042FC21}" sibTransId="{98466312-D764-48E0-9E66-8C7F56FB857D}"/>
    <dgm:cxn modelId="{D9C16B39-B1FC-BD4D-B7DE-38A67099485F}" type="presOf" srcId="{EC47AC8F-FB1A-4E8F-994C-F7EED539CC9A}" destId="{5B869155-5235-4129-9355-1CB2616D458D}" srcOrd="0" destOrd="0" presId="urn:microsoft.com/office/officeart/2005/8/layout/hProcess9"/>
    <dgm:cxn modelId="{0788F54D-AF3D-43FF-965B-F60958D2F43D}" srcId="{408474E1-6227-4122-9253-A087CB70769C}" destId="{9182DBC9-AC18-4E27-BA8D-D85CCACC9D36}" srcOrd="2" destOrd="0" parTransId="{59BF38C8-22A7-47B0-B867-E508C1663D0F}" sibTransId="{A07B7DCB-44B4-4B03-A646-D8850BF7709E}"/>
    <dgm:cxn modelId="{FA03788D-720E-49C9-AF69-31E78EC6015A}" srcId="{408474E1-6227-4122-9253-A087CB70769C}" destId="{EC47AC8F-FB1A-4E8F-994C-F7EED539CC9A}" srcOrd="5" destOrd="0" parTransId="{F3CE3725-0996-4A0A-9DCF-911A61F79698}" sibTransId="{9B126A4D-BF66-4754-B117-A270368A9635}"/>
    <dgm:cxn modelId="{5CF916AD-698D-8C48-B32B-FF2B4374C328}" type="presOf" srcId="{C8C59F29-9FDE-4647-91FF-2DEB67C239FF}" destId="{03AA99CF-5CC2-4806-8274-408D813EAAEC}" srcOrd="0" destOrd="0" presId="urn:microsoft.com/office/officeart/2005/8/layout/hProcess9"/>
    <dgm:cxn modelId="{A59B5EBD-14A8-D249-B7E2-D4430077CFFE}" type="presOf" srcId="{408474E1-6227-4122-9253-A087CB70769C}" destId="{FC670912-AB6A-4515-A969-11CCD52C14A4}" srcOrd="0" destOrd="0" presId="urn:microsoft.com/office/officeart/2005/8/layout/hProcess9"/>
    <dgm:cxn modelId="{AEB173C6-AAC5-400C-BFAE-E64310E8DAF9}" srcId="{408474E1-6227-4122-9253-A087CB70769C}" destId="{89BC2384-E55E-40D4-B4EF-D7ABF7BDCC33}" srcOrd="4" destOrd="0" parTransId="{6D7277FB-9AAA-4910-8F0E-B25B0A38597E}" sibTransId="{4BE073DF-F363-471C-BA03-FBB4C774076D}"/>
    <dgm:cxn modelId="{E865DAD0-3C36-3740-8A0A-940C72413791}" type="presOf" srcId="{9182DBC9-AC18-4E27-BA8D-D85CCACC9D36}" destId="{FDDE9A13-F11E-495E-B0BB-6B56CE4016BC}" srcOrd="0" destOrd="0" presId="urn:microsoft.com/office/officeart/2005/8/layout/hProcess9"/>
    <dgm:cxn modelId="{262F4CD2-61E0-F449-897B-4F918ED19AFD}" srcId="{408474E1-6227-4122-9253-A087CB70769C}" destId="{5CE7D17F-900D-2844-951E-F9A8252D754A}" srcOrd="3" destOrd="0" parTransId="{8D6559F0-9904-0A45-99A6-097A9287BE7C}" sibTransId="{3BFC27EF-A071-5843-BDED-9223F93FA9FE}"/>
    <dgm:cxn modelId="{CD68DFF1-67FD-494D-A634-16A8DFEF28A0}" type="presOf" srcId="{5CE7D17F-900D-2844-951E-F9A8252D754A}" destId="{1C3E9BF0-EFC1-2E48-A60E-757EA0026311}" srcOrd="0" destOrd="0" presId="urn:microsoft.com/office/officeart/2005/8/layout/hProcess9"/>
    <dgm:cxn modelId="{52EB54FF-DAB6-ED48-8C53-7551F2896FFA}" type="presParOf" srcId="{FC670912-AB6A-4515-A969-11CCD52C14A4}" destId="{C6B76781-7774-447B-BF67-A20C1757CD2B}" srcOrd="0" destOrd="0" presId="urn:microsoft.com/office/officeart/2005/8/layout/hProcess9"/>
    <dgm:cxn modelId="{DA4AEDAB-C211-3148-9CB7-BCF7B6E00953}" type="presParOf" srcId="{FC670912-AB6A-4515-A969-11CCD52C14A4}" destId="{18A91FA9-6B7C-475F-B0E7-532042888FC6}" srcOrd="1" destOrd="0" presId="urn:microsoft.com/office/officeart/2005/8/layout/hProcess9"/>
    <dgm:cxn modelId="{DEE8A82F-B50C-D944-A500-742470056000}" type="presParOf" srcId="{18A91FA9-6B7C-475F-B0E7-532042888FC6}" destId="{C6249C9D-39FC-4179-940A-01153CFF80D7}" srcOrd="0" destOrd="0" presId="urn:microsoft.com/office/officeart/2005/8/layout/hProcess9"/>
    <dgm:cxn modelId="{036C47D2-7B32-8B42-B16C-E3528BE24432}" type="presParOf" srcId="{18A91FA9-6B7C-475F-B0E7-532042888FC6}" destId="{343D8100-C075-4805-BFD0-88A13A6EBF5C}" srcOrd="1" destOrd="0" presId="urn:microsoft.com/office/officeart/2005/8/layout/hProcess9"/>
    <dgm:cxn modelId="{CF55ADFB-10BA-8A4F-B1C2-5754CD05DA17}" type="presParOf" srcId="{18A91FA9-6B7C-475F-B0E7-532042888FC6}" destId="{03AA99CF-5CC2-4806-8274-408D813EAAEC}" srcOrd="2" destOrd="0" presId="urn:microsoft.com/office/officeart/2005/8/layout/hProcess9"/>
    <dgm:cxn modelId="{B699C9E1-7BAB-8046-88DF-BC9279870CF5}" type="presParOf" srcId="{18A91FA9-6B7C-475F-B0E7-532042888FC6}" destId="{11D0F223-5550-40C3-85E5-A489D5C5EB70}" srcOrd="3" destOrd="0" presId="urn:microsoft.com/office/officeart/2005/8/layout/hProcess9"/>
    <dgm:cxn modelId="{1BACF9BC-2406-314C-B5AB-954555AE68E0}" type="presParOf" srcId="{18A91FA9-6B7C-475F-B0E7-532042888FC6}" destId="{FDDE9A13-F11E-495E-B0BB-6B56CE4016BC}" srcOrd="4" destOrd="0" presId="urn:microsoft.com/office/officeart/2005/8/layout/hProcess9"/>
    <dgm:cxn modelId="{C7FA7482-2879-394E-B3C0-BB3C3C3A1144}" type="presParOf" srcId="{18A91FA9-6B7C-475F-B0E7-532042888FC6}" destId="{4609D521-F32A-4CC7-8CC1-7366603D1E28}" srcOrd="5" destOrd="0" presId="urn:microsoft.com/office/officeart/2005/8/layout/hProcess9"/>
    <dgm:cxn modelId="{E85FB905-C316-9440-BFDA-95D8660B8DF7}" type="presParOf" srcId="{18A91FA9-6B7C-475F-B0E7-532042888FC6}" destId="{1C3E9BF0-EFC1-2E48-A60E-757EA0026311}" srcOrd="6" destOrd="0" presId="urn:microsoft.com/office/officeart/2005/8/layout/hProcess9"/>
    <dgm:cxn modelId="{E98FFDBF-87B7-F04D-89A9-D447390E5603}" type="presParOf" srcId="{18A91FA9-6B7C-475F-B0E7-532042888FC6}" destId="{17A67C44-0294-1E4A-8C11-A20D141E87DB}" srcOrd="7" destOrd="0" presId="urn:microsoft.com/office/officeart/2005/8/layout/hProcess9"/>
    <dgm:cxn modelId="{C664F084-09B2-464F-9142-88E492763E36}" type="presParOf" srcId="{18A91FA9-6B7C-475F-B0E7-532042888FC6}" destId="{81CCB8BD-3D9C-4425-A1CB-9988A6D7D37C}" srcOrd="8" destOrd="0" presId="urn:microsoft.com/office/officeart/2005/8/layout/hProcess9"/>
    <dgm:cxn modelId="{1D70D4CC-D2E4-9E42-9406-E5456715DE62}" type="presParOf" srcId="{18A91FA9-6B7C-475F-B0E7-532042888FC6}" destId="{9E4F5BD5-77FD-4223-A2A7-BBA56DC02130}" srcOrd="9" destOrd="0" presId="urn:microsoft.com/office/officeart/2005/8/layout/hProcess9"/>
    <dgm:cxn modelId="{4F1C5169-9A82-984A-8EDF-C5665396CF4A}" type="presParOf" srcId="{18A91FA9-6B7C-475F-B0E7-532042888FC6}" destId="{5B869155-5235-4129-9355-1CB2616D458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474E1-6227-4122-9253-A087CB7076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BB5E550-BF1B-4639-9563-7B6D53EAE5FE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On ne peut pas traiter toute l’information</a:t>
          </a:r>
        </a:p>
      </dgm:t>
    </dgm:pt>
    <dgm:pt modelId="{4D553AD4-E5B4-4ADC-AE90-E1057B6334A1}" type="parTrans" cxnId="{293CD902-DD3E-4224-AE0D-65DB34B538D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43B1B48-5A2D-41D4-9294-29DAC85EBAF7}" type="sibTrans" cxnId="{293CD902-DD3E-4224-AE0D-65DB34B538D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C47AC8F-FB1A-4E8F-994C-F7EED539CC9A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Le choix final sera </a:t>
          </a:r>
        </a:p>
        <a:p>
          <a:endParaRPr lang="fr-CA" sz="1100" b="1" dirty="0">
            <a:solidFill>
              <a:srgbClr val="000000"/>
            </a:solidFill>
          </a:endParaRPr>
        </a:p>
        <a:p>
          <a:r>
            <a:rPr lang="fr-CA" sz="1100" b="1" dirty="0">
              <a:solidFill>
                <a:srgbClr val="000000"/>
              </a:solidFill>
            </a:rPr>
            <a:t>satisfaisant</a:t>
          </a:r>
        </a:p>
      </dgm:t>
    </dgm:pt>
    <dgm:pt modelId="{F3CE3725-0996-4A0A-9DCF-911A61F79698}" type="parTrans" cxnId="{FA03788D-720E-49C9-AF69-31E78EC6015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B126A4D-BF66-4754-B117-A270368A9635}" type="sibTrans" cxnId="{FA03788D-720E-49C9-AF69-31E78EC6015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8C59F29-9FDE-4647-91FF-2DEB67C239FF}">
      <dgm:prSet custT="1"/>
      <dgm:spPr>
        <a:solidFill>
          <a:srgbClr val="ADD387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Toutes les options ne sont pas connues</a:t>
          </a:r>
        </a:p>
      </dgm:t>
    </dgm:pt>
    <dgm:pt modelId="{C429932F-6B2F-484A-BA70-1747C042FC21}" type="parTrans" cxnId="{738F781F-712E-4291-A7A9-CBFDACA6CA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8466312-D764-48E0-9E66-8C7F56FB857D}" type="sibTrans" cxnId="{738F781F-712E-4291-A7A9-CBFDACA6CA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182DBC9-AC18-4E27-BA8D-D85CCACC9D36}">
      <dgm:prSet custT="1"/>
      <dgm:spPr>
        <a:solidFill>
          <a:srgbClr val="ADD387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Les préférences ne sont ni claires, ni fixes</a:t>
          </a:r>
        </a:p>
      </dgm:t>
    </dgm:pt>
    <dgm:pt modelId="{59BF38C8-22A7-47B0-B867-E508C1663D0F}" type="parTrans" cxnId="{0788F54D-AF3D-43FF-965B-F60958D2F43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07B7DCB-44B4-4B03-A646-D8850BF7709E}" type="sibTrans" cxnId="{0788F54D-AF3D-43FF-965B-F60958D2F43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9BC2384-E55E-40D4-B4EF-D7ABF7BDCC33}">
      <dgm:prSet custT="1"/>
      <dgm:spPr>
        <a:solidFill>
          <a:srgbClr val="ADD387"/>
        </a:solidFill>
      </dgm:spPr>
      <dgm:t>
        <a:bodyPr/>
        <a:lstStyle/>
        <a:p>
          <a:pPr marL="0" indent="0"/>
          <a:r>
            <a:rPr lang="fr-CA" sz="1100" b="1" dirty="0">
              <a:solidFill>
                <a:srgbClr val="000000"/>
              </a:solidFill>
            </a:rPr>
            <a:t>Il y a une contrainte de temps et de coût</a:t>
          </a:r>
        </a:p>
      </dgm:t>
    </dgm:pt>
    <dgm:pt modelId="{6D7277FB-9AAA-4910-8F0E-B25B0A38597E}" type="parTrans" cxnId="{AEB173C6-AAC5-400C-BFAE-E64310E8DAF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BE073DF-F363-471C-BA03-FBB4C774076D}" type="sibTrans" cxnId="{AEB173C6-AAC5-400C-BFAE-E64310E8DAF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27537DD-3447-4645-BF75-230454C3BE7E}">
      <dgm:prSet custT="1"/>
      <dgm:spPr>
        <a:solidFill>
          <a:srgbClr val="ADD387"/>
        </a:solidFill>
      </dgm:spPr>
      <dgm:t>
        <a:bodyPr/>
        <a:lstStyle/>
        <a:p>
          <a:r>
            <a:rPr lang="fr-CA" sz="1100" b="1" dirty="0">
              <a:solidFill>
                <a:srgbClr val="000000"/>
              </a:solidFill>
            </a:rPr>
            <a:t>Les conséquences ne sont pas connues</a:t>
          </a:r>
        </a:p>
      </dgm:t>
    </dgm:pt>
    <dgm:pt modelId="{4B4EBCF8-A8C2-4D47-A7AB-6FF3D14B7FCC}" type="parTrans" cxnId="{FD05C6C5-3692-7C4E-9A15-5A1EC7CD22F5}">
      <dgm:prSet/>
      <dgm:spPr/>
      <dgm:t>
        <a:bodyPr/>
        <a:lstStyle/>
        <a:p>
          <a:endParaRPr lang="fr-FR"/>
        </a:p>
      </dgm:t>
    </dgm:pt>
    <dgm:pt modelId="{687BF883-53DE-8A48-923F-791427338E62}" type="sibTrans" cxnId="{FD05C6C5-3692-7C4E-9A15-5A1EC7CD22F5}">
      <dgm:prSet/>
      <dgm:spPr/>
      <dgm:t>
        <a:bodyPr/>
        <a:lstStyle/>
        <a:p>
          <a:endParaRPr lang="fr-FR"/>
        </a:p>
      </dgm:t>
    </dgm:pt>
    <dgm:pt modelId="{FC670912-AB6A-4515-A969-11CCD52C14A4}" type="pres">
      <dgm:prSet presAssocID="{408474E1-6227-4122-9253-A087CB70769C}" presName="CompostProcess" presStyleCnt="0">
        <dgm:presLayoutVars>
          <dgm:dir/>
          <dgm:resizeHandles val="exact"/>
        </dgm:presLayoutVars>
      </dgm:prSet>
      <dgm:spPr/>
    </dgm:pt>
    <dgm:pt modelId="{C6B76781-7774-447B-BF67-A20C1757CD2B}" type="pres">
      <dgm:prSet presAssocID="{408474E1-6227-4122-9253-A087CB70769C}" presName="arrow" presStyleLbl="bgShp" presStyleIdx="0" presStyleCnt="1"/>
      <dgm:spPr>
        <a:solidFill>
          <a:srgbClr val="8DC1C5">
            <a:alpha val="25000"/>
          </a:srgbClr>
        </a:solidFill>
      </dgm:spPr>
    </dgm:pt>
    <dgm:pt modelId="{18A91FA9-6B7C-475F-B0E7-532042888FC6}" type="pres">
      <dgm:prSet presAssocID="{408474E1-6227-4122-9253-A087CB70769C}" presName="linearProcess" presStyleCnt="0"/>
      <dgm:spPr/>
    </dgm:pt>
    <dgm:pt modelId="{C6249C9D-39FC-4179-940A-01153CFF80D7}" type="pres">
      <dgm:prSet presAssocID="{7BB5E550-BF1B-4639-9563-7B6D53EAE5FE}" presName="textNode" presStyleLbl="node1" presStyleIdx="0" presStyleCnt="6" custScaleX="97920" custLinFactX="1711" custLinFactNeighborX="100000" custLinFactNeighborY="-1829">
        <dgm:presLayoutVars>
          <dgm:bulletEnabled val="1"/>
        </dgm:presLayoutVars>
      </dgm:prSet>
      <dgm:spPr/>
    </dgm:pt>
    <dgm:pt modelId="{343D8100-C075-4805-BFD0-88A13A6EBF5C}" type="pres">
      <dgm:prSet presAssocID="{843B1B48-5A2D-41D4-9294-29DAC85EBAF7}" presName="sibTrans" presStyleCnt="0"/>
      <dgm:spPr/>
    </dgm:pt>
    <dgm:pt modelId="{03AA99CF-5CC2-4806-8274-408D813EAAEC}" type="pres">
      <dgm:prSet presAssocID="{C8C59F29-9FDE-4647-91FF-2DEB67C239FF}" presName="textNode" presStyleLbl="node1" presStyleIdx="1" presStyleCnt="6" custScaleX="100442" custLinFactNeighborX="32915" custLinFactNeighborY="-1829">
        <dgm:presLayoutVars>
          <dgm:bulletEnabled val="1"/>
        </dgm:presLayoutVars>
      </dgm:prSet>
      <dgm:spPr/>
    </dgm:pt>
    <dgm:pt modelId="{11D0F223-5550-40C3-85E5-A489D5C5EB70}" type="pres">
      <dgm:prSet presAssocID="{98466312-D764-48E0-9E66-8C7F56FB857D}" presName="sibTrans" presStyleCnt="0"/>
      <dgm:spPr/>
    </dgm:pt>
    <dgm:pt modelId="{FDDE9A13-F11E-495E-B0BB-6B56CE4016BC}" type="pres">
      <dgm:prSet presAssocID="{9182DBC9-AC18-4E27-BA8D-D85CCACC9D36}" presName="textNode" presStyleLbl="node1" presStyleIdx="2" presStyleCnt="6" custScaleX="93382" custLinFactNeighborX="-46343" custLinFactNeighborY="-1829">
        <dgm:presLayoutVars>
          <dgm:bulletEnabled val="1"/>
        </dgm:presLayoutVars>
      </dgm:prSet>
      <dgm:spPr/>
    </dgm:pt>
    <dgm:pt modelId="{4609D521-F32A-4CC7-8CC1-7366603D1E28}" type="pres">
      <dgm:prSet presAssocID="{A07B7DCB-44B4-4B03-A646-D8850BF7709E}" presName="sibTrans" presStyleCnt="0"/>
      <dgm:spPr/>
    </dgm:pt>
    <dgm:pt modelId="{829FF3CC-7BC0-A442-AA80-08267086C4C0}" type="pres">
      <dgm:prSet presAssocID="{827537DD-3447-4645-BF75-230454C3BE7E}" presName="textNode" presStyleLbl="node1" presStyleIdx="3" presStyleCnt="6" custScaleX="117381" custLinFactX="-3429" custLinFactNeighborX="-100000" custLinFactNeighborY="-1829">
        <dgm:presLayoutVars>
          <dgm:bulletEnabled val="1"/>
        </dgm:presLayoutVars>
      </dgm:prSet>
      <dgm:spPr/>
    </dgm:pt>
    <dgm:pt modelId="{E323E583-EE0D-E648-AA77-499C400DA48D}" type="pres">
      <dgm:prSet presAssocID="{687BF883-53DE-8A48-923F-791427338E62}" presName="sibTrans" presStyleCnt="0"/>
      <dgm:spPr/>
    </dgm:pt>
    <dgm:pt modelId="{81CCB8BD-3D9C-4425-A1CB-9988A6D7D37C}" type="pres">
      <dgm:prSet presAssocID="{89BC2384-E55E-40D4-B4EF-D7ABF7BDCC33}" presName="textNode" presStyleLbl="node1" presStyleIdx="4" presStyleCnt="6" custScaleX="94260" custLinFactX="-14465" custLinFactNeighborX="-100000" custLinFactNeighborY="-1829">
        <dgm:presLayoutVars>
          <dgm:bulletEnabled val="1"/>
        </dgm:presLayoutVars>
      </dgm:prSet>
      <dgm:spPr/>
    </dgm:pt>
    <dgm:pt modelId="{9E4F5BD5-77FD-4223-A2A7-BBA56DC02130}" type="pres">
      <dgm:prSet presAssocID="{4BE073DF-F363-471C-BA03-FBB4C774076D}" presName="sibTrans" presStyleCnt="0"/>
      <dgm:spPr/>
    </dgm:pt>
    <dgm:pt modelId="{5B869155-5235-4129-9355-1CB2616D458D}" type="pres">
      <dgm:prSet presAssocID="{EC47AC8F-FB1A-4E8F-994C-F7EED539CC9A}" presName="textNode" presStyleLbl="node1" presStyleIdx="5" presStyleCnt="6" custLinFactNeighborX="-68778" custLinFactNeighborY="-764">
        <dgm:presLayoutVars>
          <dgm:bulletEnabled val="1"/>
        </dgm:presLayoutVars>
      </dgm:prSet>
      <dgm:spPr/>
    </dgm:pt>
  </dgm:ptLst>
  <dgm:cxnLst>
    <dgm:cxn modelId="{293CD902-DD3E-4224-AE0D-65DB34B538D7}" srcId="{408474E1-6227-4122-9253-A087CB70769C}" destId="{7BB5E550-BF1B-4639-9563-7B6D53EAE5FE}" srcOrd="0" destOrd="0" parTransId="{4D553AD4-E5B4-4ADC-AE90-E1057B6334A1}" sibTransId="{843B1B48-5A2D-41D4-9294-29DAC85EBAF7}"/>
    <dgm:cxn modelId="{E055E904-9F92-8E45-9547-B0CBA2B14556}" type="presOf" srcId="{89BC2384-E55E-40D4-B4EF-D7ABF7BDCC33}" destId="{81CCB8BD-3D9C-4425-A1CB-9988A6D7D37C}" srcOrd="0" destOrd="0" presId="urn:microsoft.com/office/officeart/2005/8/layout/hProcess9"/>
    <dgm:cxn modelId="{8964841E-DE66-2048-9D7A-82AA0391BAC2}" type="presOf" srcId="{7BB5E550-BF1B-4639-9563-7B6D53EAE5FE}" destId="{C6249C9D-39FC-4179-940A-01153CFF80D7}" srcOrd="0" destOrd="0" presId="urn:microsoft.com/office/officeart/2005/8/layout/hProcess9"/>
    <dgm:cxn modelId="{738F781F-712E-4291-A7A9-CBFDACA6CA09}" srcId="{408474E1-6227-4122-9253-A087CB70769C}" destId="{C8C59F29-9FDE-4647-91FF-2DEB67C239FF}" srcOrd="1" destOrd="0" parTransId="{C429932F-6B2F-484A-BA70-1747C042FC21}" sibTransId="{98466312-D764-48E0-9E66-8C7F56FB857D}"/>
    <dgm:cxn modelId="{1155EE61-2D00-814A-9FD5-CFB9EF069FCD}" type="presOf" srcId="{EC47AC8F-FB1A-4E8F-994C-F7EED539CC9A}" destId="{5B869155-5235-4129-9355-1CB2616D458D}" srcOrd="0" destOrd="0" presId="urn:microsoft.com/office/officeart/2005/8/layout/hProcess9"/>
    <dgm:cxn modelId="{0847AB4A-4DA0-1846-88D5-01E50BAE41CE}" type="presOf" srcId="{408474E1-6227-4122-9253-A087CB70769C}" destId="{FC670912-AB6A-4515-A969-11CCD52C14A4}" srcOrd="0" destOrd="0" presId="urn:microsoft.com/office/officeart/2005/8/layout/hProcess9"/>
    <dgm:cxn modelId="{0788F54D-AF3D-43FF-965B-F60958D2F43D}" srcId="{408474E1-6227-4122-9253-A087CB70769C}" destId="{9182DBC9-AC18-4E27-BA8D-D85CCACC9D36}" srcOrd="2" destOrd="0" parTransId="{59BF38C8-22A7-47B0-B867-E508C1663D0F}" sibTransId="{A07B7DCB-44B4-4B03-A646-D8850BF7709E}"/>
    <dgm:cxn modelId="{5F65A14F-181B-454F-AE8B-428D95813CBC}" type="presOf" srcId="{9182DBC9-AC18-4E27-BA8D-D85CCACC9D36}" destId="{FDDE9A13-F11E-495E-B0BB-6B56CE4016BC}" srcOrd="0" destOrd="0" presId="urn:microsoft.com/office/officeart/2005/8/layout/hProcess9"/>
    <dgm:cxn modelId="{4B822E52-5DCB-1446-90F5-BF77D7166DDC}" type="presOf" srcId="{C8C59F29-9FDE-4647-91FF-2DEB67C239FF}" destId="{03AA99CF-5CC2-4806-8274-408D813EAAEC}" srcOrd="0" destOrd="0" presId="urn:microsoft.com/office/officeart/2005/8/layout/hProcess9"/>
    <dgm:cxn modelId="{FA03788D-720E-49C9-AF69-31E78EC6015A}" srcId="{408474E1-6227-4122-9253-A087CB70769C}" destId="{EC47AC8F-FB1A-4E8F-994C-F7EED539CC9A}" srcOrd="5" destOrd="0" parTransId="{F3CE3725-0996-4A0A-9DCF-911A61F79698}" sibTransId="{9B126A4D-BF66-4754-B117-A270368A9635}"/>
    <dgm:cxn modelId="{FD05C6C5-3692-7C4E-9A15-5A1EC7CD22F5}" srcId="{408474E1-6227-4122-9253-A087CB70769C}" destId="{827537DD-3447-4645-BF75-230454C3BE7E}" srcOrd="3" destOrd="0" parTransId="{4B4EBCF8-A8C2-4D47-A7AB-6FF3D14B7FCC}" sibTransId="{687BF883-53DE-8A48-923F-791427338E62}"/>
    <dgm:cxn modelId="{AEB173C6-AAC5-400C-BFAE-E64310E8DAF9}" srcId="{408474E1-6227-4122-9253-A087CB70769C}" destId="{89BC2384-E55E-40D4-B4EF-D7ABF7BDCC33}" srcOrd="4" destOrd="0" parTransId="{6D7277FB-9AAA-4910-8F0E-B25B0A38597E}" sibTransId="{4BE073DF-F363-471C-BA03-FBB4C774076D}"/>
    <dgm:cxn modelId="{9BB0B0ED-5928-C14B-A9BE-2CBE993B702A}" type="presOf" srcId="{827537DD-3447-4645-BF75-230454C3BE7E}" destId="{829FF3CC-7BC0-A442-AA80-08267086C4C0}" srcOrd="0" destOrd="0" presId="urn:microsoft.com/office/officeart/2005/8/layout/hProcess9"/>
    <dgm:cxn modelId="{7A736374-8E96-5D41-8D22-AC33B540B3C9}" type="presParOf" srcId="{FC670912-AB6A-4515-A969-11CCD52C14A4}" destId="{C6B76781-7774-447B-BF67-A20C1757CD2B}" srcOrd="0" destOrd="0" presId="urn:microsoft.com/office/officeart/2005/8/layout/hProcess9"/>
    <dgm:cxn modelId="{14FB066C-CC44-6246-8B81-A6789FED75F7}" type="presParOf" srcId="{FC670912-AB6A-4515-A969-11CCD52C14A4}" destId="{18A91FA9-6B7C-475F-B0E7-532042888FC6}" srcOrd="1" destOrd="0" presId="urn:microsoft.com/office/officeart/2005/8/layout/hProcess9"/>
    <dgm:cxn modelId="{E31B26EE-47CC-3C4C-8874-7CE18AF356BE}" type="presParOf" srcId="{18A91FA9-6B7C-475F-B0E7-532042888FC6}" destId="{C6249C9D-39FC-4179-940A-01153CFF80D7}" srcOrd="0" destOrd="0" presId="urn:microsoft.com/office/officeart/2005/8/layout/hProcess9"/>
    <dgm:cxn modelId="{D0584242-9296-564A-86A3-3BC92569CF6E}" type="presParOf" srcId="{18A91FA9-6B7C-475F-B0E7-532042888FC6}" destId="{343D8100-C075-4805-BFD0-88A13A6EBF5C}" srcOrd="1" destOrd="0" presId="urn:microsoft.com/office/officeart/2005/8/layout/hProcess9"/>
    <dgm:cxn modelId="{19E105BB-2117-F64C-921F-F4A58B4C536F}" type="presParOf" srcId="{18A91FA9-6B7C-475F-B0E7-532042888FC6}" destId="{03AA99CF-5CC2-4806-8274-408D813EAAEC}" srcOrd="2" destOrd="0" presId="urn:microsoft.com/office/officeart/2005/8/layout/hProcess9"/>
    <dgm:cxn modelId="{CAF73DD3-5E93-5B42-9185-7EF603EB1196}" type="presParOf" srcId="{18A91FA9-6B7C-475F-B0E7-532042888FC6}" destId="{11D0F223-5550-40C3-85E5-A489D5C5EB70}" srcOrd="3" destOrd="0" presId="urn:microsoft.com/office/officeart/2005/8/layout/hProcess9"/>
    <dgm:cxn modelId="{29718B3F-5C10-9F47-ADAD-6D0E75231D42}" type="presParOf" srcId="{18A91FA9-6B7C-475F-B0E7-532042888FC6}" destId="{FDDE9A13-F11E-495E-B0BB-6B56CE4016BC}" srcOrd="4" destOrd="0" presId="urn:microsoft.com/office/officeart/2005/8/layout/hProcess9"/>
    <dgm:cxn modelId="{C0BC0BF8-998B-C443-87F2-B1BCE181D9ED}" type="presParOf" srcId="{18A91FA9-6B7C-475F-B0E7-532042888FC6}" destId="{4609D521-F32A-4CC7-8CC1-7366603D1E28}" srcOrd="5" destOrd="0" presId="urn:microsoft.com/office/officeart/2005/8/layout/hProcess9"/>
    <dgm:cxn modelId="{883AA00C-E639-9943-AB02-82FE53D95241}" type="presParOf" srcId="{18A91FA9-6B7C-475F-B0E7-532042888FC6}" destId="{829FF3CC-7BC0-A442-AA80-08267086C4C0}" srcOrd="6" destOrd="0" presId="urn:microsoft.com/office/officeart/2005/8/layout/hProcess9"/>
    <dgm:cxn modelId="{88B38C65-4556-CA46-A89D-0FACAD2BEB6E}" type="presParOf" srcId="{18A91FA9-6B7C-475F-B0E7-532042888FC6}" destId="{E323E583-EE0D-E648-AA77-499C400DA48D}" srcOrd="7" destOrd="0" presId="urn:microsoft.com/office/officeart/2005/8/layout/hProcess9"/>
    <dgm:cxn modelId="{C0B7E244-E03C-2D40-AA40-0440347CC50D}" type="presParOf" srcId="{18A91FA9-6B7C-475F-B0E7-532042888FC6}" destId="{81CCB8BD-3D9C-4425-A1CB-9988A6D7D37C}" srcOrd="8" destOrd="0" presId="urn:microsoft.com/office/officeart/2005/8/layout/hProcess9"/>
    <dgm:cxn modelId="{80E9F041-F80C-DF41-915C-BFDF6346C095}" type="presParOf" srcId="{18A91FA9-6B7C-475F-B0E7-532042888FC6}" destId="{9E4F5BD5-77FD-4223-A2A7-BBA56DC02130}" srcOrd="9" destOrd="0" presId="urn:microsoft.com/office/officeart/2005/8/layout/hProcess9"/>
    <dgm:cxn modelId="{9079FB71-C092-4843-85FC-866D563039F7}" type="presParOf" srcId="{18A91FA9-6B7C-475F-B0E7-532042888FC6}" destId="{5B869155-5235-4129-9355-1CB2616D458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B33D63-EA03-4539-866C-BABA5D25BBB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7154473-32DB-49AF-82E2-39FA811BA37D}">
      <dgm:prSet phldrT="[Texte]" custT="1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sz="2800" dirty="0">
              <a:solidFill>
                <a:schemeClr val="tx1"/>
              </a:solidFill>
            </a:rPr>
            <a:t>Avantages</a:t>
          </a:r>
        </a:p>
      </dgm:t>
    </dgm:pt>
    <dgm:pt modelId="{4F897219-CE4B-49DC-B651-D089D530CE02}" type="parTrans" cxnId="{981DC1E6-BC14-4CF5-B33F-1ACA53D87A9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7E7FB6D-DAED-43CA-BA6D-0EDFCE697715}" type="sibTrans" cxnId="{981DC1E6-BC14-4CF5-B33F-1ACA53D87A9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2B03DC7-E1B2-4C2E-BF0D-D9749F2CC39B}">
      <dgm:prSet phldrT="[Texte]" custT="1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sz="2800" dirty="0">
              <a:solidFill>
                <a:schemeClr val="tx1"/>
              </a:solidFill>
            </a:rPr>
            <a:t>Inconvénients</a:t>
          </a:r>
        </a:p>
      </dgm:t>
    </dgm:pt>
    <dgm:pt modelId="{5BA1A13C-0831-436B-AC2F-A4D652FB0977}" type="parTrans" cxnId="{843A510D-CAA1-4AEE-85BD-1CA2225FDB5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3B9696C-BC88-4469-8281-59504686C159}" type="sibTrans" cxnId="{843A510D-CAA1-4AEE-85BD-1CA2225FDB5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9820DD4-BDE5-483C-B0E4-75EBA6E175D5}">
      <dgm:prSet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Information plus complète</a:t>
          </a:r>
        </a:p>
      </dgm:t>
    </dgm:pt>
    <dgm:pt modelId="{40929479-9870-43D4-A5FC-773F60405CF2}" type="parTrans" cxnId="{017142BA-AFE1-476B-9A43-E95E000702C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19A0F3A-AA5D-485B-A087-7B79F0921CE1}" type="sibTrans" cxnId="{017142BA-AFE1-476B-9A43-E95E000702C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7F8FD85-98A7-42C5-91D3-10E827361061}">
      <dgm:prSet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Solutions diversifiées</a:t>
          </a:r>
        </a:p>
      </dgm:t>
    </dgm:pt>
    <dgm:pt modelId="{DCF63514-603B-48B5-956C-8FBC4163F9D2}" type="parTrans" cxnId="{3019A984-9BC7-41F5-9209-B2449E569F6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53DA362-4A55-4311-87F7-410266F6892D}" type="sibTrans" cxnId="{3019A984-9BC7-41F5-9209-B2449E569F6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88DC1EE-11FC-49BE-B940-F2CF37CEE3A1}">
      <dgm:prSet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Acceptation accrue </a:t>
          </a:r>
        </a:p>
      </dgm:t>
    </dgm:pt>
    <dgm:pt modelId="{DA78679F-4FC4-47AD-AEEA-3C8723A9721B}" type="parTrans" cxnId="{7C612278-E92A-4FF7-B077-2646C80649B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CF141A1-64E7-4BAD-8FE1-3DCC86850776}" type="sibTrans" cxnId="{7C612278-E92A-4FF7-B077-2646C80649B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D8E595F-B9FB-4DD3-80C7-F7C812B28C2E}">
      <dgm:prSet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Plus grande légitimité</a:t>
          </a:r>
        </a:p>
      </dgm:t>
    </dgm:pt>
    <dgm:pt modelId="{12181D8C-E5E9-4793-A3BD-F16C086978B5}" type="parTrans" cxnId="{9593D9C0-443E-4542-9AF9-9F16EBD145C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C9EE4AF-71BE-426C-B41D-051AD07CA1F2}" type="sibTrans" cxnId="{9593D9C0-443E-4542-9AF9-9F16EBD145C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71CE5A6-76E0-497B-80C9-4597A5D4F460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Temps de résolution accru</a:t>
          </a:r>
        </a:p>
      </dgm:t>
    </dgm:pt>
    <dgm:pt modelId="{A9E5AABB-A45D-410F-9D4C-F783A364FC01}" type="parTrans" cxnId="{FEF36F2D-E52D-40EB-9852-1D5B6FA1A12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2385A12-FF2E-42F3-A8B7-4DCF098E5199}" type="sibTrans" cxnId="{FEF36F2D-E52D-40EB-9852-1D5B6FA1A12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CA00322-2C74-4F2A-BD5B-5EC008E9389A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Domination d’une minorité</a:t>
          </a:r>
        </a:p>
      </dgm:t>
    </dgm:pt>
    <dgm:pt modelId="{D9BA4145-2D83-43AF-9727-ED4A67008BC0}" type="parTrans" cxnId="{E6E344B4-28F6-4ED0-A9D1-78FC2CE8E42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B5E22F3-CF17-428A-A28F-FB9178BCCA6F}" type="sibTrans" cxnId="{E6E344B4-28F6-4ED0-A9D1-78FC2CE8E42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1F51E43-22BF-40D2-A120-BF92006ACB49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Responsabilité ambiguë</a:t>
          </a:r>
        </a:p>
      </dgm:t>
    </dgm:pt>
    <dgm:pt modelId="{924584D0-EDEE-4EEE-A8A1-18591D747F92}" type="parTrans" cxnId="{E5E1BC68-F1F6-49E9-B978-96BE56E6229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A0D05F1-7E9D-48D5-A03B-14C3DA2E73B4}" type="sibTrans" cxnId="{E5E1BC68-F1F6-49E9-B978-96BE56E6229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84E3BC5-053F-44A1-BDC5-3317E3032F1B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Pression de conformité</a:t>
          </a:r>
        </a:p>
      </dgm:t>
    </dgm:pt>
    <dgm:pt modelId="{4B46A89F-3DE0-46F6-9FCA-BBBD16E81F82}" type="parTrans" cxnId="{827D88BA-6CAB-4BEF-A901-B60755700AB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D42E9F5-B3AD-4ED0-BE23-7C957DE51C40}" type="sibTrans" cxnId="{827D88BA-6CAB-4BEF-A901-B60755700AB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A6C90EC-0A39-4894-97D4-224333E412C9}" type="pres">
      <dgm:prSet presAssocID="{82B33D63-EA03-4539-866C-BABA5D25BBB6}" presName="theList" presStyleCnt="0">
        <dgm:presLayoutVars>
          <dgm:dir/>
          <dgm:animLvl val="lvl"/>
          <dgm:resizeHandles val="exact"/>
        </dgm:presLayoutVars>
      </dgm:prSet>
      <dgm:spPr/>
    </dgm:pt>
    <dgm:pt modelId="{6711EA20-987B-4BEA-9E68-8BB15BF5CA1C}" type="pres">
      <dgm:prSet presAssocID="{17154473-32DB-49AF-82E2-39FA811BA37D}" presName="compNode" presStyleCnt="0"/>
      <dgm:spPr/>
    </dgm:pt>
    <dgm:pt modelId="{881BB4B7-C166-454C-9D60-5F261E7DC5FE}" type="pres">
      <dgm:prSet presAssocID="{17154473-32DB-49AF-82E2-39FA811BA37D}" presName="aNode" presStyleLbl="bgShp" presStyleIdx="0" presStyleCnt="2"/>
      <dgm:spPr/>
    </dgm:pt>
    <dgm:pt modelId="{EDC44780-8DE6-4475-8790-96E8ADED9E4A}" type="pres">
      <dgm:prSet presAssocID="{17154473-32DB-49AF-82E2-39FA811BA37D}" presName="textNode" presStyleLbl="bgShp" presStyleIdx="0" presStyleCnt="2"/>
      <dgm:spPr/>
    </dgm:pt>
    <dgm:pt modelId="{ADD88483-1B55-4AC1-9763-E87FA5E1F225}" type="pres">
      <dgm:prSet presAssocID="{17154473-32DB-49AF-82E2-39FA811BA37D}" presName="compChildNode" presStyleCnt="0"/>
      <dgm:spPr/>
    </dgm:pt>
    <dgm:pt modelId="{E08158D1-22AB-4C13-A015-EE59C6BA955B}" type="pres">
      <dgm:prSet presAssocID="{17154473-32DB-49AF-82E2-39FA811BA37D}" presName="theInnerList" presStyleCnt="0"/>
      <dgm:spPr/>
    </dgm:pt>
    <dgm:pt modelId="{BB56F761-CA6C-4A1B-9BE3-003743869D7A}" type="pres">
      <dgm:prSet presAssocID="{F9820DD4-BDE5-483C-B0E4-75EBA6E175D5}" presName="childNode" presStyleLbl="node1" presStyleIdx="0" presStyleCnt="8">
        <dgm:presLayoutVars>
          <dgm:bulletEnabled val="1"/>
        </dgm:presLayoutVars>
      </dgm:prSet>
      <dgm:spPr/>
    </dgm:pt>
    <dgm:pt modelId="{0E47737F-57EC-40AD-9859-64B861AEE37D}" type="pres">
      <dgm:prSet presAssocID="{F9820DD4-BDE5-483C-B0E4-75EBA6E175D5}" presName="aSpace2" presStyleCnt="0"/>
      <dgm:spPr/>
    </dgm:pt>
    <dgm:pt modelId="{AC4476DD-1409-4C13-89E6-66B1B10B113F}" type="pres">
      <dgm:prSet presAssocID="{F7F8FD85-98A7-42C5-91D3-10E827361061}" presName="childNode" presStyleLbl="node1" presStyleIdx="1" presStyleCnt="8">
        <dgm:presLayoutVars>
          <dgm:bulletEnabled val="1"/>
        </dgm:presLayoutVars>
      </dgm:prSet>
      <dgm:spPr/>
    </dgm:pt>
    <dgm:pt modelId="{8897970E-C915-4154-B37A-D48C73D018C7}" type="pres">
      <dgm:prSet presAssocID="{F7F8FD85-98A7-42C5-91D3-10E827361061}" presName="aSpace2" presStyleCnt="0"/>
      <dgm:spPr/>
    </dgm:pt>
    <dgm:pt modelId="{4A8EDF4A-0335-4074-8E17-836C95525C1A}" type="pres">
      <dgm:prSet presAssocID="{E88DC1EE-11FC-49BE-B940-F2CF37CEE3A1}" presName="childNode" presStyleLbl="node1" presStyleIdx="2" presStyleCnt="8">
        <dgm:presLayoutVars>
          <dgm:bulletEnabled val="1"/>
        </dgm:presLayoutVars>
      </dgm:prSet>
      <dgm:spPr/>
    </dgm:pt>
    <dgm:pt modelId="{F329A893-55D7-40E0-9685-0242A38BA5ED}" type="pres">
      <dgm:prSet presAssocID="{E88DC1EE-11FC-49BE-B940-F2CF37CEE3A1}" presName="aSpace2" presStyleCnt="0"/>
      <dgm:spPr/>
    </dgm:pt>
    <dgm:pt modelId="{13F6E058-0C2C-49B0-9B45-4809FCB55470}" type="pres">
      <dgm:prSet presAssocID="{CD8E595F-B9FB-4DD3-80C7-F7C812B28C2E}" presName="childNode" presStyleLbl="node1" presStyleIdx="3" presStyleCnt="8">
        <dgm:presLayoutVars>
          <dgm:bulletEnabled val="1"/>
        </dgm:presLayoutVars>
      </dgm:prSet>
      <dgm:spPr/>
    </dgm:pt>
    <dgm:pt modelId="{7FDD65BD-81B2-4E7F-A577-093171E826CA}" type="pres">
      <dgm:prSet presAssocID="{17154473-32DB-49AF-82E2-39FA811BA37D}" presName="aSpace" presStyleCnt="0"/>
      <dgm:spPr/>
    </dgm:pt>
    <dgm:pt modelId="{2E5A3E44-EEB6-43FC-A0DC-DA7AE093B1C9}" type="pres">
      <dgm:prSet presAssocID="{22B03DC7-E1B2-4C2E-BF0D-D9749F2CC39B}" presName="compNode" presStyleCnt="0"/>
      <dgm:spPr/>
    </dgm:pt>
    <dgm:pt modelId="{FBBB49D9-0589-448F-9D23-96BF88EDF72D}" type="pres">
      <dgm:prSet presAssocID="{22B03DC7-E1B2-4C2E-BF0D-D9749F2CC39B}" presName="aNode" presStyleLbl="bgShp" presStyleIdx="1" presStyleCnt="2"/>
      <dgm:spPr/>
    </dgm:pt>
    <dgm:pt modelId="{E02E8898-2320-4450-B19E-FC4CABAAC37A}" type="pres">
      <dgm:prSet presAssocID="{22B03DC7-E1B2-4C2E-BF0D-D9749F2CC39B}" presName="textNode" presStyleLbl="bgShp" presStyleIdx="1" presStyleCnt="2"/>
      <dgm:spPr/>
    </dgm:pt>
    <dgm:pt modelId="{F16237E1-A189-4002-A0BD-7CDC4E3EAB47}" type="pres">
      <dgm:prSet presAssocID="{22B03DC7-E1B2-4C2E-BF0D-D9749F2CC39B}" presName="compChildNode" presStyleCnt="0"/>
      <dgm:spPr/>
    </dgm:pt>
    <dgm:pt modelId="{DCF09210-DE56-4C62-B8E9-87177190D713}" type="pres">
      <dgm:prSet presAssocID="{22B03DC7-E1B2-4C2E-BF0D-D9749F2CC39B}" presName="theInnerList" presStyleCnt="0"/>
      <dgm:spPr/>
    </dgm:pt>
    <dgm:pt modelId="{51413425-1A44-479C-8478-D14FD07BAD8D}" type="pres">
      <dgm:prSet presAssocID="{071CE5A6-76E0-497B-80C9-4597A5D4F460}" presName="childNode" presStyleLbl="node1" presStyleIdx="4" presStyleCnt="8">
        <dgm:presLayoutVars>
          <dgm:bulletEnabled val="1"/>
        </dgm:presLayoutVars>
      </dgm:prSet>
      <dgm:spPr/>
    </dgm:pt>
    <dgm:pt modelId="{94130465-67D3-49F2-89EE-5B7DD9B2007F}" type="pres">
      <dgm:prSet presAssocID="{071CE5A6-76E0-497B-80C9-4597A5D4F460}" presName="aSpace2" presStyleCnt="0"/>
      <dgm:spPr/>
    </dgm:pt>
    <dgm:pt modelId="{7188AEA2-6404-4E5E-9B0A-CBED2756BE5C}" type="pres">
      <dgm:prSet presAssocID="{FCA00322-2C74-4F2A-BD5B-5EC008E9389A}" presName="childNode" presStyleLbl="node1" presStyleIdx="5" presStyleCnt="8">
        <dgm:presLayoutVars>
          <dgm:bulletEnabled val="1"/>
        </dgm:presLayoutVars>
      </dgm:prSet>
      <dgm:spPr/>
    </dgm:pt>
    <dgm:pt modelId="{2D550453-7AA6-417C-ADE8-E24E0959AEC7}" type="pres">
      <dgm:prSet presAssocID="{FCA00322-2C74-4F2A-BD5B-5EC008E9389A}" presName="aSpace2" presStyleCnt="0"/>
      <dgm:spPr/>
    </dgm:pt>
    <dgm:pt modelId="{A1609380-600F-455E-9478-9B4459260F3F}" type="pres">
      <dgm:prSet presAssocID="{41F51E43-22BF-40D2-A120-BF92006ACB49}" presName="childNode" presStyleLbl="node1" presStyleIdx="6" presStyleCnt="8">
        <dgm:presLayoutVars>
          <dgm:bulletEnabled val="1"/>
        </dgm:presLayoutVars>
      </dgm:prSet>
      <dgm:spPr/>
    </dgm:pt>
    <dgm:pt modelId="{6D9022C2-6F50-407F-8F46-D14548EBB335}" type="pres">
      <dgm:prSet presAssocID="{41F51E43-22BF-40D2-A120-BF92006ACB49}" presName="aSpace2" presStyleCnt="0"/>
      <dgm:spPr/>
    </dgm:pt>
    <dgm:pt modelId="{B7C86162-AE45-4DCB-BA0B-83B8B99D314F}" type="pres">
      <dgm:prSet presAssocID="{D84E3BC5-053F-44A1-BDC5-3317E3032F1B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843A510D-CAA1-4AEE-85BD-1CA2225FDB5F}" srcId="{82B33D63-EA03-4539-866C-BABA5D25BBB6}" destId="{22B03DC7-E1B2-4C2E-BF0D-D9749F2CC39B}" srcOrd="1" destOrd="0" parTransId="{5BA1A13C-0831-436B-AC2F-A4D652FB0977}" sibTransId="{93B9696C-BC88-4469-8281-59504686C159}"/>
    <dgm:cxn modelId="{FEF36F2D-E52D-40EB-9852-1D5B6FA1A125}" srcId="{22B03DC7-E1B2-4C2E-BF0D-D9749F2CC39B}" destId="{071CE5A6-76E0-497B-80C9-4597A5D4F460}" srcOrd="0" destOrd="0" parTransId="{A9E5AABB-A45D-410F-9D4C-F783A364FC01}" sibTransId="{42385A12-FF2E-42F3-A8B7-4DCF098E5199}"/>
    <dgm:cxn modelId="{97E0B836-1D12-6E42-8593-AB7A237175FB}" type="presOf" srcId="{41F51E43-22BF-40D2-A120-BF92006ACB49}" destId="{A1609380-600F-455E-9478-9B4459260F3F}" srcOrd="0" destOrd="0" presId="urn:microsoft.com/office/officeart/2005/8/layout/lProcess2"/>
    <dgm:cxn modelId="{E17D215E-74EA-454C-881D-27407127202A}" type="presOf" srcId="{F7F8FD85-98A7-42C5-91D3-10E827361061}" destId="{AC4476DD-1409-4C13-89E6-66B1B10B113F}" srcOrd="0" destOrd="0" presId="urn:microsoft.com/office/officeart/2005/8/layout/lProcess2"/>
    <dgm:cxn modelId="{32A86B61-4DD5-0B49-BC16-F3F0D7D5AAFD}" type="presOf" srcId="{22B03DC7-E1B2-4C2E-BF0D-D9749F2CC39B}" destId="{FBBB49D9-0589-448F-9D23-96BF88EDF72D}" srcOrd="0" destOrd="0" presId="urn:microsoft.com/office/officeart/2005/8/layout/lProcess2"/>
    <dgm:cxn modelId="{E5E1BC68-F1F6-49E9-B978-96BE56E6229B}" srcId="{22B03DC7-E1B2-4C2E-BF0D-D9749F2CC39B}" destId="{41F51E43-22BF-40D2-A120-BF92006ACB49}" srcOrd="2" destOrd="0" parTransId="{924584D0-EDEE-4EEE-A8A1-18591D747F92}" sibTransId="{8A0D05F1-7E9D-48D5-A03B-14C3DA2E73B4}"/>
    <dgm:cxn modelId="{3956E856-76D4-9B42-9675-8F48275D960B}" type="presOf" srcId="{CD8E595F-B9FB-4DD3-80C7-F7C812B28C2E}" destId="{13F6E058-0C2C-49B0-9B45-4809FCB55470}" srcOrd="0" destOrd="0" presId="urn:microsoft.com/office/officeart/2005/8/layout/lProcess2"/>
    <dgm:cxn modelId="{3C8BD377-2EE0-1A4D-A48C-59F40F289361}" type="presOf" srcId="{17154473-32DB-49AF-82E2-39FA811BA37D}" destId="{881BB4B7-C166-454C-9D60-5F261E7DC5FE}" srcOrd="0" destOrd="0" presId="urn:microsoft.com/office/officeart/2005/8/layout/lProcess2"/>
    <dgm:cxn modelId="{7C612278-E92A-4FF7-B077-2646C80649BB}" srcId="{17154473-32DB-49AF-82E2-39FA811BA37D}" destId="{E88DC1EE-11FC-49BE-B940-F2CF37CEE3A1}" srcOrd="2" destOrd="0" parTransId="{DA78679F-4FC4-47AD-AEEA-3C8723A9721B}" sibTransId="{5CF141A1-64E7-4BAD-8FE1-3DCC86850776}"/>
    <dgm:cxn modelId="{3019A984-9BC7-41F5-9209-B2449E569F6B}" srcId="{17154473-32DB-49AF-82E2-39FA811BA37D}" destId="{F7F8FD85-98A7-42C5-91D3-10E827361061}" srcOrd="1" destOrd="0" parTransId="{DCF63514-603B-48B5-956C-8FBC4163F9D2}" sibTransId="{653DA362-4A55-4311-87F7-410266F6892D}"/>
    <dgm:cxn modelId="{B190B68E-3549-1A45-98AF-18AD15C36E46}" type="presOf" srcId="{FCA00322-2C74-4F2A-BD5B-5EC008E9389A}" destId="{7188AEA2-6404-4E5E-9B0A-CBED2756BE5C}" srcOrd="0" destOrd="0" presId="urn:microsoft.com/office/officeart/2005/8/layout/lProcess2"/>
    <dgm:cxn modelId="{6180949F-939D-3D47-A789-E772FAE4A7AE}" type="presOf" srcId="{E88DC1EE-11FC-49BE-B940-F2CF37CEE3A1}" destId="{4A8EDF4A-0335-4074-8E17-836C95525C1A}" srcOrd="0" destOrd="0" presId="urn:microsoft.com/office/officeart/2005/8/layout/lProcess2"/>
    <dgm:cxn modelId="{E6E344B4-28F6-4ED0-A9D1-78FC2CE8E427}" srcId="{22B03DC7-E1B2-4C2E-BF0D-D9749F2CC39B}" destId="{FCA00322-2C74-4F2A-BD5B-5EC008E9389A}" srcOrd="1" destOrd="0" parTransId="{D9BA4145-2D83-43AF-9727-ED4A67008BC0}" sibTransId="{5B5E22F3-CF17-428A-A28F-FB9178BCCA6F}"/>
    <dgm:cxn modelId="{EBAF5DB9-99C5-0144-8F92-0476D32288A4}" type="presOf" srcId="{22B03DC7-E1B2-4C2E-BF0D-D9749F2CC39B}" destId="{E02E8898-2320-4450-B19E-FC4CABAAC37A}" srcOrd="1" destOrd="0" presId="urn:microsoft.com/office/officeart/2005/8/layout/lProcess2"/>
    <dgm:cxn modelId="{017142BA-AFE1-476B-9A43-E95E000702C2}" srcId="{17154473-32DB-49AF-82E2-39FA811BA37D}" destId="{F9820DD4-BDE5-483C-B0E4-75EBA6E175D5}" srcOrd="0" destOrd="0" parTransId="{40929479-9870-43D4-A5FC-773F60405CF2}" sibTransId="{519A0F3A-AA5D-485B-A087-7B79F0921CE1}"/>
    <dgm:cxn modelId="{827D88BA-6CAB-4BEF-A901-B60755700AB6}" srcId="{22B03DC7-E1B2-4C2E-BF0D-D9749F2CC39B}" destId="{D84E3BC5-053F-44A1-BDC5-3317E3032F1B}" srcOrd="3" destOrd="0" parTransId="{4B46A89F-3DE0-46F6-9FCA-BBBD16E81F82}" sibTransId="{CD42E9F5-B3AD-4ED0-BE23-7C957DE51C40}"/>
    <dgm:cxn modelId="{9593D9C0-443E-4542-9AF9-9F16EBD145CC}" srcId="{17154473-32DB-49AF-82E2-39FA811BA37D}" destId="{CD8E595F-B9FB-4DD3-80C7-F7C812B28C2E}" srcOrd="3" destOrd="0" parTransId="{12181D8C-E5E9-4793-A3BD-F16C086978B5}" sibTransId="{6C9EE4AF-71BE-426C-B41D-051AD07CA1F2}"/>
    <dgm:cxn modelId="{6413BDE4-A694-A04B-89C9-EEBA923CED95}" type="presOf" srcId="{17154473-32DB-49AF-82E2-39FA811BA37D}" destId="{EDC44780-8DE6-4475-8790-96E8ADED9E4A}" srcOrd="1" destOrd="0" presId="urn:microsoft.com/office/officeart/2005/8/layout/lProcess2"/>
    <dgm:cxn modelId="{981DC1E6-BC14-4CF5-B33F-1ACA53D87A9E}" srcId="{82B33D63-EA03-4539-866C-BABA5D25BBB6}" destId="{17154473-32DB-49AF-82E2-39FA811BA37D}" srcOrd="0" destOrd="0" parTransId="{4F897219-CE4B-49DC-B651-D089D530CE02}" sibTransId="{27E7FB6D-DAED-43CA-BA6D-0EDFCE697715}"/>
    <dgm:cxn modelId="{788567EC-6B4C-4048-AEC9-04BC44F208B0}" type="presOf" srcId="{071CE5A6-76E0-497B-80C9-4597A5D4F460}" destId="{51413425-1A44-479C-8478-D14FD07BAD8D}" srcOrd="0" destOrd="0" presId="urn:microsoft.com/office/officeart/2005/8/layout/lProcess2"/>
    <dgm:cxn modelId="{8F406BEE-1B66-0346-9B73-6F76F95B9C35}" type="presOf" srcId="{F9820DD4-BDE5-483C-B0E4-75EBA6E175D5}" destId="{BB56F761-CA6C-4A1B-9BE3-003743869D7A}" srcOrd="0" destOrd="0" presId="urn:microsoft.com/office/officeart/2005/8/layout/lProcess2"/>
    <dgm:cxn modelId="{58767CF4-FD91-B449-951D-E8127CC10D37}" type="presOf" srcId="{D84E3BC5-053F-44A1-BDC5-3317E3032F1B}" destId="{B7C86162-AE45-4DCB-BA0B-83B8B99D314F}" srcOrd="0" destOrd="0" presId="urn:microsoft.com/office/officeart/2005/8/layout/lProcess2"/>
    <dgm:cxn modelId="{F18472FF-216D-974A-A011-24A8A471A68E}" type="presOf" srcId="{82B33D63-EA03-4539-866C-BABA5D25BBB6}" destId="{7A6C90EC-0A39-4894-97D4-224333E412C9}" srcOrd="0" destOrd="0" presId="urn:microsoft.com/office/officeart/2005/8/layout/lProcess2"/>
    <dgm:cxn modelId="{A45B1A46-B033-DC41-B52F-B02CE4A35D09}" type="presParOf" srcId="{7A6C90EC-0A39-4894-97D4-224333E412C9}" destId="{6711EA20-987B-4BEA-9E68-8BB15BF5CA1C}" srcOrd="0" destOrd="0" presId="urn:microsoft.com/office/officeart/2005/8/layout/lProcess2"/>
    <dgm:cxn modelId="{F2C05EC7-8687-E149-B2BD-7B7F476CB2B4}" type="presParOf" srcId="{6711EA20-987B-4BEA-9E68-8BB15BF5CA1C}" destId="{881BB4B7-C166-454C-9D60-5F261E7DC5FE}" srcOrd="0" destOrd="0" presId="urn:microsoft.com/office/officeart/2005/8/layout/lProcess2"/>
    <dgm:cxn modelId="{C518B92D-AFBB-C646-9BC8-80D93B6C05B5}" type="presParOf" srcId="{6711EA20-987B-4BEA-9E68-8BB15BF5CA1C}" destId="{EDC44780-8DE6-4475-8790-96E8ADED9E4A}" srcOrd="1" destOrd="0" presId="urn:microsoft.com/office/officeart/2005/8/layout/lProcess2"/>
    <dgm:cxn modelId="{B0924299-46BD-DA48-AD5A-EAC29DC909D0}" type="presParOf" srcId="{6711EA20-987B-4BEA-9E68-8BB15BF5CA1C}" destId="{ADD88483-1B55-4AC1-9763-E87FA5E1F225}" srcOrd="2" destOrd="0" presId="urn:microsoft.com/office/officeart/2005/8/layout/lProcess2"/>
    <dgm:cxn modelId="{04A77ECF-3C23-0740-B886-42FCF49B4CC9}" type="presParOf" srcId="{ADD88483-1B55-4AC1-9763-E87FA5E1F225}" destId="{E08158D1-22AB-4C13-A015-EE59C6BA955B}" srcOrd="0" destOrd="0" presId="urn:microsoft.com/office/officeart/2005/8/layout/lProcess2"/>
    <dgm:cxn modelId="{79B401AE-0455-804D-9C22-753952FDB052}" type="presParOf" srcId="{E08158D1-22AB-4C13-A015-EE59C6BA955B}" destId="{BB56F761-CA6C-4A1B-9BE3-003743869D7A}" srcOrd="0" destOrd="0" presId="urn:microsoft.com/office/officeart/2005/8/layout/lProcess2"/>
    <dgm:cxn modelId="{6F752CB2-BB99-C04A-9593-CDF23C37196F}" type="presParOf" srcId="{E08158D1-22AB-4C13-A015-EE59C6BA955B}" destId="{0E47737F-57EC-40AD-9859-64B861AEE37D}" srcOrd="1" destOrd="0" presId="urn:microsoft.com/office/officeart/2005/8/layout/lProcess2"/>
    <dgm:cxn modelId="{09E2C602-6DE6-A14B-B2EF-BC826FE9FDFD}" type="presParOf" srcId="{E08158D1-22AB-4C13-A015-EE59C6BA955B}" destId="{AC4476DD-1409-4C13-89E6-66B1B10B113F}" srcOrd="2" destOrd="0" presId="urn:microsoft.com/office/officeart/2005/8/layout/lProcess2"/>
    <dgm:cxn modelId="{1B5B5C4D-C106-194E-AEDC-332FB39D938C}" type="presParOf" srcId="{E08158D1-22AB-4C13-A015-EE59C6BA955B}" destId="{8897970E-C915-4154-B37A-D48C73D018C7}" srcOrd="3" destOrd="0" presId="urn:microsoft.com/office/officeart/2005/8/layout/lProcess2"/>
    <dgm:cxn modelId="{845EBCDA-EE7B-4D48-AF4F-E1281D65873B}" type="presParOf" srcId="{E08158D1-22AB-4C13-A015-EE59C6BA955B}" destId="{4A8EDF4A-0335-4074-8E17-836C95525C1A}" srcOrd="4" destOrd="0" presId="urn:microsoft.com/office/officeart/2005/8/layout/lProcess2"/>
    <dgm:cxn modelId="{65D1E00C-CD5E-4E45-A4E5-6ED50D11B1B1}" type="presParOf" srcId="{E08158D1-22AB-4C13-A015-EE59C6BA955B}" destId="{F329A893-55D7-40E0-9685-0242A38BA5ED}" srcOrd="5" destOrd="0" presId="urn:microsoft.com/office/officeart/2005/8/layout/lProcess2"/>
    <dgm:cxn modelId="{4D2F7806-99FA-E44F-858E-14ACBECE7AB5}" type="presParOf" srcId="{E08158D1-22AB-4C13-A015-EE59C6BA955B}" destId="{13F6E058-0C2C-49B0-9B45-4809FCB55470}" srcOrd="6" destOrd="0" presId="urn:microsoft.com/office/officeart/2005/8/layout/lProcess2"/>
    <dgm:cxn modelId="{BC8B5945-0E5D-3149-87A1-121C4FD3860D}" type="presParOf" srcId="{7A6C90EC-0A39-4894-97D4-224333E412C9}" destId="{7FDD65BD-81B2-4E7F-A577-093171E826CA}" srcOrd="1" destOrd="0" presId="urn:microsoft.com/office/officeart/2005/8/layout/lProcess2"/>
    <dgm:cxn modelId="{2CA72D34-95C0-004F-9FA2-DFA582EF4474}" type="presParOf" srcId="{7A6C90EC-0A39-4894-97D4-224333E412C9}" destId="{2E5A3E44-EEB6-43FC-A0DC-DA7AE093B1C9}" srcOrd="2" destOrd="0" presId="urn:microsoft.com/office/officeart/2005/8/layout/lProcess2"/>
    <dgm:cxn modelId="{85083246-E98B-6442-A4C4-127148BBBA1A}" type="presParOf" srcId="{2E5A3E44-EEB6-43FC-A0DC-DA7AE093B1C9}" destId="{FBBB49D9-0589-448F-9D23-96BF88EDF72D}" srcOrd="0" destOrd="0" presId="urn:microsoft.com/office/officeart/2005/8/layout/lProcess2"/>
    <dgm:cxn modelId="{61CAAF11-5BDA-FC40-AF1C-52094A3FE866}" type="presParOf" srcId="{2E5A3E44-EEB6-43FC-A0DC-DA7AE093B1C9}" destId="{E02E8898-2320-4450-B19E-FC4CABAAC37A}" srcOrd="1" destOrd="0" presId="urn:microsoft.com/office/officeart/2005/8/layout/lProcess2"/>
    <dgm:cxn modelId="{3DCF873E-A351-7A4F-A6D0-BEB8F21307D2}" type="presParOf" srcId="{2E5A3E44-EEB6-43FC-A0DC-DA7AE093B1C9}" destId="{F16237E1-A189-4002-A0BD-7CDC4E3EAB47}" srcOrd="2" destOrd="0" presId="urn:microsoft.com/office/officeart/2005/8/layout/lProcess2"/>
    <dgm:cxn modelId="{C60E1BBE-3F11-514B-9474-BD5394CA3A0A}" type="presParOf" srcId="{F16237E1-A189-4002-A0BD-7CDC4E3EAB47}" destId="{DCF09210-DE56-4C62-B8E9-87177190D713}" srcOrd="0" destOrd="0" presId="urn:microsoft.com/office/officeart/2005/8/layout/lProcess2"/>
    <dgm:cxn modelId="{B856CB94-54F3-E74E-8945-A54CF1659FBF}" type="presParOf" srcId="{DCF09210-DE56-4C62-B8E9-87177190D713}" destId="{51413425-1A44-479C-8478-D14FD07BAD8D}" srcOrd="0" destOrd="0" presId="urn:microsoft.com/office/officeart/2005/8/layout/lProcess2"/>
    <dgm:cxn modelId="{351382AA-3CEB-F14E-913C-F36C7CFE6C4F}" type="presParOf" srcId="{DCF09210-DE56-4C62-B8E9-87177190D713}" destId="{94130465-67D3-49F2-89EE-5B7DD9B2007F}" srcOrd="1" destOrd="0" presId="urn:microsoft.com/office/officeart/2005/8/layout/lProcess2"/>
    <dgm:cxn modelId="{2AA4E1A9-14D3-444A-8F25-0A51824CD2B5}" type="presParOf" srcId="{DCF09210-DE56-4C62-B8E9-87177190D713}" destId="{7188AEA2-6404-4E5E-9B0A-CBED2756BE5C}" srcOrd="2" destOrd="0" presId="urn:microsoft.com/office/officeart/2005/8/layout/lProcess2"/>
    <dgm:cxn modelId="{D935E436-A8DD-554F-9A0D-4B4F320FF26D}" type="presParOf" srcId="{DCF09210-DE56-4C62-B8E9-87177190D713}" destId="{2D550453-7AA6-417C-ADE8-E24E0959AEC7}" srcOrd="3" destOrd="0" presId="urn:microsoft.com/office/officeart/2005/8/layout/lProcess2"/>
    <dgm:cxn modelId="{A656E0FE-7505-644D-A505-B90BE6704130}" type="presParOf" srcId="{DCF09210-DE56-4C62-B8E9-87177190D713}" destId="{A1609380-600F-455E-9478-9B4459260F3F}" srcOrd="4" destOrd="0" presId="urn:microsoft.com/office/officeart/2005/8/layout/lProcess2"/>
    <dgm:cxn modelId="{9DBFD1CF-A5A3-094B-964C-B7080EA60137}" type="presParOf" srcId="{DCF09210-DE56-4C62-B8E9-87177190D713}" destId="{6D9022C2-6F50-407F-8F46-D14548EBB335}" srcOrd="5" destOrd="0" presId="urn:microsoft.com/office/officeart/2005/8/layout/lProcess2"/>
    <dgm:cxn modelId="{1CA06D54-9FF4-D14C-99DE-3C39A0884DE4}" type="presParOf" srcId="{DCF09210-DE56-4C62-B8E9-87177190D713}" destId="{B7C86162-AE45-4DCB-BA0B-83B8B99D314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0F1EB8-1C2F-4A21-B2C8-F7B0AE0BC8F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A379773C-BD7B-400F-83A7-D9796648D964}">
      <dgm:prSet phldrT="[Texte]" custT="1"/>
      <dgm:spPr>
        <a:solidFill>
          <a:srgbClr val="ADD387"/>
        </a:solidFill>
      </dgm:spPr>
      <dgm:t>
        <a:bodyPr/>
        <a:lstStyle/>
        <a:p>
          <a:pPr algn="l"/>
          <a:r>
            <a:rPr lang="fr-CA" sz="2400" dirty="0">
              <a:solidFill>
                <a:schemeClr val="tx1"/>
              </a:solidFill>
            </a:rPr>
            <a:t> Caractéristiques d’un processus de prise de décision efficace :</a:t>
          </a:r>
        </a:p>
      </dgm:t>
    </dgm:pt>
    <dgm:pt modelId="{7A20E8D8-053E-4504-AC27-F5A875210B6C}" type="parTrans" cxnId="{7AE81E22-74B8-48EA-B985-706E2AE41312}">
      <dgm:prSet/>
      <dgm:spPr/>
      <dgm:t>
        <a:bodyPr/>
        <a:lstStyle/>
        <a:p>
          <a:endParaRPr lang="fr-CA"/>
        </a:p>
      </dgm:t>
    </dgm:pt>
    <dgm:pt modelId="{C9FFC6EE-9F76-4C77-BF41-7E49CF7E1BA6}" type="sibTrans" cxnId="{7AE81E22-74B8-48EA-B985-706E2AE41312}">
      <dgm:prSet/>
      <dgm:spPr/>
      <dgm:t>
        <a:bodyPr/>
        <a:lstStyle/>
        <a:p>
          <a:endParaRPr lang="fr-CA"/>
        </a:p>
      </dgm:t>
    </dgm:pt>
    <dgm:pt modelId="{790FC6DA-D7A4-417C-8E6B-8CF92826F924}">
      <dgm:prSet custT="1"/>
      <dgm:spPr>
        <a:solidFill>
          <a:srgbClr val="8DC1C5">
            <a:alpha val="50000"/>
          </a:srgbClr>
        </a:solidFill>
      </dgm:spPr>
      <dgm:t>
        <a:bodyPr/>
        <a:lstStyle/>
        <a:p>
          <a:r>
            <a:rPr lang="fr-FR" sz="1400" dirty="0">
              <a:solidFill>
                <a:schemeClr val="tx1"/>
              </a:solidFill>
            </a:rPr>
            <a:t>Est centré sur </a:t>
          </a:r>
          <a:r>
            <a:rPr lang="fr-CA" sz="1400" dirty="0">
              <a:solidFill>
                <a:schemeClr val="tx1"/>
              </a:solidFill>
            </a:rPr>
            <a:t>ce qui est important</a:t>
          </a:r>
        </a:p>
      </dgm:t>
    </dgm:pt>
    <dgm:pt modelId="{AA67AE16-E212-44CC-AF9D-477F29E3ABF1}" type="parTrans" cxnId="{9857C91E-3A07-4B0B-B1AA-D25EFB736382}">
      <dgm:prSet/>
      <dgm:spPr/>
      <dgm:t>
        <a:bodyPr/>
        <a:lstStyle/>
        <a:p>
          <a:endParaRPr lang="fr-CA"/>
        </a:p>
      </dgm:t>
    </dgm:pt>
    <dgm:pt modelId="{5EE80085-F255-4BB1-B9A5-D4943073A3D7}" type="sibTrans" cxnId="{9857C91E-3A07-4B0B-B1AA-D25EFB736382}">
      <dgm:prSet/>
      <dgm:spPr/>
      <dgm:t>
        <a:bodyPr/>
        <a:lstStyle/>
        <a:p>
          <a:endParaRPr lang="fr-CA"/>
        </a:p>
      </dgm:t>
    </dgm:pt>
    <dgm:pt modelId="{93F89FAC-D770-45B6-A4B5-068619854ABB}">
      <dgm:prSet custT="1"/>
      <dgm:spPr>
        <a:solidFill>
          <a:srgbClr val="8DC1C5">
            <a:alpha val="50000"/>
          </a:srgbClr>
        </a:solidFill>
      </dgm:spPr>
      <dgm:t>
        <a:bodyPr/>
        <a:lstStyle/>
        <a:p>
          <a:r>
            <a:rPr lang="fr-CA" sz="1400" dirty="0">
              <a:solidFill>
                <a:schemeClr val="tx1"/>
              </a:solidFill>
            </a:rPr>
            <a:t>Distingue le symptôme et le problème</a:t>
          </a:r>
        </a:p>
      </dgm:t>
    </dgm:pt>
    <dgm:pt modelId="{B053E740-665B-4B38-AD8F-C00CEC3AD973}" type="parTrans" cxnId="{B0CD60FC-3BB4-4A9B-A40C-084217F7AAC8}">
      <dgm:prSet/>
      <dgm:spPr/>
      <dgm:t>
        <a:bodyPr/>
        <a:lstStyle/>
        <a:p>
          <a:endParaRPr lang="fr-CA"/>
        </a:p>
      </dgm:t>
    </dgm:pt>
    <dgm:pt modelId="{9B8DE405-E766-458A-9338-688D673134C6}" type="sibTrans" cxnId="{B0CD60FC-3BB4-4A9B-A40C-084217F7AAC8}">
      <dgm:prSet/>
      <dgm:spPr/>
      <dgm:t>
        <a:bodyPr/>
        <a:lstStyle/>
        <a:p>
          <a:endParaRPr lang="fr-CA"/>
        </a:p>
      </dgm:t>
    </dgm:pt>
    <dgm:pt modelId="{C5AD6C11-8026-45A0-BAA5-C2E319273BD9}">
      <dgm:prSet custT="1"/>
      <dgm:spPr>
        <a:solidFill>
          <a:srgbClr val="8DC1C5">
            <a:alpha val="50000"/>
          </a:srgbClr>
        </a:solidFill>
      </dgm:spPr>
      <dgm:t>
        <a:bodyPr/>
        <a:lstStyle/>
        <a:p>
          <a:r>
            <a:rPr lang="fr-CA" sz="1400" dirty="0">
              <a:solidFill>
                <a:schemeClr val="tx1"/>
              </a:solidFill>
            </a:rPr>
            <a:t>Est logique et cohérent</a:t>
          </a:r>
        </a:p>
      </dgm:t>
    </dgm:pt>
    <dgm:pt modelId="{3F982E2C-1B68-47DF-9567-68E742DB88AF}" type="parTrans" cxnId="{C885C36F-02DC-42D0-A9BE-ADD29F1AD0CA}">
      <dgm:prSet/>
      <dgm:spPr/>
      <dgm:t>
        <a:bodyPr/>
        <a:lstStyle/>
        <a:p>
          <a:endParaRPr lang="fr-CA"/>
        </a:p>
      </dgm:t>
    </dgm:pt>
    <dgm:pt modelId="{BF4A33B7-1926-4C0C-975E-6C9F8F003B0E}" type="sibTrans" cxnId="{C885C36F-02DC-42D0-A9BE-ADD29F1AD0CA}">
      <dgm:prSet/>
      <dgm:spPr/>
      <dgm:t>
        <a:bodyPr/>
        <a:lstStyle/>
        <a:p>
          <a:endParaRPr lang="fr-CA"/>
        </a:p>
      </dgm:t>
    </dgm:pt>
    <dgm:pt modelId="{FA7F2CDE-9F1D-4CA9-9100-92701D5A0A0D}">
      <dgm:prSet custT="1"/>
      <dgm:spPr>
        <a:solidFill>
          <a:srgbClr val="8DC1C5">
            <a:alpha val="50000"/>
          </a:srgbClr>
        </a:solidFill>
      </dgm:spPr>
      <dgm:t>
        <a:bodyPr/>
        <a:lstStyle/>
        <a:p>
          <a:r>
            <a:rPr lang="fr-CA" sz="1400" dirty="0">
              <a:solidFill>
                <a:schemeClr val="tx1"/>
              </a:solidFill>
            </a:rPr>
            <a:t>Reconnaît </a:t>
          </a:r>
          <a:br>
            <a:rPr lang="fr-CA" sz="1400" dirty="0">
              <a:solidFill>
                <a:schemeClr val="tx1"/>
              </a:solidFill>
            </a:rPr>
          </a:br>
          <a:r>
            <a:rPr lang="fr-CA" sz="1400" dirty="0">
              <a:solidFill>
                <a:schemeClr val="tx1"/>
              </a:solidFill>
            </a:rPr>
            <a:t>et associe les bons types de pensée</a:t>
          </a:r>
        </a:p>
      </dgm:t>
    </dgm:pt>
    <dgm:pt modelId="{8388E58B-3DFB-462F-BE9C-7DDE3EA1E347}" type="parTrans" cxnId="{401369C4-132C-49BF-B4D6-ADFFC8476532}">
      <dgm:prSet/>
      <dgm:spPr/>
      <dgm:t>
        <a:bodyPr/>
        <a:lstStyle/>
        <a:p>
          <a:endParaRPr lang="fr-CA"/>
        </a:p>
      </dgm:t>
    </dgm:pt>
    <dgm:pt modelId="{ABA421FF-6A54-4295-A04C-F68612245019}" type="sibTrans" cxnId="{401369C4-132C-49BF-B4D6-ADFFC8476532}">
      <dgm:prSet/>
      <dgm:spPr/>
      <dgm:t>
        <a:bodyPr/>
        <a:lstStyle/>
        <a:p>
          <a:endParaRPr lang="fr-CA"/>
        </a:p>
      </dgm:t>
    </dgm:pt>
    <dgm:pt modelId="{1585324C-7C0F-4ABC-9AB2-8F8AE7770C30}">
      <dgm:prSet custT="1"/>
      <dgm:spPr>
        <a:solidFill>
          <a:srgbClr val="8DC1C5">
            <a:alpha val="50000"/>
          </a:srgbClr>
        </a:solidFill>
      </dgm:spPr>
      <dgm:t>
        <a:bodyPr/>
        <a:lstStyle/>
        <a:p>
          <a:r>
            <a:rPr lang="fr-CA" sz="1400" dirty="0">
              <a:solidFill>
                <a:schemeClr val="tx1"/>
              </a:solidFill>
            </a:rPr>
            <a:t>N’analyse que l’information nécessaire</a:t>
          </a:r>
        </a:p>
      </dgm:t>
    </dgm:pt>
    <dgm:pt modelId="{F5959636-4AEB-40DE-90B8-F706F6367249}" type="parTrans" cxnId="{65F1BB96-01B8-4378-AD42-C1DBF231783B}">
      <dgm:prSet/>
      <dgm:spPr/>
      <dgm:t>
        <a:bodyPr/>
        <a:lstStyle/>
        <a:p>
          <a:endParaRPr lang="fr-CA"/>
        </a:p>
      </dgm:t>
    </dgm:pt>
    <dgm:pt modelId="{B84FC882-DABC-45FD-BEF8-DFAE434D11E5}" type="sibTrans" cxnId="{65F1BB96-01B8-4378-AD42-C1DBF231783B}">
      <dgm:prSet/>
      <dgm:spPr/>
      <dgm:t>
        <a:bodyPr/>
        <a:lstStyle/>
        <a:p>
          <a:endParaRPr lang="fr-CA"/>
        </a:p>
      </dgm:t>
    </dgm:pt>
    <dgm:pt modelId="{0D800218-278F-4C0C-82FF-65ECEB39DF9B}">
      <dgm:prSet custT="1"/>
      <dgm:spPr>
        <a:solidFill>
          <a:srgbClr val="8DC1C5">
            <a:alpha val="50000"/>
          </a:srgbClr>
        </a:solidFill>
      </dgm:spPr>
      <dgm:t>
        <a:bodyPr/>
        <a:lstStyle/>
        <a:p>
          <a:r>
            <a:rPr lang="fr-CA" sz="1400" dirty="0">
              <a:solidFill>
                <a:schemeClr val="tx1"/>
              </a:solidFill>
            </a:rPr>
            <a:t>Favorise </a:t>
          </a:r>
          <a:br>
            <a:rPr lang="fr-CA" sz="1400" dirty="0">
              <a:solidFill>
                <a:schemeClr val="tx1"/>
              </a:solidFill>
            </a:rPr>
          </a:br>
          <a:r>
            <a:rPr lang="fr-CA" sz="1400" dirty="0">
              <a:solidFill>
                <a:schemeClr val="tx1"/>
              </a:solidFill>
            </a:rPr>
            <a:t>la collecte d’information et d’opinions</a:t>
          </a:r>
        </a:p>
      </dgm:t>
    </dgm:pt>
    <dgm:pt modelId="{0F6A515E-3725-48A9-8F50-BDD2EF3CD1D0}" type="parTrans" cxnId="{E1C36CA0-6FF1-4A35-847A-3D8D2C28453D}">
      <dgm:prSet/>
      <dgm:spPr/>
      <dgm:t>
        <a:bodyPr/>
        <a:lstStyle/>
        <a:p>
          <a:endParaRPr lang="fr-CA"/>
        </a:p>
      </dgm:t>
    </dgm:pt>
    <dgm:pt modelId="{1F9A1BF7-CD72-4A5D-88E8-D7AD39D64A62}" type="sibTrans" cxnId="{E1C36CA0-6FF1-4A35-847A-3D8D2C28453D}">
      <dgm:prSet/>
      <dgm:spPr/>
      <dgm:t>
        <a:bodyPr/>
        <a:lstStyle/>
        <a:p>
          <a:endParaRPr lang="fr-CA"/>
        </a:p>
      </dgm:t>
    </dgm:pt>
    <dgm:pt modelId="{44AA8977-AA0C-4B21-8B01-0C4459624599}">
      <dgm:prSet custT="1"/>
      <dgm:spPr>
        <a:solidFill>
          <a:srgbClr val="8DC1C5">
            <a:alpha val="50000"/>
          </a:srgbClr>
        </a:solidFill>
      </dgm:spPr>
      <dgm:t>
        <a:bodyPr/>
        <a:lstStyle/>
        <a:p>
          <a:r>
            <a:rPr lang="fr-CA" sz="1400" dirty="0">
              <a:solidFill>
                <a:schemeClr val="tx1"/>
              </a:solidFill>
            </a:rPr>
            <a:t>Est simple, fiable, facile et flexible</a:t>
          </a:r>
        </a:p>
      </dgm:t>
    </dgm:pt>
    <dgm:pt modelId="{0E2B9759-B959-4465-94CA-E55590FB5DA2}" type="parTrans" cxnId="{03BFAED9-FBBE-42F9-A4DD-871995624623}">
      <dgm:prSet/>
      <dgm:spPr/>
      <dgm:t>
        <a:bodyPr/>
        <a:lstStyle/>
        <a:p>
          <a:endParaRPr lang="fr-CA"/>
        </a:p>
      </dgm:t>
    </dgm:pt>
    <dgm:pt modelId="{569E7AFE-0DD8-43E6-BE04-502B9345C609}" type="sibTrans" cxnId="{03BFAED9-FBBE-42F9-A4DD-871995624623}">
      <dgm:prSet/>
      <dgm:spPr/>
      <dgm:t>
        <a:bodyPr/>
        <a:lstStyle/>
        <a:p>
          <a:endParaRPr lang="fr-CA"/>
        </a:p>
      </dgm:t>
    </dgm:pt>
    <dgm:pt modelId="{B15D0598-A063-48AB-80C3-FFCCA909D5B6}" type="pres">
      <dgm:prSet presAssocID="{EB0F1EB8-1C2F-4A21-B2C8-F7B0AE0BC8FC}" presName="composite" presStyleCnt="0">
        <dgm:presLayoutVars>
          <dgm:chMax val="1"/>
          <dgm:dir/>
          <dgm:resizeHandles val="exact"/>
        </dgm:presLayoutVars>
      </dgm:prSet>
      <dgm:spPr/>
    </dgm:pt>
    <dgm:pt modelId="{E40EDC60-630C-4D3B-8F3E-822CE843F8E1}" type="pres">
      <dgm:prSet presAssocID="{A379773C-BD7B-400F-83A7-D9796648D964}" presName="roof" presStyleLbl="dkBgShp" presStyleIdx="0" presStyleCnt="2" custScaleY="59259" custLinFactNeighborX="929"/>
      <dgm:spPr/>
    </dgm:pt>
    <dgm:pt modelId="{D5DE1C09-AB9E-418D-B5DC-16BD31C63D6F}" type="pres">
      <dgm:prSet presAssocID="{A379773C-BD7B-400F-83A7-D9796648D964}" presName="pillars" presStyleCnt="0"/>
      <dgm:spPr/>
    </dgm:pt>
    <dgm:pt modelId="{65118C10-8A25-421C-A98F-668B43624580}" type="pres">
      <dgm:prSet presAssocID="{A379773C-BD7B-400F-83A7-D9796648D964}" presName="pillar1" presStyleLbl="node1" presStyleIdx="0" presStyleCnt="7" custLinFactNeighborX="-85" custLinFactNeighborY="-206">
        <dgm:presLayoutVars>
          <dgm:bulletEnabled val="1"/>
        </dgm:presLayoutVars>
      </dgm:prSet>
      <dgm:spPr/>
    </dgm:pt>
    <dgm:pt modelId="{02EF7E89-9B80-4171-A8C3-6B361FD37205}" type="pres">
      <dgm:prSet presAssocID="{93F89FAC-D770-45B6-A4B5-068619854ABB}" presName="pillarX" presStyleLbl="node1" presStyleIdx="1" presStyleCnt="7" custLinFactNeighborX="868" custLinFactNeighborY="-103">
        <dgm:presLayoutVars>
          <dgm:bulletEnabled val="1"/>
        </dgm:presLayoutVars>
      </dgm:prSet>
      <dgm:spPr/>
    </dgm:pt>
    <dgm:pt modelId="{4F0E99AB-43CB-4620-9E27-1D541784D48D}" type="pres">
      <dgm:prSet presAssocID="{C5AD6C11-8026-45A0-BAA5-C2E319273BD9}" presName="pillarX" presStyleLbl="node1" presStyleIdx="2" presStyleCnt="7" custLinFactNeighborX="1822" custLinFactNeighborY="-103">
        <dgm:presLayoutVars>
          <dgm:bulletEnabled val="1"/>
        </dgm:presLayoutVars>
      </dgm:prSet>
      <dgm:spPr/>
    </dgm:pt>
    <dgm:pt modelId="{88015E45-A10B-496E-91EC-6DFEC3D875A1}" type="pres">
      <dgm:prSet presAssocID="{FA7F2CDE-9F1D-4CA9-9100-92701D5A0A0D}" presName="pillarX" presStyleLbl="node1" presStyleIdx="3" presStyleCnt="7" custLinFactNeighborX="2776" custLinFactNeighborY="-103">
        <dgm:presLayoutVars>
          <dgm:bulletEnabled val="1"/>
        </dgm:presLayoutVars>
      </dgm:prSet>
      <dgm:spPr/>
    </dgm:pt>
    <dgm:pt modelId="{81801CE6-6903-48CF-8A78-172237F50DC4}" type="pres">
      <dgm:prSet presAssocID="{1585324C-7C0F-4ABC-9AB2-8F8AE7770C30}" presName="pillarX" presStyleLbl="node1" presStyleIdx="4" presStyleCnt="7">
        <dgm:presLayoutVars>
          <dgm:bulletEnabled val="1"/>
        </dgm:presLayoutVars>
      </dgm:prSet>
      <dgm:spPr/>
    </dgm:pt>
    <dgm:pt modelId="{5E0AA327-5A43-467E-AC96-31BBE1A7BAB6}" type="pres">
      <dgm:prSet presAssocID="{0D800218-278F-4C0C-82FF-65ECEB39DF9B}" presName="pillarX" presStyleLbl="node1" presStyleIdx="5" presStyleCnt="7">
        <dgm:presLayoutVars>
          <dgm:bulletEnabled val="1"/>
        </dgm:presLayoutVars>
      </dgm:prSet>
      <dgm:spPr/>
    </dgm:pt>
    <dgm:pt modelId="{2FBFB916-2E4C-465F-AAA8-65DFFB25E81C}" type="pres">
      <dgm:prSet presAssocID="{44AA8977-AA0C-4B21-8B01-0C4459624599}" presName="pillarX" presStyleLbl="node1" presStyleIdx="6" presStyleCnt="7">
        <dgm:presLayoutVars>
          <dgm:bulletEnabled val="1"/>
        </dgm:presLayoutVars>
      </dgm:prSet>
      <dgm:spPr/>
    </dgm:pt>
    <dgm:pt modelId="{CEF23DBA-89CB-4E8D-9F68-3717CFE0D37E}" type="pres">
      <dgm:prSet presAssocID="{A379773C-BD7B-400F-83A7-D9796648D964}" presName="base" presStyleLbl="dkBgShp" presStyleIdx="1" presStyleCnt="2"/>
      <dgm:spPr>
        <a:noFill/>
      </dgm:spPr>
    </dgm:pt>
  </dgm:ptLst>
  <dgm:cxnLst>
    <dgm:cxn modelId="{9857C91E-3A07-4B0B-B1AA-D25EFB736382}" srcId="{A379773C-BD7B-400F-83A7-D9796648D964}" destId="{790FC6DA-D7A4-417C-8E6B-8CF92826F924}" srcOrd="0" destOrd="0" parTransId="{AA67AE16-E212-44CC-AF9D-477F29E3ABF1}" sibTransId="{5EE80085-F255-4BB1-B9A5-D4943073A3D7}"/>
    <dgm:cxn modelId="{6D251F1F-5BFB-8B4B-80C2-2C925AEB8D32}" type="presOf" srcId="{0D800218-278F-4C0C-82FF-65ECEB39DF9B}" destId="{5E0AA327-5A43-467E-AC96-31BBE1A7BAB6}" srcOrd="0" destOrd="0" presId="urn:microsoft.com/office/officeart/2005/8/layout/hList3"/>
    <dgm:cxn modelId="{7AE81E22-74B8-48EA-B985-706E2AE41312}" srcId="{EB0F1EB8-1C2F-4A21-B2C8-F7B0AE0BC8FC}" destId="{A379773C-BD7B-400F-83A7-D9796648D964}" srcOrd="0" destOrd="0" parTransId="{7A20E8D8-053E-4504-AC27-F5A875210B6C}" sibTransId="{C9FFC6EE-9F76-4C77-BF41-7E49CF7E1BA6}"/>
    <dgm:cxn modelId="{9E9DE824-0094-F542-B711-801E6D80C7E2}" type="presOf" srcId="{A379773C-BD7B-400F-83A7-D9796648D964}" destId="{E40EDC60-630C-4D3B-8F3E-822CE843F8E1}" srcOrd="0" destOrd="0" presId="urn:microsoft.com/office/officeart/2005/8/layout/hList3"/>
    <dgm:cxn modelId="{AD0E1A32-E7A1-D247-AFD6-017EF3301D1B}" type="presOf" srcId="{1585324C-7C0F-4ABC-9AB2-8F8AE7770C30}" destId="{81801CE6-6903-48CF-8A78-172237F50DC4}" srcOrd="0" destOrd="0" presId="urn:microsoft.com/office/officeart/2005/8/layout/hList3"/>
    <dgm:cxn modelId="{4CA56B3F-EE9D-A24A-AFFA-4C0CCC63A79A}" type="presOf" srcId="{790FC6DA-D7A4-417C-8E6B-8CF92826F924}" destId="{65118C10-8A25-421C-A98F-668B43624580}" srcOrd="0" destOrd="0" presId="urn:microsoft.com/office/officeart/2005/8/layout/hList3"/>
    <dgm:cxn modelId="{DD610E6E-D562-F041-967A-92B6AFC5066B}" type="presOf" srcId="{FA7F2CDE-9F1D-4CA9-9100-92701D5A0A0D}" destId="{88015E45-A10B-496E-91EC-6DFEC3D875A1}" srcOrd="0" destOrd="0" presId="urn:microsoft.com/office/officeart/2005/8/layout/hList3"/>
    <dgm:cxn modelId="{C885C36F-02DC-42D0-A9BE-ADD29F1AD0CA}" srcId="{A379773C-BD7B-400F-83A7-D9796648D964}" destId="{C5AD6C11-8026-45A0-BAA5-C2E319273BD9}" srcOrd="2" destOrd="0" parTransId="{3F982E2C-1B68-47DF-9567-68E742DB88AF}" sibTransId="{BF4A33B7-1926-4C0C-975E-6C9F8F003B0E}"/>
    <dgm:cxn modelId="{65F1BB96-01B8-4378-AD42-C1DBF231783B}" srcId="{A379773C-BD7B-400F-83A7-D9796648D964}" destId="{1585324C-7C0F-4ABC-9AB2-8F8AE7770C30}" srcOrd="4" destOrd="0" parTransId="{F5959636-4AEB-40DE-90B8-F706F6367249}" sibTransId="{B84FC882-DABC-45FD-BEF8-DFAE434D11E5}"/>
    <dgm:cxn modelId="{3056779F-958C-1F4F-B146-F0DDDC767FBD}" type="presOf" srcId="{C5AD6C11-8026-45A0-BAA5-C2E319273BD9}" destId="{4F0E99AB-43CB-4620-9E27-1D541784D48D}" srcOrd="0" destOrd="0" presId="urn:microsoft.com/office/officeart/2005/8/layout/hList3"/>
    <dgm:cxn modelId="{E1C36CA0-6FF1-4A35-847A-3D8D2C28453D}" srcId="{A379773C-BD7B-400F-83A7-D9796648D964}" destId="{0D800218-278F-4C0C-82FF-65ECEB39DF9B}" srcOrd="5" destOrd="0" parTransId="{0F6A515E-3725-48A9-8F50-BDD2EF3CD1D0}" sibTransId="{1F9A1BF7-CD72-4A5D-88E8-D7AD39D64A62}"/>
    <dgm:cxn modelId="{47F617A1-7255-A248-994E-FB9A3104D437}" type="presOf" srcId="{EB0F1EB8-1C2F-4A21-B2C8-F7B0AE0BC8FC}" destId="{B15D0598-A063-48AB-80C3-FFCCA909D5B6}" srcOrd="0" destOrd="0" presId="urn:microsoft.com/office/officeart/2005/8/layout/hList3"/>
    <dgm:cxn modelId="{7AE163BC-E687-5B41-AA4C-A252CFD9B4C9}" type="presOf" srcId="{93F89FAC-D770-45B6-A4B5-068619854ABB}" destId="{02EF7E89-9B80-4171-A8C3-6B361FD37205}" srcOrd="0" destOrd="0" presId="urn:microsoft.com/office/officeart/2005/8/layout/hList3"/>
    <dgm:cxn modelId="{401369C4-132C-49BF-B4D6-ADFFC8476532}" srcId="{A379773C-BD7B-400F-83A7-D9796648D964}" destId="{FA7F2CDE-9F1D-4CA9-9100-92701D5A0A0D}" srcOrd="3" destOrd="0" parTransId="{8388E58B-3DFB-462F-BE9C-7DDE3EA1E347}" sibTransId="{ABA421FF-6A54-4295-A04C-F68612245019}"/>
    <dgm:cxn modelId="{03BFAED9-FBBE-42F9-A4DD-871995624623}" srcId="{A379773C-BD7B-400F-83A7-D9796648D964}" destId="{44AA8977-AA0C-4B21-8B01-0C4459624599}" srcOrd="6" destOrd="0" parTransId="{0E2B9759-B959-4465-94CA-E55590FB5DA2}" sibTransId="{569E7AFE-0DD8-43E6-BE04-502B9345C609}"/>
    <dgm:cxn modelId="{B0CD60FC-3BB4-4A9B-A40C-084217F7AAC8}" srcId="{A379773C-BD7B-400F-83A7-D9796648D964}" destId="{93F89FAC-D770-45B6-A4B5-068619854ABB}" srcOrd="1" destOrd="0" parTransId="{B053E740-665B-4B38-AD8F-C00CEC3AD973}" sibTransId="{9B8DE405-E766-458A-9338-688D673134C6}"/>
    <dgm:cxn modelId="{775DEAFF-059D-AA4A-A7A5-25A493792910}" type="presOf" srcId="{44AA8977-AA0C-4B21-8B01-0C4459624599}" destId="{2FBFB916-2E4C-465F-AAA8-65DFFB25E81C}" srcOrd="0" destOrd="0" presId="urn:microsoft.com/office/officeart/2005/8/layout/hList3"/>
    <dgm:cxn modelId="{9A849BAF-43BC-3746-91D1-F3D1C593DEA1}" type="presParOf" srcId="{B15D0598-A063-48AB-80C3-FFCCA909D5B6}" destId="{E40EDC60-630C-4D3B-8F3E-822CE843F8E1}" srcOrd="0" destOrd="0" presId="urn:microsoft.com/office/officeart/2005/8/layout/hList3"/>
    <dgm:cxn modelId="{1D22BB68-25CE-7D4A-9EB2-9FA3A36527BE}" type="presParOf" srcId="{B15D0598-A063-48AB-80C3-FFCCA909D5B6}" destId="{D5DE1C09-AB9E-418D-B5DC-16BD31C63D6F}" srcOrd="1" destOrd="0" presId="urn:microsoft.com/office/officeart/2005/8/layout/hList3"/>
    <dgm:cxn modelId="{49C116CC-7A54-4249-8ABF-9AAE7361E084}" type="presParOf" srcId="{D5DE1C09-AB9E-418D-B5DC-16BD31C63D6F}" destId="{65118C10-8A25-421C-A98F-668B43624580}" srcOrd="0" destOrd="0" presId="urn:microsoft.com/office/officeart/2005/8/layout/hList3"/>
    <dgm:cxn modelId="{4ABBB322-754B-9A41-8E74-B1D0EF63CFBF}" type="presParOf" srcId="{D5DE1C09-AB9E-418D-B5DC-16BD31C63D6F}" destId="{02EF7E89-9B80-4171-A8C3-6B361FD37205}" srcOrd="1" destOrd="0" presId="urn:microsoft.com/office/officeart/2005/8/layout/hList3"/>
    <dgm:cxn modelId="{5A9BF848-D58A-8E4D-974C-B12618DDABAD}" type="presParOf" srcId="{D5DE1C09-AB9E-418D-B5DC-16BD31C63D6F}" destId="{4F0E99AB-43CB-4620-9E27-1D541784D48D}" srcOrd="2" destOrd="0" presId="urn:microsoft.com/office/officeart/2005/8/layout/hList3"/>
    <dgm:cxn modelId="{20B804CB-92BF-AD46-852C-EE73A2E37CF3}" type="presParOf" srcId="{D5DE1C09-AB9E-418D-B5DC-16BD31C63D6F}" destId="{88015E45-A10B-496E-91EC-6DFEC3D875A1}" srcOrd="3" destOrd="0" presId="urn:microsoft.com/office/officeart/2005/8/layout/hList3"/>
    <dgm:cxn modelId="{822D7A4D-2246-8340-B228-382C88822261}" type="presParOf" srcId="{D5DE1C09-AB9E-418D-B5DC-16BD31C63D6F}" destId="{81801CE6-6903-48CF-8A78-172237F50DC4}" srcOrd="4" destOrd="0" presId="urn:microsoft.com/office/officeart/2005/8/layout/hList3"/>
    <dgm:cxn modelId="{1B4A8F91-A363-9040-B89F-F988E807017F}" type="presParOf" srcId="{D5DE1C09-AB9E-418D-B5DC-16BD31C63D6F}" destId="{5E0AA327-5A43-467E-AC96-31BBE1A7BAB6}" srcOrd="5" destOrd="0" presId="urn:microsoft.com/office/officeart/2005/8/layout/hList3"/>
    <dgm:cxn modelId="{27B63AF4-745C-0A4F-8A8E-A907651987AE}" type="presParOf" srcId="{D5DE1C09-AB9E-418D-B5DC-16BD31C63D6F}" destId="{2FBFB916-2E4C-465F-AAA8-65DFFB25E81C}" srcOrd="6" destOrd="0" presId="urn:microsoft.com/office/officeart/2005/8/layout/hList3"/>
    <dgm:cxn modelId="{69F6DCBC-A552-0F4F-8485-CDA096BCF60C}" type="presParOf" srcId="{B15D0598-A063-48AB-80C3-FFCCA909D5B6}" destId="{CEF23DBA-89CB-4E8D-9F68-3717CFE0D3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8BA997-AE52-42B7-B037-A14A8F77EB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A611FB27-C12F-4CC8-988E-D9D7BB5467EC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Ne sont pas obnubilées par le succès</a:t>
          </a:r>
        </a:p>
      </dgm:t>
    </dgm:pt>
    <dgm:pt modelId="{AD6D6B0E-188B-40FE-B345-82E513CB3931}" type="parTrans" cxnId="{90974B9F-6D54-4EB9-98E8-A8ED836E1A7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C4D2666-E648-436B-A155-57E3F9BBCA55}" type="sibTrans" cxnId="{90974B9F-6D54-4EB9-98E8-A8ED836E1A7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D9AF43C-0F41-4D26-8B85-069734334355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S’en remettent aux experts de première ligne</a:t>
          </a:r>
        </a:p>
      </dgm:t>
    </dgm:pt>
    <dgm:pt modelId="{4CB99D2E-85F3-4743-8370-465DA5D4FD33}" type="parTrans" cxnId="{0D67C541-8111-4832-8132-8F17E03E5B8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766502D-9419-4999-A3CC-DEE6FC878DF7}" type="sibTrans" cxnId="{0D67C541-8111-4832-8132-8F17E03E5B8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D242D57-1DAA-4932-8824-A35473D2F368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Laissent les circonstances imprévues offrir la solution</a:t>
          </a:r>
        </a:p>
      </dgm:t>
    </dgm:pt>
    <dgm:pt modelId="{5B51F4A7-FE8B-440D-8572-D0418BD714F9}" type="parTrans" cxnId="{17B0E4CE-3144-4E5A-A29C-4D7419F50B5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8C7D423-9895-4F11-94F9-9970B659B863}" type="sibTrans" cxnId="{17B0E4CE-3144-4E5A-A29C-4D7419F50B5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A728AEA-71F5-4482-A673-13E840E049E5}">
      <dgm:prSet/>
      <dgm:spPr>
        <a:solidFill>
          <a:srgbClr val="ECEA84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Anticipent leurs possibilités et leurs limites</a:t>
          </a:r>
        </a:p>
      </dgm:t>
    </dgm:pt>
    <dgm:pt modelId="{DA411A65-7DB9-4BB5-9E0F-6E73D0AF175C}" type="parTrans" cxnId="{F59CDBD2-DA9D-4750-989B-C041F5B58C6A}">
      <dgm:prSet/>
      <dgm:spPr/>
      <dgm:t>
        <a:bodyPr/>
        <a:lstStyle/>
        <a:p>
          <a:endParaRPr lang="fr-CA"/>
        </a:p>
      </dgm:t>
    </dgm:pt>
    <dgm:pt modelId="{4A381C46-E118-4588-881F-882C4215E571}" type="sibTrans" cxnId="{F59CDBD2-DA9D-4750-989B-C041F5B58C6A}">
      <dgm:prSet/>
      <dgm:spPr/>
      <dgm:t>
        <a:bodyPr/>
        <a:lstStyle/>
        <a:p>
          <a:endParaRPr lang="fr-CA"/>
        </a:p>
      </dgm:t>
    </dgm:pt>
    <dgm:pt modelId="{62C93156-7696-43A9-93BE-8C981E6E2A40}">
      <dgm:prSet/>
      <dgm:spPr>
        <a:solidFill>
          <a:srgbClr val="ADEBF1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Choisissent la complexité</a:t>
          </a:r>
        </a:p>
      </dgm:t>
    </dgm:pt>
    <dgm:pt modelId="{F16DFAB3-C210-43D6-A443-02C13BBBDE71}" type="parTrans" cxnId="{708EC4D2-CBDF-487D-A202-60AF1A370E30}">
      <dgm:prSet/>
      <dgm:spPr/>
      <dgm:t>
        <a:bodyPr/>
        <a:lstStyle/>
        <a:p>
          <a:endParaRPr lang="fr-CA"/>
        </a:p>
      </dgm:t>
    </dgm:pt>
    <dgm:pt modelId="{9D14DDE6-880A-49D4-87FE-F125BA6BB01F}" type="sibTrans" cxnId="{708EC4D2-CBDF-487D-A202-60AF1A370E30}">
      <dgm:prSet/>
      <dgm:spPr/>
      <dgm:t>
        <a:bodyPr/>
        <a:lstStyle/>
        <a:p>
          <a:endParaRPr lang="fr-CA"/>
        </a:p>
      </dgm:t>
    </dgm:pt>
    <dgm:pt modelId="{BD57DA8B-0CBE-41DB-933C-4DA7C59BE6A6}" type="pres">
      <dgm:prSet presAssocID="{708BA997-AE52-42B7-B037-A14A8F77EB45}" presName="linear" presStyleCnt="0">
        <dgm:presLayoutVars>
          <dgm:dir/>
          <dgm:animLvl val="lvl"/>
          <dgm:resizeHandles val="exact"/>
        </dgm:presLayoutVars>
      </dgm:prSet>
      <dgm:spPr/>
    </dgm:pt>
    <dgm:pt modelId="{998E3369-4167-4575-B188-0CA34B104D44}" type="pres">
      <dgm:prSet presAssocID="{A611FB27-C12F-4CC8-988E-D9D7BB5467EC}" presName="parentLin" presStyleCnt="0"/>
      <dgm:spPr/>
    </dgm:pt>
    <dgm:pt modelId="{2CE2C40C-3128-44FC-A396-7F4F0B7E76CB}" type="pres">
      <dgm:prSet presAssocID="{A611FB27-C12F-4CC8-988E-D9D7BB5467EC}" presName="parentLeftMargin" presStyleLbl="node1" presStyleIdx="0" presStyleCnt="5"/>
      <dgm:spPr/>
    </dgm:pt>
    <dgm:pt modelId="{336F6DCA-E07C-4B12-9AFC-61B0F9E363EF}" type="pres">
      <dgm:prSet presAssocID="{A611FB27-C12F-4CC8-988E-D9D7BB5467EC}" presName="parentText" presStyleLbl="node1" presStyleIdx="0" presStyleCnt="5" custScaleX="115923">
        <dgm:presLayoutVars>
          <dgm:chMax val="0"/>
          <dgm:bulletEnabled val="1"/>
        </dgm:presLayoutVars>
      </dgm:prSet>
      <dgm:spPr/>
    </dgm:pt>
    <dgm:pt modelId="{15DB0BD9-7603-447D-84F3-8E61E3EEABA8}" type="pres">
      <dgm:prSet presAssocID="{A611FB27-C12F-4CC8-988E-D9D7BB5467EC}" presName="negativeSpace" presStyleCnt="0"/>
      <dgm:spPr/>
    </dgm:pt>
    <dgm:pt modelId="{3952F199-1906-4284-BF30-F9E0F467230D}" type="pres">
      <dgm:prSet presAssocID="{A611FB27-C12F-4CC8-988E-D9D7BB5467EC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8DC1C5"/>
          </a:solidFill>
        </a:ln>
      </dgm:spPr>
    </dgm:pt>
    <dgm:pt modelId="{A8D46872-3089-4734-9B56-9D3119B4FA90}" type="pres">
      <dgm:prSet presAssocID="{8C4D2666-E648-436B-A155-57E3F9BBCA55}" presName="spaceBetweenRectangles" presStyleCnt="0"/>
      <dgm:spPr/>
    </dgm:pt>
    <dgm:pt modelId="{381B580D-0773-4DEC-AA47-04EC99D240A6}" type="pres">
      <dgm:prSet presAssocID="{FD9AF43C-0F41-4D26-8B85-069734334355}" presName="parentLin" presStyleCnt="0"/>
      <dgm:spPr/>
    </dgm:pt>
    <dgm:pt modelId="{01CD7B1A-E675-4022-B254-92F090726801}" type="pres">
      <dgm:prSet presAssocID="{FD9AF43C-0F41-4D26-8B85-069734334355}" presName="parentLeftMargin" presStyleLbl="node1" presStyleIdx="0" presStyleCnt="5"/>
      <dgm:spPr/>
    </dgm:pt>
    <dgm:pt modelId="{67FA5AE5-8A42-480A-B475-2F89F56FB962}" type="pres">
      <dgm:prSet presAssocID="{FD9AF43C-0F41-4D26-8B85-069734334355}" presName="parentText" presStyleLbl="node1" presStyleIdx="1" presStyleCnt="5" custScaleX="115882">
        <dgm:presLayoutVars>
          <dgm:chMax val="0"/>
          <dgm:bulletEnabled val="1"/>
        </dgm:presLayoutVars>
      </dgm:prSet>
      <dgm:spPr/>
    </dgm:pt>
    <dgm:pt modelId="{3ED8E518-A673-4387-AD11-357CA2C125CD}" type="pres">
      <dgm:prSet presAssocID="{FD9AF43C-0F41-4D26-8B85-069734334355}" presName="negativeSpace" presStyleCnt="0"/>
      <dgm:spPr/>
    </dgm:pt>
    <dgm:pt modelId="{CDDEBE2A-EB7C-4A2D-9226-E7B058A9D60B}" type="pres">
      <dgm:prSet presAssocID="{FD9AF43C-0F41-4D26-8B85-069734334355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8DC1C5"/>
          </a:solidFill>
        </a:ln>
      </dgm:spPr>
    </dgm:pt>
    <dgm:pt modelId="{1DF69681-06CD-42B9-A1C5-728EC7822345}" type="pres">
      <dgm:prSet presAssocID="{6766502D-9419-4999-A3CC-DEE6FC878DF7}" presName="spaceBetweenRectangles" presStyleCnt="0"/>
      <dgm:spPr/>
    </dgm:pt>
    <dgm:pt modelId="{ECCE6526-2FF8-487B-A7B6-C4B9DD0F3DD0}" type="pres">
      <dgm:prSet presAssocID="{BD242D57-1DAA-4932-8824-A35473D2F368}" presName="parentLin" presStyleCnt="0"/>
      <dgm:spPr/>
    </dgm:pt>
    <dgm:pt modelId="{DFFDA9FB-719C-410B-AB55-9070DF36828F}" type="pres">
      <dgm:prSet presAssocID="{BD242D57-1DAA-4932-8824-A35473D2F368}" presName="parentLeftMargin" presStyleLbl="node1" presStyleIdx="1" presStyleCnt="5"/>
      <dgm:spPr/>
    </dgm:pt>
    <dgm:pt modelId="{7A7A6C5E-3B4D-4740-9048-70A73D402A2F}" type="pres">
      <dgm:prSet presAssocID="{BD242D57-1DAA-4932-8824-A35473D2F368}" presName="parentText" presStyleLbl="node1" presStyleIdx="2" presStyleCnt="5" custScaleX="115923">
        <dgm:presLayoutVars>
          <dgm:chMax val="0"/>
          <dgm:bulletEnabled val="1"/>
        </dgm:presLayoutVars>
      </dgm:prSet>
      <dgm:spPr/>
    </dgm:pt>
    <dgm:pt modelId="{A0521FD0-B3D6-4D35-8272-7FF53517152A}" type="pres">
      <dgm:prSet presAssocID="{BD242D57-1DAA-4932-8824-A35473D2F368}" presName="negativeSpace" presStyleCnt="0"/>
      <dgm:spPr/>
    </dgm:pt>
    <dgm:pt modelId="{75B5F814-FBFD-44FB-B1C9-DF4511E61C4A}" type="pres">
      <dgm:prSet presAssocID="{BD242D57-1DAA-4932-8824-A35473D2F368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8DC1C5"/>
          </a:solidFill>
        </a:ln>
      </dgm:spPr>
    </dgm:pt>
    <dgm:pt modelId="{81DF1030-D2C4-4FBC-98C1-3E6380994F35}" type="pres">
      <dgm:prSet presAssocID="{08C7D423-9895-4F11-94F9-9970B659B863}" presName="spaceBetweenRectangles" presStyleCnt="0"/>
      <dgm:spPr/>
    </dgm:pt>
    <dgm:pt modelId="{47C65ADD-B75D-4542-8BB7-86748F9A17CB}" type="pres">
      <dgm:prSet presAssocID="{62C93156-7696-43A9-93BE-8C981E6E2A40}" presName="parentLin" presStyleCnt="0"/>
      <dgm:spPr/>
    </dgm:pt>
    <dgm:pt modelId="{89040F50-D740-449C-A7F6-7A1BEF34141B}" type="pres">
      <dgm:prSet presAssocID="{62C93156-7696-43A9-93BE-8C981E6E2A40}" presName="parentLeftMargin" presStyleLbl="node1" presStyleIdx="2" presStyleCnt="5"/>
      <dgm:spPr/>
    </dgm:pt>
    <dgm:pt modelId="{493B9BC3-4210-4CF9-B261-A20CCDC0362B}" type="pres">
      <dgm:prSet presAssocID="{62C93156-7696-43A9-93BE-8C981E6E2A40}" presName="parentText" presStyleLbl="node1" presStyleIdx="3" presStyleCnt="5" custScaleX="115923">
        <dgm:presLayoutVars>
          <dgm:chMax val="0"/>
          <dgm:bulletEnabled val="1"/>
        </dgm:presLayoutVars>
      </dgm:prSet>
      <dgm:spPr/>
    </dgm:pt>
    <dgm:pt modelId="{F1A229B3-0F95-4FD0-BA4B-55F80881F075}" type="pres">
      <dgm:prSet presAssocID="{62C93156-7696-43A9-93BE-8C981E6E2A40}" presName="negativeSpace" presStyleCnt="0"/>
      <dgm:spPr/>
    </dgm:pt>
    <dgm:pt modelId="{F48FDC40-C9A6-4BBF-9AC5-C7B72D25817A}" type="pres">
      <dgm:prSet presAssocID="{62C93156-7696-43A9-93BE-8C981E6E2A40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8DC1C5"/>
          </a:solidFill>
        </a:ln>
      </dgm:spPr>
    </dgm:pt>
    <dgm:pt modelId="{3666625E-2241-4BAE-8B66-E8E783B4D504}" type="pres">
      <dgm:prSet presAssocID="{9D14DDE6-880A-49D4-87FE-F125BA6BB01F}" presName="spaceBetweenRectangles" presStyleCnt="0"/>
      <dgm:spPr/>
    </dgm:pt>
    <dgm:pt modelId="{C7EC33BD-4552-46BD-BC7B-303A672E06B4}" type="pres">
      <dgm:prSet presAssocID="{9A728AEA-71F5-4482-A673-13E840E049E5}" presName="parentLin" presStyleCnt="0"/>
      <dgm:spPr/>
    </dgm:pt>
    <dgm:pt modelId="{8203C141-B101-4EE9-94A0-3183B5994356}" type="pres">
      <dgm:prSet presAssocID="{9A728AEA-71F5-4482-A673-13E840E049E5}" presName="parentLeftMargin" presStyleLbl="node1" presStyleIdx="3" presStyleCnt="5"/>
      <dgm:spPr/>
    </dgm:pt>
    <dgm:pt modelId="{246F9C4C-32B4-4148-8644-B4FAC6824943}" type="pres">
      <dgm:prSet presAssocID="{9A728AEA-71F5-4482-A673-13E840E049E5}" presName="parentText" presStyleLbl="node1" presStyleIdx="4" presStyleCnt="5" custScaleX="115923">
        <dgm:presLayoutVars>
          <dgm:chMax val="0"/>
          <dgm:bulletEnabled val="1"/>
        </dgm:presLayoutVars>
      </dgm:prSet>
      <dgm:spPr/>
    </dgm:pt>
    <dgm:pt modelId="{57E37156-CD0E-4798-8896-42CE12658E8F}" type="pres">
      <dgm:prSet presAssocID="{9A728AEA-71F5-4482-A673-13E840E049E5}" presName="negativeSpace" presStyleCnt="0"/>
      <dgm:spPr/>
    </dgm:pt>
    <dgm:pt modelId="{54F1B58B-740C-4A92-99B0-FDF0F61E0225}" type="pres">
      <dgm:prSet presAssocID="{9A728AEA-71F5-4482-A673-13E840E049E5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8DC1C5"/>
          </a:solidFill>
        </a:ln>
      </dgm:spPr>
    </dgm:pt>
  </dgm:ptLst>
  <dgm:cxnLst>
    <dgm:cxn modelId="{FA96BD14-7E10-7540-94E6-81D307841EE0}" type="presOf" srcId="{BD242D57-1DAA-4932-8824-A35473D2F368}" destId="{DFFDA9FB-719C-410B-AB55-9070DF36828F}" srcOrd="0" destOrd="0" presId="urn:microsoft.com/office/officeart/2005/8/layout/list1"/>
    <dgm:cxn modelId="{5FB7251B-71D0-004D-96F6-34400974EB27}" type="presOf" srcId="{A611FB27-C12F-4CC8-988E-D9D7BB5467EC}" destId="{336F6DCA-E07C-4B12-9AFC-61B0F9E363EF}" srcOrd="1" destOrd="0" presId="urn:microsoft.com/office/officeart/2005/8/layout/list1"/>
    <dgm:cxn modelId="{159A0C26-706F-384F-A6DF-FA43341D5956}" type="presOf" srcId="{FD9AF43C-0F41-4D26-8B85-069734334355}" destId="{01CD7B1A-E675-4022-B254-92F090726801}" srcOrd="0" destOrd="0" presId="urn:microsoft.com/office/officeart/2005/8/layout/list1"/>
    <dgm:cxn modelId="{B4DF3B5C-4422-2547-ACC4-3B06455B911A}" type="presOf" srcId="{BD242D57-1DAA-4932-8824-A35473D2F368}" destId="{7A7A6C5E-3B4D-4740-9048-70A73D402A2F}" srcOrd="1" destOrd="0" presId="urn:microsoft.com/office/officeart/2005/8/layout/list1"/>
    <dgm:cxn modelId="{AEA34D5E-DA45-A34F-9272-819C5F1E30B3}" type="presOf" srcId="{62C93156-7696-43A9-93BE-8C981E6E2A40}" destId="{493B9BC3-4210-4CF9-B261-A20CCDC0362B}" srcOrd="1" destOrd="0" presId="urn:microsoft.com/office/officeart/2005/8/layout/list1"/>
    <dgm:cxn modelId="{0D67C541-8111-4832-8132-8F17E03E5B89}" srcId="{708BA997-AE52-42B7-B037-A14A8F77EB45}" destId="{FD9AF43C-0F41-4D26-8B85-069734334355}" srcOrd="1" destOrd="0" parTransId="{4CB99D2E-85F3-4743-8370-465DA5D4FD33}" sibTransId="{6766502D-9419-4999-A3CC-DEE6FC878DF7}"/>
    <dgm:cxn modelId="{DDD01959-3601-C24D-88AF-776230F80DDD}" type="presOf" srcId="{62C93156-7696-43A9-93BE-8C981E6E2A40}" destId="{89040F50-D740-449C-A7F6-7A1BEF34141B}" srcOrd="0" destOrd="0" presId="urn:microsoft.com/office/officeart/2005/8/layout/list1"/>
    <dgm:cxn modelId="{3AF25159-A274-7842-9B4C-32200797338A}" type="presOf" srcId="{9A728AEA-71F5-4482-A673-13E840E049E5}" destId="{8203C141-B101-4EE9-94A0-3183B5994356}" srcOrd="0" destOrd="0" presId="urn:microsoft.com/office/officeart/2005/8/layout/list1"/>
    <dgm:cxn modelId="{FCAA3A82-7D4A-4640-9CB2-8F856B750FE7}" type="presOf" srcId="{A611FB27-C12F-4CC8-988E-D9D7BB5467EC}" destId="{2CE2C40C-3128-44FC-A396-7F4F0B7E76CB}" srcOrd="0" destOrd="0" presId="urn:microsoft.com/office/officeart/2005/8/layout/list1"/>
    <dgm:cxn modelId="{47491296-4CC2-0A4B-AF57-AD26ECC31DA8}" type="presOf" srcId="{9A728AEA-71F5-4482-A673-13E840E049E5}" destId="{246F9C4C-32B4-4148-8644-B4FAC6824943}" srcOrd="1" destOrd="0" presId="urn:microsoft.com/office/officeart/2005/8/layout/list1"/>
    <dgm:cxn modelId="{90974B9F-6D54-4EB9-98E8-A8ED836E1A74}" srcId="{708BA997-AE52-42B7-B037-A14A8F77EB45}" destId="{A611FB27-C12F-4CC8-988E-D9D7BB5467EC}" srcOrd="0" destOrd="0" parTransId="{AD6D6B0E-188B-40FE-B345-82E513CB3931}" sibTransId="{8C4D2666-E648-436B-A155-57E3F9BBCA55}"/>
    <dgm:cxn modelId="{4CAF46A8-6197-EB4E-9E77-1E6EC6F346C3}" type="presOf" srcId="{FD9AF43C-0F41-4D26-8B85-069734334355}" destId="{67FA5AE5-8A42-480A-B475-2F89F56FB962}" srcOrd="1" destOrd="0" presId="urn:microsoft.com/office/officeart/2005/8/layout/list1"/>
    <dgm:cxn modelId="{E44EC4B9-029E-DB4D-A763-19DEF8367163}" type="presOf" srcId="{708BA997-AE52-42B7-B037-A14A8F77EB45}" destId="{BD57DA8B-0CBE-41DB-933C-4DA7C59BE6A6}" srcOrd="0" destOrd="0" presId="urn:microsoft.com/office/officeart/2005/8/layout/list1"/>
    <dgm:cxn modelId="{17B0E4CE-3144-4E5A-A29C-4D7419F50B50}" srcId="{708BA997-AE52-42B7-B037-A14A8F77EB45}" destId="{BD242D57-1DAA-4932-8824-A35473D2F368}" srcOrd="2" destOrd="0" parTransId="{5B51F4A7-FE8B-440D-8572-D0418BD714F9}" sibTransId="{08C7D423-9895-4F11-94F9-9970B659B863}"/>
    <dgm:cxn modelId="{708EC4D2-CBDF-487D-A202-60AF1A370E30}" srcId="{708BA997-AE52-42B7-B037-A14A8F77EB45}" destId="{62C93156-7696-43A9-93BE-8C981E6E2A40}" srcOrd="3" destOrd="0" parTransId="{F16DFAB3-C210-43D6-A443-02C13BBBDE71}" sibTransId="{9D14DDE6-880A-49D4-87FE-F125BA6BB01F}"/>
    <dgm:cxn modelId="{F59CDBD2-DA9D-4750-989B-C041F5B58C6A}" srcId="{708BA997-AE52-42B7-B037-A14A8F77EB45}" destId="{9A728AEA-71F5-4482-A673-13E840E049E5}" srcOrd="4" destOrd="0" parTransId="{DA411A65-7DB9-4BB5-9E0F-6E73D0AF175C}" sibTransId="{4A381C46-E118-4588-881F-882C4215E571}"/>
    <dgm:cxn modelId="{0ED4E1B0-C9B8-7E42-9FC1-D3E60491D25E}" type="presParOf" srcId="{BD57DA8B-0CBE-41DB-933C-4DA7C59BE6A6}" destId="{998E3369-4167-4575-B188-0CA34B104D44}" srcOrd="0" destOrd="0" presId="urn:microsoft.com/office/officeart/2005/8/layout/list1"/>
    <dgm:cxn modelId="{3BD610CC-FFF0-7245-9959-3745152274DE}" type="presParOf" srcId="{998E3369-4167-4575-B188-0CA34B104D44}" destId="{2CE2C40C-3128-44FC-A396-7F4F0B7E76CB}" srcOrd="0" destOrd="0" presId="urn:microsoft.com/office/officeart/2005/8/layout/list1"/>
    <dgm:cxn modelId="{1F8A517A-1E11-2940-87F8-BA393F13B6B6}" type="presParOf" srcId="{998E3369-4167-4575-B188-0CA34B104D44}" destId="{336F6DCA-E07C-4B12-9AFC-61B0F9E363EF}" srcOrd="1" destOrd="0" presId="urn:microsoft.com/office/officeart/2005/8/layout/list1"/>
    <dgm:cxn modelId="{6496A83B-10B8-5F4A-84E3-651694D07137}" type="presParOf" srcId="{BD57DA8B-0CBE-41DB-933C-4DA7C59BE6A6}" destId="{15DB0BD9-7603-447D-84F3-8E61E3EEABA8}" srcOrd="1" destOrd="0" presId="urn:microsoft.com/office/officeart/2005/8/layout/list1"/>
    <dgm:cxn modelId="{EBECC3B0-642E-2544-B4F5-D2D55C85891F}" type="presParOf" srcId="{BD57DA8B-0CBE-41DB-933C-4DA7C59BE6A6}" destId="{3952F199-1906-4284-BF30-F9E0F467230D}" srcOrd="2" destOrd="0" presId="urn:microsoft.com/office/officeart/2005/8/layout/list1"/>
    <dgm:cxn modelId="{2A3AD6B3-C41A-1D43-B460-D6B59D14C711}" type="presParOf" srcId="{BD57DA8B-0CBE-41DB-933C-4DA7C59BE6A6}" destId="{A8D46872-3089-4734-9B56-9D3119B4FA90}" srcOrd="3" destOrd="0" presId="urn:microsoft.com/office/officeart/2005/8/layout/list1"/>
    <dgm:cxn modelId="{0F6CBE01-1C5C-0646-9E1C-96C51DE639E7}" type="presParOf" srcId="{BD57DA8B-0CBE-41DB-933C-4DA7C59BE6A6}" destId="{381B580D-0773-4DEC-AA47-04EC99D240A6}" srcOrd="4" destOrd="0" presId="urn:microsoft.com/office/officeart/2005/8/layout/list1"/>
    <dgm:cxn modelId="{37B2F48F-7208-F64C-A4C6-62102A08CE7F}" type="presParOf" srcId="{381B580D-0773-4DEC-AA47-04EC99D240A6}" destId="{01CD7B1A-E675-4022-B254-92F090726801}" srcOrd="0" destOrd="0" presId="urn:microsoft.com/office/officeart/2005/8/layout/list1"/>
    <dgm:cxn modelId="{DF6A59D1-3E93-9040-A720-EDBEF803DEDB}" type="presParOf" srcId="{381B580D-0773-4DEC-AA47-04EC99D240A6}" destId="{67FA5AE5-8A42-480A-B475-2F89F56FB962}" srcOrd="1" destOrd="0" presId="urn:microsoft.com/office/officeart/2005/8/layout/list1"/>
    <dgm:cxn modelId="{6433C424-6EDF-A747-90C8-7B6985B85683}" type="presParOf" srcId="{BD57DA8B-0CBE-41DB-933C-4DA7C59BE6A6}" destId="{3ED8E518-A673-4387-AD11-357CA2C125CD}" srcOrd="5" destOrd="0" presId="urn:microsoft.com/office/officeart/2005/8/layout/list1"/>
    <dgm:cxn modelId="{4C5D09EC-1F77-354D-AA82-991C8BA68CF0}" type="presParOf" srcId="{BD57DA8B-0CBE-41DB-933C-4DA7C59BE6A6}" destId="{CDDEBE2A-EB7C-4A2D-9226-E7B058A9D60B}" srcOrd="6" destOrd="0" presId="urn:microsoft.com/office/officeart/2005/8/layout/list1"/>
    <dgm:cxn modelId="{661F35CE-8739-4940-9CAD-01B41FE5E954}" type="presParOf" srcId="{BD57DA8B-0CBE-41DB-933C-4DA7C59BE6A6}" destId="{1DF69681-06CD-42B9-A1C5-728EC7822345}" srcOrd="7" destOrd="0" presId="urn:microsoft.com/office/officeart/2005/8/layout/list1"/>
    <dgm:cxn modelId="{4574D167-6530-4240-8135-43C215257DB7}" type="presParOf" srcId="{BD57DA8B-0CBE-41DB-933C-4DA7C59BE6A6}" destId="{ECCE6526-2FF8-487B-A7B6-C4B9DD0F3DD0}" srcOrd="8" destOrd="0" presId="urn:microsoft.com/office/officeart/2005/8/layout/list1"/>
    <dgm:cxn modelId="{385440B4-6CD0-ED40-8834-C05C7A04CE33}" type="presParOf" srcId="{ECCE6526-2FF8-487B-A7B6-C4B9DD0F3DD0}" destId="{DFFDA9FB-719C-410B-AB55-9070DF36828F}" srcOrd="0" destOrd="0" presId="urn:microsoft.com/office/officeart/2005/8/layout/list1"/>
    <dgm:cxn modelId="{4BD29D4F-4972-EE42-A79D-A6BD095FB3C8}" type="presParOf" srcId="{ECCE6526-2FF8-487B-A7B6-C4B9DD0F3DD0}" destId="{7A7A6C5E-3B4D-4740-9048-70A73D402A2F}" srcOrd="1" destOrd="0" presId="urn:microsoft.com/office/officeart/2005/8/layout/list1"/>
    <dgm:cxn modelId="{529925FD-350D-9A4E-8153-90E4EF820306}" type="presParOf" srcId="{BD57DA8B-0CBE-41DB-933C-4DA7C59BE6A6}" destId="{A0521FD0-B3D6-4D35-8272-7FF53517152A}" srcOrd="9" destOrd="0" presId="urn:microsoft.com/office/officeart/2005/8/layout/list1"/>
    <dgm:cxn modelId="{0B9CD670-60B0-1A4B-BD99-66EC1B4280D1}" type="presParOf" srcId="{BD57DA8B-0CBE-41DB-933C-4DA7C59BE6A6}" destId="{75B5F814-FBFD-44FB-B1C9-DF4511E61C4A}" srcOrd="10" destOrd="0" presId="urn:microsoft.com/office/officeart/2005/8/layout/list1"/>
    <dgm:cxn modelId="{CB5EBE34-F788-C44B-A4DB-882D030D6B45}" type="presParOf" srcId="{BD57DA8B-0CBE-41DB-933C-4DA7C59BE6A6}" destId="{81DF1030-D2C4-4FBC-98C1-3E6380994F35}" srcOrd="11" destOrd="0" presId="urn:microsoft.com/office/officeart/2005/8/layout/list1"/>
    <dgm:cxn modelId="{64D8CA3B-FA78-044A-9FEF-153DE5E111A4}" type="presParOf" srcId="{BD57DA8B-0CBE-41DB-933C-4DA7C59BE6A6}" destId="{47C65ADD-B75D-4542-8BB7-86748F9A17CB}" srcOrd="12" destOrd="0" presId="urn:microsoft.com/office/officeart/2005/8/layout/list1"/>
    <dgm:cxn modelId="{BB0014B4-2948-BB47-98D8-4F54A4B309E8}" type="presParOf" srcId="{47C65ADD-B75D-4542-8BB7-86748F9A17CB}" destId="{89040F50-D740-449C-A7F6-7A1BEF34141B}" srcOrd="0" destOrd="0" presId="urn:microsoft.com/office/officeart/2005/8/layout/list1"/>
    <dgm:cxn modelId="{049D4C81-5CA4-F54D-B454-66F453558A1F}" type="presParOf" srcId="{47C65ADD-B75D-4542-8BB7-86748F9A17CB}" destId="{493B9BC3-4210-4CF9-B261-A20CCDC0362B}" srcOrd="1" destOrd="0" presId="urn:microsoft.com/office/officeart/2005/8/layout/list1"/>
    <dgm:cxn modelId="{4BA0254F-5D29-9844-894E-1A1C8747584D}" type="presParOf" srcId="{BD57DA8B-0CBE-41DB-933C-4DA7C59BE6A6}" destId="{F1A229B3-0F95-4FD0-BA4B-55F80881F075}" srcOrd="13" destOrd="0" presId="urn:microsoft.com/office/officeart/2005/8/layout/list1"/>
    <dgm:cxn modelId="{FC2E02D7-50FC-6241-86B7-598C096C25C6}" type="presParOf" srcId="{BD57DA8B-0CBE-41DB-933C-4DA7C59BE6A6}" destId="{F48FDC40-C9A6-4BBF-9AC5-C7B72D25817A}" srcOrd="14" destOrd="0" presId="urn:microsoft.com/office/officeart/2005/8/layout/list1"/>
    <dgm:cxn modelId="{3873910B-D76E-B046-9567-A5F179A902D8}" type="presParOf" srcId="{BD57DA8B-0CBE-41DB-933C-4DA7C59BE6A6}" destId="{3666625E-2241-4BAE-8B66-E8E783B4D504}" srcOrd="15" destOrd="0" presId="urn:microsoft.com/office/officeart/2005/8/layout/list1"/>
    <dgm:cxn modelId="{DD69CA38-34EB-B44E-9156-421CFA1CEEEE}" type="presParOf" srcId="{BD57DA8B-0CBE-41DB-933C-4DA7C59BE6A6}" destId="{C7EC33BD-4552-46BD-BC7B-303A672E06B4}" srcOrd="16" destOrd="0" presId="urn:microsoft.com/office/officeart/2005/8/layout/list1"/>
    <dgm:cxn modelId="{F9E45FE9-AFA4-9D45-86F8-9AD019774F85}" type="presParOf" srcId="{C7EC33BD-4552-46BD-BC7B-303A672E06B4}" destId="{8203C141-B101-4EE9-94A0-3183B5994356}" srcOrd="0" destOrd="0" presId="urn:microsoft.com/office/officeart/2005/8/layout/list1"/>
    <dgm:cxn modelId="{0F7C36EF-0AC4-CD44-8119-05EB9873AD45}" type="presParOf" srcId="{C7EC33BD-4552-46BD-BC7B-303A672E06B4}" destId="{246F9C4C-32B4-4148-8644-B4FAC6824943}" srcOrd="1" destOrd="0" presId="urn:microsoft.com/office/officeart/2005/8/layout/list1"/>
    <dgm:cxn modelId="{E03E6716-F4C7-C543-90EF-82EAC61D9BF8}" type="presParOf" srcId="{BD57DA8B-0CBE-41DB-933C-4DA7C59BE6A6}" destId="{57E37156-CD0E-4798-8896-42CE12658E8F}" srcOrd="17" destOrd="0" presId="urn:microsoft.com/office/officeart/2005/8/layout/list1"/>
    <dgm:cxn modelId="{BA8A85EA-91D3-0E4E-987D-A4A50D4C159C}" type="presParOf" srcId="{BD57DA8B-0CBE-41DB-933C-4DA7C59BE6A6}" destId="{54F1B58B-740C-4A92-99B0-FDF0F61E022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A08BE1-26B7-4B0E-B9DD-5FB10E3ECA0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F1B990E-B1BA-4EB8-A316-1D760AE9CB7D}">
      <dgm:prSet phldrT="[Texte]"/>
      <dgm:spPr>
        <a:solidFill>
          <a:srgbClr val="EFC19F"/>
        </a:solidFill>
      </dgm:spPr>
      <dgm:t>
        <a:bodyPr/>
        <a:lstStyle/>
        <a:p>
          <a:pPr>
            <a:spcBef>
              <a:spcPct val="0"/>
            </a:spcBef>
          </a:pPr>
          <a:r>
            <a:rPr lang="fr-CA" dirty="0">
              <a:solidFill>
                <a:schemeClr val="tx1"/>
              </a:solidFill>
            </a:rPr>
            <a:t>Démarche inspirée du design</a:t>
          </a:r>
        </a:p>
      </dgm:t>
    </dgm:pt>
    <dgm:pt modelId="{5EA6946D-11A8-46DA-A0B4-E39C064D9335}" type="parTrans" cxnId="{FA23537A-137B-4E08-990B-BB8E599D20BE}">
      <dgm:prSet/>
      <dgm:spPr/>
      <dgm:t>
        <a:bodyPr/>
        <a:lstStyle/>
        <a:p>
          <a:endParaRPr lang="fr-CA"/>
        </a:p>
      </dgm:t>
    </dgm:pt>
    <dgm:pt modelId="{91D0825D-9AB8-4EE4-ABC8-656A61CBE1B9}" type="sibTrans" cxnId="{FA23537A-137B-4E08-990B-BB8E599D20BE}">
      <dgm:prSet/>
      <dgm:spPr/>
      <dgm:t>
        <a:bodyPr/>
        <a:lstStyle/>
        <a:p>
          <a:endParaRPr lang="fr-CA"/>
        </a:p>
      </dgm:t>
    </dgm:pt>
    <dgm:pt modelId="{6477E216-72B6-49E4-858A-D3829FB71909}">
      <dgm:prSet phldrT="[Texte]"/>
      <dgm:spPr>
        <a:solidFill>
          <a:srgbClr val="EFC19F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dirty="0">
              <a:solidFill>
                <a:schemeClr val="tx1"/>
              </a:solidFill>
            </a:rPr>
            <a:t>Penser comme un designer</a:t>
          </a:r>
        </a:p>
      </dgm:t>
    </dgm:pt>
    <dgm:pt modelId="{540AAE5D-B0D2-4441-AFFE-071015A03BFF}" type="parTrans" cxnId="{F3118520-AD4A-4F5F-AF2B-2CE835CEDC4B}">
      <dgm:prSet/>
      <dgm:spPr/>
      <dgm:t>
        <a:bodyPr/>
        <a:lstStyle/>
        <a:p>
          <a:endParaRPr lang="fr-CA"/>
        </a:p>
      </dgm:t>
    </dgm:pt>
    <dgm:pt modelId="{6D07BACD-7E0C-4D40-A96D-CF1AA618968B}" type="sibTrans" cxnId="{F3118520-AD4A-4F5F-AF2B-2CE835CEDC4B}">
      <dgm:prSet/>
      <dgm:spPr/>
      <dgm:t>
        <a:bodyPr/>
        <a:lstStyle/>
        <a:p>
          <a:endParaRPr lang="fr-CA"/>
        </a:p>
      </dgm:t>
    </dgm:pt>
    <dgm:pt modelId="{D2B39978-A477-4D69-91C3-3D97B5848627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Métadonnées et intelligence artificielle</a:t>
          </a:r>
        </a:p>
      </dgm:t>
    </dgm:pt>
    <dgm:pt modelId="{38E6E438-C678-42D5-9AFA-8C5549053C84}" type="parTrans" cxnId="{702F84D1-11BB-4D31-BE62-7FBF848D92FE}">
      <dgm:prSet/>
      <dgm:spPr/>
      <dgm:t>
        <a:bodyPr/>
        <a:lstStyle/>
        <a:p>
          <a:endParaRPr lang="fr-CA"/>
        </a:p>
      </dgm:t>
    </dgm:pt>
    <dgm:pt modelId="{47A7DA1C-8240-4578-82CE-EAA41C1852CB}" type="sibTrans" cxnId="{702F84D1-11BB-4D31-BE62-7FBF848D92FE}">
      <dgm:prSet/>
      <dgm:spPr/>
      <dgm:t>
        <a:bodyPr/>
        <a:lstStyle/>
        <a:p>
          <a:endParaRPr lang="fr-CA"/>
        </a:p>
      </dgm:t>
    </dgm:pt>
    <dgm:pt modelId="{D85363B7-8E94-4D39-AD36-73CC3A618928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Utiliser des mégadonnées</a:t>
          </a:r>
        </a:p>
      </dgm:t>
    </dgm:pt>
    <dgm:pt modelId="{D1C9021D-8369-46CC-AC40-79E8FCA6509D}" type="parTrans" cxnId="{456A2A15-9197-405A-901B-A447C279DD01}">
      <dgm:prSet/>
      <dgm:spPr/>
      <dgm:t>
        <a:bodyPr/>
        <a:lstStyle/>
        <a:p>
          <a:endParaRPr lang="fr-CA"/>
        </a:p>
      </dgm:t>
    </dgm:pt>
    <dgm:pt modelId="{0AF19559-EA7F-4E16-81C4-8F49A7FFD2A5}" type="sibTrans" cxnId="{456A2A15-9197-405A-901B-A447C279DD01}">
      <dgm:prSet/>
      <dgm:spPr/>
      <dgm:t>
        <a:bodyPr/>
        <a:lstStyle/>
        <a:p>
          <a:endParaRPr lang="fr-CA"/>
        </a:p>
      </dgm:t>
    </dgm:pt>
    <dgm:pt modelId="{89262FBE-C52B-4FFD-8E9A-FA3C63BE1E9C}">
      <dgm:prSet phldrT="[Texte]"/>
      <dgm:spPr>
        <a:solidFill>
          <a:srgbClr val="EFC19F"/>
        </a:solidFill>
      </dgm:spPr>
      <dgm:t>
        <a:bodyPr/>
        <a:lstStyle/>
        <a:p>
          <a:pPr>
            <a:spcBef>
              <a:spcPct val="0"/>
            </a:spcBef>
          </a:pPr>
          <a:r>
            <a:rPr lang="fr-CA" dirty="0">
              <a:solidFill>
                <a:schemeClr val="tx1"/>
              </a:solidFill>
            </a:rPr>
            <a:t>Avoir une compréhension approfondie de la situation</a:t>
          </a:r>
        </a:p>
      </dgm:t>
    </dgm:pt>
    <dgm:pt modelId="{875F795B-6649-4929-8F80-72110AD8C41A}" type="parTrans" cxnId="{EB52AECC-8A2D-44E9-919F-F905F6E999DE}">
      <dgm:prSet/>
      <dgm:spPr/>
      <dgm:t>
        <a:bodyPr/>
        <a:lstStyle/>
        <a:p>
          <a:endParaRPr lang="fr-CA"/>
        </a:p>
      </dgm:t>
    </dgm:pt>
    <dgm:pt modelId="{E91A3EE9-C12F-41B4-8DC3-5501CC59A6FE}" type="sibTrans" cxnId="{EB52AECC-8A2D-44E9-919F-F905F6E999DE}">
      <dgm:prSet/>
      <dgm:spPr/>
      <dgm:t>
        <a:bodyPr/>
        <a:lstStyle/>
        <a:p>
          <a:endParaRPr lang="fr-CA"/>
        </a:p>
      </dgm:t>
    </dgm:pt>
    <dgm:pt modelId="{A30248EE-FF36-4673-8CC5-7128DC019394}">
      <dgm:prSet phldrT="[Texte]"/>
      <dgm:spPr>
        <a:solidFill>
          <a:srgbClr val="EFC19F"/>
        </a:solidFill>
      </dgm:spPr>
      <dgm:t>
        <a:bodyPr/>
        <a:lstStyle/>
        <a:p>
          <a:pPr>
            <a:spcBef>
              <a:spcPct val="0"/>
            </a:spcBef>
          </a:pPr>
          <a:r>
            <a:rPr lang="fr-CA" dirty="0">
              <a:solidFill>
                <a:schemeClr val="tx1"/>
              </a:solidFill>
            </a:rPr>
            <a:t>S’intéresser aux aspects affectifs</a:t>
          </a:r>
        </a:p>
      </dgm:t>
    </dgm:pt>
    <dgm:pt modelId="{161E48D7-F88F-432F-8BCE-665FAE9CC395}" type="parTrans" cxnId="{1AA7CBF8-216F-4A93-954E-5F08157DF6A4}">
      <dgm:prSet/>
      <dgm:spPr/>
      <dgm:t>
        <a:bodyPr/>
        <a:lstStyle/>
        <a:p>
          <a:endParaRPr lang="fr-CA"/>
        </a:p>
      </dgm:t>
    </dgm:pt>
    <dgm:pt modelId="{FFC539B3-64A3-408D-BF91-85DAFE009347}" type="sibTrans" cxnId="{1AA7CBF8-216F-4A93-954E-5F08157DF6A4}">
      <dgm:prSet/>
      <dgm:spPr/>
      <dgm:t>
        <a:bodyPr/>
        <a:lstStyle/>
        <a:p>
          <a:endParaRPr lang="fr-CA"/>
        </a:p>
      </dgm:t>
    </dgm:pt>
    <dgm:pt modelId="{E837D971-3B43-47E7-BF39-5BA9BFE5433A}">
      <dgm:prSet phldrT="[Texte]"/>
      <dgm:spPr>
        <a:solidFill>
          <a:srgbClr val="EFC19F"/>
        </a:solidFill>
      </dgm:spPr>
      <dgm:t>
        <a:bodyPr/>
        <a:lstStyle/>
        <a:p>
          <a:pPr>
            <a:spcBef>
              <a:spcPct val="0"/>
            </a:spcBef>
          </a:pPr>
          <a:r>
            <a:rPr lang="fr-CA" dirty="0">
              <a:solidFill>
                <a:schemeClr val="tx1"/>
              </a:solidFill>
            </a:rPr>
            <a:t>Ouvrir des perspectives</a:t>
          </a:r>
        </a:p>
      </dgm:t>
    </dgm:pt>
    <dgm:pt modelId="{114F85E2-7E35-4AF9-9489-6259A6A96FA6}" type="parTrans" cxnId="{229317FB-F1CE-4BD1-8E63-7E2B16B04CEB}">
      <dgm:prSet/>
      <dgm:spPr/>
      <dgm:t>
        <a:bodyPr/>
        <a:lstStyle/>
        <a:p>
          <a:endParaRPr lang="fr-CA"/>
        </a:p>
      </dgm:t>
    </dgm:pt>
    <dgm:pt modelId="{9EAEE259-7BAB-4C56-A373-5D3EBAE51B04}" type="sibTrans" cxnId="{229317FB-F1CE-4BD1-8E63-7E2B16B04CEB}">
      <dgm:prSet/>
      <dgm:spPr/>
      <dgm:t>
        <a:bodyPr/>
        <a:lstStyle/>
        <a:p>
          <a:endParaRPr lang="fr-CA"/>
        </a:p>
      </dgm:t>
    </dgm:pt>
    <dgm:pt modelId="{41A7C1BA-33D2-4629-96B7-C6AB3C7FB6DF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Utiliser l’intelligence artificielle</a:t>
          </a:r>
        </a:p>
      </dgm:t>
    </dgm:pt>
    <dgm:pt modelId="{1B63851A-B294-47E1-8126-DE8A0CD7BB2E}" type="parTrans" cxnId="{952FAD6F-223F-40BA-9DB2-F65B65024F53}">
      <dgm:prSet/>
      <dgm:spPr/>
      <dgm:t>
        <a:bodyPr/>
        <a:lstStyle/>
        <a:p>
          <a:endParaRPr lang="fr-CA"/>
        </a:p>
      </dgm:t>
    </dgm:pt>
    <dgm:pt modelId="{1D32D892-661F-42DE-9695-F9389570CC74}" type="sibTrans" cxnId="{952FAD6F-223F-40BA-9DB2-F65B65024F53}">
      <dgm:prSet/>
      <dgm:spPr/>
      <dgm:t>
        <a:bodyPr/>
        <a:lstStyle/>
        <a:p>
          <a:endParaRPr lang="fr-CA"/>
        </a:p>
      </dgm:t>
    </dgm:pt>
    <dgm:pt modelId="{1D21F132-4497-436A-9FED-061557B5F62D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Utiliser l’apprentissage automatique</a:t>
          </a:r>
        </a:p>
      </dgm:t>
    </dgm:pt>
    <dgm:pt modelId="{73BDCDFF-3B8C-4B74-9168-3F8E3B27483C}" type="parTrans" cxnId="{34665D47-6A91-429F-BB06-D3640EC71A63}">
      <dgm:prSet/>
      <dgm:spPr/>
      <dgm:t>
        <a:bodyPr/>
        <a:lstStyle/>
        <a:p>
          <a:endParaRPr lang="fr-CA"/>
        </a:p>
      </dgm:t>
    </dgm:pt>
    <dgm:pt modelId="{94988B0F-C0C9-4518-A64B-181E5388A779}" type="sibTrans" cxnId="{34665D47-6A91-429F-BB06-D3640EC71A63}">
      <dgm:prSet/>
      <dgm:spPr/>
      <dgm:t>
        <a:bodyPr/>
        <a:lstStyle/>
        <a:p>
          <a:endParaRPr lang="fr-CA"/>
        </a:p>
      </dgm:t>
    </dgm:pt>
    <dgm:pt modelId="{019E58FF-6202-4154-8B08-8CB442C348EE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Utiliser l’apprentissage profond</a:t>
          </a:r>
        </a:p>
      </dgm:t>
    </dgm:pt>
    <dgm:pt modelId="{216191E9-51B2-4A2F-A11E-C94E5DC863A2}" type="parTrans" cxnId="{87BA1B37-C9F1-46FA-B5C8-72EC3407D3B9}">
      <dgm:prSet/>
      <dgm:spPr/>
      <dgm:t>
        <a:bodyPr/>
        <a:lstStyle/>
        <a:p>
          <a:endParaRPr lang="fr-CA"/>
        </a:p>
      </dgm:t>
    </dgm:pt>
    <dgm:pt modelId="{2DDB882D-8310-4CB4-8DE4-D8E58949D94C}" type="sibTrans" cxnId="{87BA1B37-C9F1-46FA-B5C8-72EC3407D3B9}">
      <dgm:prSet/>
      <dgm:spPr/>
      <dgm:t>
        <a:bodyPr/>
        <a:lstStyle/>
        <a:p>
          <a:endParaRPr lang="fr-CA"/>
        </a:p>
      </dgm:t>
    </dgm:pt>
    <dgm:pt modelId="{EAB3BCF1-17DE-4B29-8C09-5CF0F93AA601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Utiliser les compétences analytiques</a:t>
          </a:r>
        </a:p>
      </dgm:t>
    </dgm:pt>
    <dgm:pt modelId="{9E5E06B1-1ABF-446E-B029-97C50E53A0CC}" type="parTrans" cxnId="{7138C984-E9CE-47D9-A4B7-44F0D9BEC5D3}">
      <dgm:prSet/>
      <dgm:spPr/>
      <dgm:t>
        <a:bodyPr/>
        <a:lstStyle/>
        <a:p>
          <a:endParaRPr lang="fr-CA"/>
        </a:p>
      </dgm:t>
    </dgm:pt>
    <dgm:pt modelId="{7C1FAB41-E339-4C29-9164-597454960EA3}" type="sibTrans" cxnId="{7138C984-E9CE-47D9-A4B7-44F0D9BEC5D3}">
      <dgm:prSet/>
      <dgm:spPr/>
      <dgm:t>
        <a:bodyPr/>
        <a:lstStyle/>
        <a:p>
          <a:endParaRPr lang="fr-CA"/>
        </a:p>
      </dgm:t>
    </dgm:pt>
    <dgm:pt modelId="{3E07FE4E-AFF4-4EFE-A84F-52CDDE220ABC}" type="pres">
      <dgm:prSet presAssocID="{33A08BE1-26B7-4B0E-B9DD-5FB10E3ECA07}" presName="Name0" presStyleCnt="0">
        <dgm:presLayoutVars>
          <dgm:dir/>
          <dgm:resizeHandles val="exact"/>
        </dgm:presLayoutVars>
      </dgm:prSet>
      <dgm:spPr/>
    </dgm:pt>
    <dgm:pt modelId="{32DF4ADF-94C0-43D7-9D56-0379905F6E35}" type="pres">
      <dgm:prSet presAssocID="{4F1B990E-B1BA-4EB8-A316-1D760AE9CB7D}" presName="node" presStyleLbl="node1" presStyleIdx="0" presStyleCnt="2">
        <dgm:presLayoutVars>
          <dgm:bulletEnabled val="1"/>
        </dgm:presLayoutVars>
      </dgm:prSet>
      <dgm:spPr/>
    </dgm:pt>
    <dgm:pt modelId="{1E026191-E20C-4504-8AB5-BD81404CFBFA}" type="pres">
      <dgm:prSet presAssocID="{91D0825D-9AB8-4EE4-ABC8-656A61CBE1B9}" presName="sibTrans" presStyleCnt="0"/>
      <dgm:spPr/>
    </dgm:pt>
    <dgm:pt modelId="{04818B83-E2B7-4FBB-8C70-BACF3D2804DC}" type="pres">
      <dgm:prSet presAssocID="{D2B39978-A477-4D69-91C3-3D97B5848627}" presName="node" presStyleLbl="node1" presStyleIdx="1" presStyleCnt="2">
        <dgm:presLayoutVars>
          <dgm:bulletEnabled val="1"/>
        </dgm:presLayoutVars>
      </dgm:prSet>
      <dgm:spPr/>
    </dgm:pt>
  </dgm:ptLst>
  <dgm:cxnLst>
    <dgm:cxn modelId="{456A2A15-9197-405A-901B-A447C279DD01}" srcId="{D2B39978-A477-4D69-91C3-3D97B5848627}" destId="{D85363B7-8E94-4D39-AD36-73CC3A618928}" srcOrd="0" destOrd="0" parTransId="{D1C9021D-8369-46CC-AC40-79E8FCA6509D}" sibTransId="{0AF19559-EA7F-4E16-81C4-8F49A7FFD2A5}"/>
    <dgm:cxn modelId="{F3118520-AD4A-4F5F-AF2B-2CE835CEDC4B}" srcId="{4F1B990E-B1BA-4EB8-A316-1D760AE9CB7D}" destId="{6477E216-72B6-49E4-858A-D3829FB71909}" srcOrd="0" destOrd="0" parTransId="{540AAE5D-B0D2-4441-AFFE-071015A03BFF}" sibTransId="{6D07BACD-7E0C-4D40-A96D-CF1AA618968B}"/>
    <dgm:cxn modelId="{B88A082B-4722-C54E-A715-86B80B653C58}" type="presOf" srcId="{89262FBE-C52B-4FFD-8E9A-FA3C63BE1E9C}" destId="{32DF4ADF-94C0-43D7-9D56-0379905F6E35}" srcOrd="0" destOrd="2" presId="urn:microsoft.com/office/officeart/2005/8/layout/hList6"/>
    <dgm:cxn modelId="{87BA1B37-C9F1-46FA-B5C8-72EC3407D3B9}" srcId="{D2B39978-A477-4D69-91C3-3D97B5848627}" destId="{019E58FF-6202-4154-8B08-8CB442C348EE}" srcOrd="3" destOrd="0" parTransId="{216191E9-51B2-4A2F-A11E-C94E5DC863A2}" sibTransId="{2DDB882D-8310-4CB4-8DE4-D8E58949D94C}"/>
    <dgm:cxn modelId="{5FEECE39-969C-324E-A30A-C7F478A71296}" type="presOf" srcId="{D85363B7-8E94-4D39-AD36-73CC3A618928}" destId="{04818B83-E2B7-4FBB-8C70-BACF3D2804DC}" srcOrd="0" destOrd="1" presId="urn:microsoft.com/office/officeart/2005/8/layout/hList6"/>
    <dgm:cxn modelId="{34665D47-6A91-429F-BB06-D3640EC71A63}" srcId="{D2B39978-A477-4D69-91C3-3D97B5848627}" destId="{1D21F132-4497-436A-9FED-061557B5F62D}" srcOrd="2" destOrd="0" parTransId="{73BDCDFF-3B8C-4B74-9168-3F8E3B27483C}" sibTransId="{94988B0F-C0C9-4518-A64B-181E5388A779}"/>
    <dgm:cxn modelId="{550CAA4F-E8AE-C14F-A7B0-424F9DC576A6}" type="presOf" srcId="{4F1B990E-B1BA-4EB8-A316-1D760AE9CB7D}" destId="{32DF4ADF-94C0-43D7-9D56-0379905F6E35}" srcOrd="0" destOrd="0" presId="urn:microsoft.com/office/officeart/2005/8/layout/hList6"/>
    <dgm:cxn modelId="{952FAD6F-223F-40BA-9DB2-F65B65024F53}" srcId="{D2B39978-A477-4D69-91C3-3D97B5848627}" destId="{41A7C1BA-33D2-4629-96B7-C6AB3C7FB6DF}" srcOrd="1" destOrd="0" parTransId="{1B63851A-B294-47E1-8126-DE8A0CD7BB2E}" sibTransId="{1D32D892-661F-42DE-9695-F9389570CC74}"/>
    <dgm:cxn modelId="{5CFE7C51-1AFB-EF4C-B257-34200565BF37}" type="presOf" srcId="{1D21F132-4497-436A-9FED-061557B5F62D}" destId="{04818B83-E2B7-4FBB-8C70-BACF3D2804DC}" srcOrd="0" destOrd="3" presId="urn:microsoft.com/office/officeart/2005/8/layout/hList6"/>
    <dgm:cxn modelId="{FA23537A-137B-4E08-990B-BB8E599D20BE}" srcId="{33A08BE1-26B7-4B0E-B9DD-5FB10E3ECA07}" destId="{4F1B990E-B1BA-4EB8-A316-1D760AE9CB7D}" srcOrd="0" destOrd="0" parTransId="{5EA6946D-11A8-46DA-A0B4-E39C064D9335}" sibTransId="{91D0825D-9AB8-4EE4-ABC8-656A61CBE1B9}"/>
    <dgm:cxn modelId="{7138C984-E9CE-47D9-A4B7-44F0D9BEC5D3}" srcId="{D2B39978-A477-4D69-91C3-3D97B5848627}" destId="{EAB3BCF1-17DE-4B29-8C09-5CF0F93AA601}" srcOrd="4" destOrd="0" parTransId="{9E5E06B1-1ABF-446E-B029-97C50E53A0CC}" sibTransId="{7C1FAB41-E339-4C29-9164-597454960EA3}"/>
    <dgm:cxn modelId="{64A845A2-F7EA-594C-B4C1-07202E983192}" type="presOf" srcId="{A30248EE-FF36-4673-8CC5-7128DC019394}" destId="{32DF4ADF-94C0-43D7-9D56-0379905F6E35}" srcOrd="0" destOrd="3" presId="urn:microsoft.com/office/officeart/2005/8/layout/hList6"/>
    <dgm:cxn modelId="{1696A1A5-63D3-2047-B876-7C715891D65F}" type="presOf" srcId="{33A08BE1-26B7-4B0E-B9DD-5FB10E3ECA07}" destId="{3E07FE4E-AFF4-4EFE-A84F-52CDDE220ABC}" srcOrd="0" destOrd="0" presId="urn:microsoft.com/office/officeart/2005/8/layout/hList6"/>
    <dgm:cxn modelId="{604D6EC9-565D-7545-A0EA-1C9301E945A9}" type="presOf" srcId="{EAB3BCF1-17DE-4B29-8C09-5CF0F93AA601}" destId="{04818B83-E2B7-4FBB-8C70-BACF3D2804DC}" srcOrd="0" destOrd="5" presId="urn:microsoft.com/office/officeart/2005/8/layout/hList6"/>
    <dgm:cxn modelId="{13BAA6CC-F869-0C45-8627-49EEB04E13FE}" type="presOf" srcId="{E837D971-3B43-47E7-BF39-5BA9BFE5433A}" destId="{32DF4ADF-94C0-43D7-9D56-0379905F6E35}" srcOrd="0" destOrd="4" presId="urn:microsoft.com/office/officeart/2005/8/layout/hList6"/>
    <dgm:cxn modelId="{EB52AECC-8A2D-44E9-919F-F905F6E999DE}" srcId="{4F1B990E-B1BA-4EB8-A316-1D760AE9CB7D}" destId="{89262FBE-C52B-4FFD-8E9A-FA3C63BE1E9C}" srcOrd="1" destOrd="0" parTransId="{875F795B-6649-4929-8F80-72110AD8C41A}" sibTransId="{E91A3EE9-C12F-41B4-8DC3-5501CC59A6FE}"/>
    <dgm:cxn modelId="{702F84D1-11BB-4D31-BE62-7FBF848D92FE}" srcId="{33A08BE1-26B7-4B0E-B9DD-5FB10E3ECA07}" destId="{D2B39978-A477-4D69-91C3-3D97B5848627}" srcOrd="1" destOrd="0" parTransId="{38E6E438-C678-42D5-9AFA-8C5549053C84}" sibTransId="{47A7DA1C-8240-4578-82CE-EAA41C1852CB}"/>
    <dgm:cxn modelId="{3086B4D7-16BC-554F-B2BA-E0B2630C3E31}" type="presOf" srcId="{019E58FF-6202-4154-8B08-8CB442C348EE}" destId="{04818B83-E2B7-4FBB-8C70-BACF3D2804DC}" srcOrd="0" destOrd="4" presId="urn:microsoft.com/office/officeart/2005/8/layout/hList6"/>
    <dgm:cxn modelId="{B45692E1-90A9-A540-9674-CEB42D347941}" type="presOf" srcId="{41A7C1BA-33D2-4629-96B7-C6AB3C7FB6DF}" destId="{04818B83-E2B7-4FBB-8C70-BACF3D2804DC}" srcOrd="0" destOrd="2" presId="urn:microsoft.com/office/officeart/2005/8/layout/hList6"/>
    <dgm:cxn modelId="{8B6EBCE8-96F4-234B-AF38-C135805A1242}" type="presOf" srcId="{6477E216-72B6-49E4-858A-D3829FB71909}" destId="{32DF4ADF-94C0-43D7-9D56-0379905F6E35}" srcOrd="0" destOrd="1" presId="urn:microsoft.com/office/officeart/2005/8/layout/hList6"/>
    <dgm:cxn modelId="{0A793CEF-23B3-2045-BD1E-E36743E47D74}" type="presOf" srcId="{D2B39978-A477-4D69-91C3-3D97B5848627}" destId="{04818B83-E2B7-4FBB-8C70-BACF3D2804DC}" srcOrd="0" destOrd="0" presId="urn:microsoft.com/office/officeart/2005/8/layout/hList6"/>
    <dgm:cxn modelId="{1AA7CBF8-216F-4A93-954E-5F08157DF6A4}" srcId="{4F1B990E-B1BA-4EB8-A316-1D760AE9CB7D}" destId="{A30248EE-FF36-4673-8CC5-7128DC019394}" srcOrd="2" destOrd="0" parTransId="{161E48D7-F88F-432F-8BCE-665FAE9CC395}" sibTransId="{FFC539B3-64A3-408D-BF91-85DAFE009347}"/>
    <dgm:cxn modelId="{229317FB-F1CE-4BD1-8E63-7E2B16B04CEB}" srcId="{4F1B990E-B1BA-4EB8-A316-1D760AE9CB7D}" destId="{E837D971-3B43-47E7-BF39-5BA9BFE5433A}" srcOrd="3" destOrd="0" parTransId="{114F85E2-7E35-4AF9-9489-6259A6A96FA6}" sibTransId="{9EAEE259-7BAB-4C56-A373-5D3EBAE51B04}"/>
    <dgm:cxn modelId="{FB9598BB-2BA1-5149-9E53-E41D08936468}" type="presParOf" srcId="{3E07FE4E-AFF4-4EFE-A84F-52CDDE220ABC}" destId="{32DF4ADF-94C0-43D7-9D56-0379905F6E35}" srcOrd="0" destOrd="0" presId="urn:microsoft.com/office/officeart/2005/8/layout/hList6"/>
    <dgm:cxn modelId="{C84AE2F1-577D-6446-8BD2-F550BA6B2383}" type="presParOf" srcId="{3E07FE4E-AFF4-4EFE-A84F-52CDDE220ABC}" destId="{1E026191-E20C-4504-8AB5-BD81404CFBFA}" srcOrd="1" destOrd="0" presId="urn:microsoft.com/office/officeart/2005/8/layout/hList6"/>
    <dgm:cxn modelId="{69759201-53E8-2249-91F8-3AC97789F70D}" type="presParOf" srcId="{3E07FE4E-AFF4-4EFE-A84F-52CDDE220ABC}" destId="{04818B83-E2B7-4FBB-8C70-BACF3D2804D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314E2-D072-9F41-9531-83F6EE11D1E2}">
      <dsp:nvSpPr>
        <dsp:cNvPr id="0" name=""/>
        <dsp:cNvSpPr/>
      </dsp:nvSpPr>
      <dsp:spPr>
        <a:xfrm>
          <a:off x="3" y="0"/>
          <a:ext cx="7344812" cy="20583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4234BC-7444-9141-8AEA-9A4B16572B1E}">
      <dsp:nvSpPr>
        <dsp:cNvPr id="0" name=""/>
        <dsp:cNvSpPr/>
      </dsp:nvSpPr>
      <dsp:spPr>
        <a:xfrm>
          <a:off x="291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La source du problème </a:t>
          </a:r>
        </a:p>
      </dsp:txBody>
      <dsp:txXfrm>
        <a:off x="40483" y="657692"/>
        <a:ext cx="799164" cy="742950"/>
      </dsp:txXfrm>
    </dsp:sp>
    <dsp:sp modelId="{002ACC80-D926-FA4A-8FFE-DB98FEDA72B9}">
      <dsp:nvSpPr>
        <dsp:cNvPr id="0" name=""/>
        <dsp:cNvSpPr/>
      </dsp:nvSpPr>
      <dsp:spPr>
        <a:xfrm>
          <a:off x="923817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Les critères de décision</a:t>
          </a:r>
        </a:p>
      </dsp:txBody>
      <dsp:txXfrm>
        <a:off x="964009" y="657692"/>
        <a:ext cx="799164" cy="742950"/>
      </dsp:txXfrm>
    </dsp:sp>
    <dsp:sp modelId="{93B82B76-D65C-3440-884B-7F9ABF9105FA}">
      <dsp:nvSpPr>
        <dsp:cNvPr id="0" name=""/>
        <dsp:cNvSpPr/>
      </dsp:nvSpPr>
      <dsp:spPr>
        <a:xfrm>
          <a:off x="1847344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Pondérer chaque critère </a:t>
          </a:r>
        </a:p>
      </dsp:txBody>
      <dsp:txXfrm>
        <a:off x="1887536" y="657692"/>
        <a:ext cx="799164" cy="742950"/>
      </dsp:txXfrm>
    </dsp:sp>
    <dsp:sp modelId="{8219A4D3-2FE6-AF4D-92FA-B3A59FEBB73C}">
      <dsp:nvSpPr>
        <dsp:cNvPr id="0" name=""/>
        <dsp:cNvSpPr/>
      </dsp:nvSpPr>
      <dsp:spPr>
        <a:xfrm>
          <a:off x="2770870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Trouver des solutions</a:t>
          </a:r>
        </a:p>
      </dsp:txBody>
      <dsp:txXfrm>
        <a:off x="2811062" y="657692"/>
        <a:ext cx="799164" cy="742950"/>
      </dsp:txXfrm>
    </dsp:sp>
    <dsp:sp modelId="{C73A4B2F-05D8-A34F-8B37-00AA1E81891B}">
      <dsp:nvSpPr>
        <dsp:cNvPr id="0" name=""/>
        <dsp:cNvSpPr/>
      </dsp:nvSpPr>
      <dsp:spPr>
        <a:xfrm>
          <a:off x="3694396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Analyser les solutions </a:t>
          </a:r>
        </a:p>
      </dsp:txBody>
      <dsp:txXfrm>
        <a:off x="3734588" y="657692"/>
        <a:ext cx="799164" cy="742950"/>
      </dsp:txXfrm>
    </dsp:sp>
    <dsp:sp modelId="{EC7FB777-AAA8-D342-AE09-CD39E489CC9D}">
      <dsp:nvSpPr>
        <dsp:cNvPr id="0" name=""/>
        <dsp:cNvSpPr/>
      </dsp:nvSpPr>
      <dsp:spPr>
        <a:xfrm>
          <a:off x="4617923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Choisir une solution</a:t>
          </a:r>
        </a:p>
      </dsp:txBody>
      <dsp:txXfrm>
        <a:off x="4658115" y="657692"/>
        <a:ext cx="799164" cy="742950"/>
      </dsp:txXfrm>
    </dsp:sp>
    <dsp:sp modelId="{8EE32EEB-7D8F-1043-81E5-D88057B5DF07}">
      <dsp:nvSpPr>
        <dsp:cNvPr id="0" name=""/>
        <dsp:cNvSpPr/>
      </dsp:nvSpPr>
      <dsp:spPr>
        <a:xfrm>
          <a:off x="5541449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Appliquer la solution retenue </a:t>
          </a:r>
        </a:p>
      </dsp:txBody>
      <dsp:txXfrm>
        <a:off x="5581641" y="657692"/>
        <a:ext cx="799164" cy="742950"/>
      </dsp:txXfrm>
    </dsp:sp>
    <dsp:sp modelId="{FBD9E409-7292-A640-A61F-4FDB5138DB54}">
      <dsp:nvSpPr>
        <dsp:cNvPr id="0" name=""/>
        <dsp:cNvSpPr/>
      </dsp:nvSpPr>
      <dsp:spPr>
        <a:xfrm>
          <a:off x="6464975" y="617500"/>
          <a:ext cx="879548" cy="823334"/>
        </a:xfrm>
        <a:prstGeom prst="round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Évaluer la solution retenue </a:t>
          </a:r>
        </a:p>
      </dsp:txBody>
      <dsp:txXfrm>
        <a:off x="6505167" y="657692"/>
        <a:ext cx="799164" cy="742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D8D83-D273-B74C-87A0-41A5CE6D8E6C}">
      <dsp:nvSpPr>
        <dsp:cNvPr id="0" name=""/>
        <dsp:cNvSpPr/>
      </dsp:nvSpPr>
      <dsp:spPr>
        <a:xfrm>
          <a:off x="72007" y="0"/>
          <a:ext cx="7416850" cy="1565644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5146B0-23CF-A14C-9941-B759E4A4C2D8}">
      <dsp:nvSpPr>
        <dsp:cNvPr id="0" name=""/>
        <dsp:cNvSpPr/>
      </dsp:nvSpPr>
      <dsp:spPr>
        <a:xfrm flipH="1">
          <a:off x="72012" y="444624"/>
          <a:ext cx="1006720" cy="626257"/>
        </a:xfrm>
        <a:prstGeom prst="round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rgbClr val="000000"/>
              </a:solidFill>
            </a:rPr>
            <a:t>Trouver les symptômes</a:t>
          </a:r>
        </a:p>
      </dsp:txBody>
      <dsp:txXfrm>
        <a:off x="102583" y="475195"/>
        <a:ext cx="945578" cy="565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6781-7774-447B-BF67-A20C1757CD2B}">
      <dsp:nvSpPr>
        <dsp:cNvPr id="0" name=""/>
        <dsp:cNvSpPr/>
      </dsp:nvSpPr>
      <dsp:spPr>
        <a:xfrm>
          <a:off x="681265" y="0"/>
          <a:ext cx="7721005" cy="2952328"/>
        </a:xfrm>
        <a:prstGeom prst="rightArrow">
          <a:avLst/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49C9D-39FC-4179-940A-01153CFF80D7}">
      <dsp:nvSpPr>
        <dsp:cNvPr id="0" name=""/>
        <dsp:cNvSpPr/>
      </dsp:nvSpPr>
      <dsp:spPr>
        <a:xfrm>
          <a:off x="229010" y="864099"/>
          <a:ext cx="1232131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Le problème est évident</a:t>
          </a:r>
        </a:p>
      </dsp:txBody>
      <dsp:txXfrm>
        <a:off x="286658" y="921747"/>
        <a:ext cx="1116835" cy="1065635"/>
      </dsp:txXfrm>
    </dsp:sp>
    <dsp:sp modelId="{03AA99CF-5CC2-4806-8274-408D813EAAEC}">
      <dsp:nvSpPr>
        <dsp:cNvPr id="0" name=""/>
        <dsp:cNvSpPr/>
      </dsp:nvSpPr>
      <dsp:spPr>
        <a:xfrm>
          <a:off x="1507653" y="864099"/>
          <a:ext cx="1525367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L’objectif est unique et bien défini</a:t>
          </a:r>
        </a:p>
      </dsp:txBody>
      <dsp:txXfrm>
        <a:off x="1565301" y="921747"/>
        <a:ext cx="1410071" cy="1065635"/>
      </dsp:txXfrm>
    </dsp:sp>
    <dsp:sp modelId="{FDDE9A13-F11E-495E-B0BB-6B56CE4016BC}">
      <dsp:nvSpPr>
        <dsp:cNvPr id="0" name=""/>
        <dsp:cNvSpPr/>
      </dsp:nvSpPr>
      <dsp:spPr>
        <a:xfrm>
          <a:off x="3075615" y="864099"/>
          <a:ext cx="1375194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Les préférences sont claires et constantes</a:t>
          </a:r>
        </a:p>
      </dsp:txBody>
      <dsp:txXfrm>
        <a:off x="3133263" y="921747"/>
        <a:ext cx="1259898" cy="1065635"/>
      </dsp:txXfrm>
    </dsp:sp>
    <dsp:sp modelId="{1C3E9BF0-EFC1-2E48-A60E-757EA0026311}">
      <dsp:nvSpPr>
        <dsp:cNvPr id="0" name=""/>
        <dsp:cNvSpPr/>
      </dsp:nvSpPr>
      <dsp:spPr>
        <a:xfrm>
          <a:off x="4476941" y="864099"/>
          <a:ext cx="1343849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rgbClr val="000000"/>
              </a:solidFill>
            </a:rPr>
            <a:t>Les solutions et les conséquences sont connues</a:t>
          </a:r>
          <a:endParaRPr lang="fr-CA" sz="1100" b="1" kern="1200" dirty="0">
            <a:solidFill>
              <a:srgbClr val="000000"/>
            </a:solidFill>
          </a:endParaRPr>
        </a:p>
      </dsp:txBody>
      <dsp:txXfrm>
        <a:off x="4534589" y="921747"/>
        <a:ext cx="1228553" cy="1065635"/>
      </dsp:txXfrm>
    </dsp:sp>
    <dsp:sp modelId="{81CCB8BD-3D9C-4425-A1CB-9988A6D7D37C}">
      <dsp:nvSpPr>
        <dsp:cNvPr id="0" name=""/>
        <dsp:cNvSpPr/>
      </dsp:nvSpPr>
      <dsp:spPr>
        <a:xfrm>
          <a:off x="5879694" y="864099"/>
          <a:ext cx="1342937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Il n’y a aucune contrainte de temps ni de coût</a:t>
          </a:r>
        </a:p>
      </dsp:txBody>
      <dsp:txXfrm>
        <a:off x="5937342" y="921747"/>
        <a:ext cx="1227641" cy="1065635"/>
      </dsp:txXfrm>
    </dsp:sp>
    <dsp:sp modelId="{5B869155-5235-4129-9355-1CB2616D458D}">
      <dsp:nvSpPr>
        <dsp:cNvPr id="0" name=""/>
        <dsp:cNvSpPr/>
      </dsp:nvSpPr>
      <dsp:spPr>
        <a:xfrm>
          <a:off x="7707591" y="876676"/>
          <a:ext cx="1232131" cy="1180931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Le choix final sera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b="1" kern="1200" dirty="0">
            <a:solidFill>
              <a:srgbClr val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optimal</a:t>
          </a:r>
        </a:p>
      </dsp:txBody>
      <dsp:txXfrm>
        <a:off x="7765239" y="934324"/>
        <a:ext cx="1116835" cy="1065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6781-7774-447B-BF67-A20C1757CD2B}">
      <dsp:nvSpPr>
        <dsp:cNvPr id="0" name=""/>
        <dsp:cNvSpPr/>
      </dsp:nvSpPr>
      <dsp:spPr>
        <a:xfrm>
          <a:off x="681265" y="0"/>
          <a:ext cx="7721005" cy="2952328"/>
        </a:xfrm>
        <a:prstGeom prst="rightArrow">
          <a:avLst/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49C9D-39FC-4179-940A-01153CFF80D7}">
      <dsp:nvSpPr>
        <dsp:cNvPr id="0" name=""/>
        <dsp:cNvSpPr/>
      </dsp:nvSpPr>
      <dsp:spPr>
        <a:xfrm>
          <a:off x="249119" y="864099"/>
          <a:ext cx="1295488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On ne peut pas traiter toute l’information</a:t>
          </a:r>
        </a:p>
      </dsp:txBody>
      <dsp:txXfrm>
        <a:off x="306767" y="921747"/>
        <a:ext cx="1180192" cy="1065635"/>
      </dsp:txXfrm>
    </dsp:sp>
    <dsp:sp modelId="{03AA99CF-5CC2-4806-8274-408D813EAAEC}">
      <dsp:nvSpPr>
        <dsp:cNvPr id="0" name=""/>
        <dsp:cNvSpPr/>
      </dsp:nvSpPr>
      <dsp:spPr>
        <a:xfrm>
          <a:off x="1593039" y="864099"/>
          <a:ext cx="1328854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Toutes les options ne sont pas connues</a:t>
          </a:r>
        </a:p>
      </dsp:txBody>
      <dsp:txXfrm>
        <a:off x="1650687" y="921747"/>
        <a:ext cx="1213558" cy="1065635"/>
      </dsp:txXfrm>
    </dsp:sp>
    <dsp:sp modelId="{FDDE9A13-F11E-495E-B0BB-6B56CE4016BC}">
      <dsp:nvSpPr>
        <dsp:cNvPr id="0" name=""/>
        <dsp:cNvSpPr/>
      </dsp:nvSpPr>
      <dsp:spPr>
        <a:xfrm>
          <a:off x="2966679" y="864099"/>
          <a:ext cx="1235450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Les préférences ne sont ni claires, ni fixes</a:t>
          </a:r>
        </a:p>
      </dsp:txBody>
      <dsp:txXfrm>
        <a:off x="3024327" y="921747"/>
        <a:ext cx="1120154" cy="1065635"/>
      </dsp:txXfrm>
    </dsp:sp>
    <dsp:sp modelId="{829FF3CC-7BC0-A442-AA80-08267086C4C0}">
      <dsp:nvSpPr>
        <dsp:cNvPr id="0" name=""/>
        <dsp:cNvSpPr/>
      </dsp:nvSpPr>
      <dsp:spPr>
        <a:xfrm>
          <a:off x="4256825" y="864099"/>
          <a:ext cx="1552959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Les conséquences ne sont pas connues</a:t>
          </a:r>
        </a:p>
      </dsp:txBody>
      <dsp:txXfrm>
        <a:off x="4314473" y="921747"/>
        <a:ext cx="1437663" cy="1065635"/>
      </dsp:txXfrm>
    </dsp:sp>
    <dsp:sp modelId="{81CCB8BD-3D9C-4425-A1CB-9988A6D7D37C}">
      <dsp:nvSpPr>
        <dsp:cNvPr id="0" name=""/>
        <dsp:cNvSpPr/>
      </dsp:nvSpPr>
      <dsp:spPr>
        <a:xfrm>
          <a:off x="5879692" y="864099"/>
          <a:ext cx="1247066" cy="118093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Il y a une contrainte de temps et de coût</a:t>
          </a:r>
        </a:p>
      </dsp:txBody>
      <dsp:txXfrm>
        <a:off x="5937340" y="921747"/>
        <a:ext cx="1131770" cy="1065635"/>
      </dsp:txXfrm>
    </dsp:sp>
    <dsp:sp modelId="{5B869155-5235-4129-9355-1CB2616D458D}">
      <dsp:nvSpPr>
        <dsp:cNvPr id="0" name=""/>
        <dsp:cNvSpPr/>
      </dsp:nvSpPr>
      <dsp:spPr>
        <a:xfrm>
          <a:off x="7601459" y="876676"/>
          <a:ext cx="1323007" cy="1180931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Le choix final sera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b="1" kern="1200" dirty="0">
            <a:solidFill>
              <a:srgbClr val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dirty="0">
              <a:solidFill>
                <a:srgbClr val="000000"/>
              </a:solidFill>
            </a:rPr>
            <a:t>satisfaisant</a:t>
          </a:r>
        </a:p>
      </dsp:txBody>
      <dsp:txXfrm>
        <a:off x="7659107" y="934324"/>
        <a:ext cx="1207711" cy="1065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B4B7-C166-454C-9D60-5F261E7DC5FE}">
      <dsp:nvSpPr>
        <dsp:cNvPr id="0" name=""/>
        <dsp:cNvSpPr/>
      </dsp:nvSpPr>
      <dsp:spPr>
        <a:xfrm>
          <a:off x="3889" y="0"/>
          <a:ext cx="3741985" cy="4114800"/>
        </a:xfrm>
        <a:prstGeom prst="roundRect">
          <a:avLst>
            <a:gd name="adj" fmla="val 10000"/>
          </a:avLst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>
              <a:solidFill>
                <a:schemeClr val="tx1"/>
              </a:solidFill>
            </a:rPr>
            <a:t>Avantages</a:t>
          </a:r>
        </a:p>
      </dsp:txBody>
      <dsp:txXfrm>
        <a:off x="3889" y="0"/>
        <a:ext cx="3741985" cy="1234440"/>
      </dsp:txXfrm>
    </dsp:sp>
    <dsp:sp modelId="{BB56F761-CA6C-4A1B-9BE3-003743869D7A}">
      <dsp:nvSpPr>
        <dsp:cNvPr id="0" name=""/>
        <dsp:cNvSpPr/>
      </dsp:nvSpPr>
      <dsp:spPr>
        <a:xfrm>
          <a:off x="378088" y="1234540"/>
          <a:ext cx="2993588" cy="599438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Information plus complète</a:t>
          </a:r>
        </a:p>
      </dsp:txBody>
      <dsp:txXfrm>
        <a:off x="395645" y="1252097"/>
        <a:ext cx="2958474" cy="564324"/>
      </dsp:txXfrm>
    </dsp:sp>
    <dsp:sp modelId="{AC4476DD-1409-4C13-89E6-66B1B10B113F}">
      <dsp:nvSpPr>
        <dsp:cNvPr id="0" name=""/>
        <dsp:cNvSpPr/>
      </dsp:nvSpPr>
      <dsp:spPr>
        <a:xfrm>
          <a:off x="378088" y="1926200"/>
          <a:ext cx="2993588" cy="599438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Solutions diversifiées</a:t>
          </a:r>
        </a:p>
      </dsp:txBody>
      <dsp:txXfrm>
        <a:off x="395645" y="1943757"/>
        <a:ext cx="2958474" cy="564324"/>
      </dsp:txXfrm>
    </dsp:sp>
    <dsp:sp modelId="{4A8EDF4A-0335-4074-8E17-836C95525C1A}">
      <dsp:nvSpPr>
        <dsp:cNvPr id="0" name=""/>
        <dsp:cNvSpPr/>
      </dsp:nvSpPr>
      <dsp:spPr>
        <a:xfrm>
          <a:off x="378088" y="2617860"/>
          <a:ext cx="2993588" cy="599438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Acceptation accrue </a:t>
          </a:r>
        </a:p>
      </dsp:txBody>
      <dsp:txXfrm>
        <a:off x="395645" y="2635417"/>
        <a:ext cx="2958474" cy="564324"/>
      </dsp:txXfrm>
    </dsp:sp>
    <dsp:sp modelId="{13F6E058-0C2C-49B0-9B45-4809FCB55470}">
      <dsp:nvSpPr>
        <dsp:cNvPr id="0" name=""/>
        <dsp:cNvSpPr/>
      </dsp:nvSpPr>
      <dsp:spPr>
        <a:xfrm>
          <a:off x="378088" y="3309520"/>
          <a:ext cx="2993588" cy="599438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Plus grande légitimité</a:t>
          </a:r>
        </a:p>
      </dsp:txBody>
      <dsp:txXfrm>
        <a:off x="395645" y="3327077"/>
        <a:ext cx="2958474" cy="564324"/>
      </dsp:txXfrm>
    </dsp:sp>
    <dsp:sp modelId="{FBBB49D9-0589-448F-9D23-96BF88EDF72D}">
      <dsp:nvSpPr>
        <dsp:cNvPr id="0" name=""/>
        <dsp:cNvSpPr/>
      </dsp:nvSpPr>
      <dsp:spPr>
        <a:xfrm>
          <a:off x="4026524" y="0"/>
          <a:ext cx="3741985" cy="4114800"/>
        </a:xfrm>
        <a:prstGeom prst="roundRect">
          <a:avLst>
            <a:gd name="adj" fmla="val 10000"/>
          </a:avLst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>
              <a:solidFill>
                <a:schemeClr val="tx1"/>
              </a:solidFill>
            </a:rPr>
            <a:t>Inconvénients</a:t>
          </a:r>
        </a:p>
      </dsp:txBody>
      <dsp:txXfrm>
        <a:off x="4026524" y="0"/>
        <a:ext cx="3741985" cy="1234440"/>
      </dsp:txXfrm>
    </dsp:sp>
    <dsp:sp modelId="{51413425-1A44-479C-8478-D14FD07BAD8D}">
      <dsp:nvSpPr>
        <dsp:cNvPr id="0" name=""/>
        <dsp:cNvSpPr/>
      </dsp:nvSpPr>
      <dsp:spPr>
        <a:xfrm>
          <a:off x="4400723" y="1234540"/>
          <a:ext cx="2993588" cy="599438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Temps de résolution accru</a:t>
          </a:r>
        </a:p>
      </dsp:txBody>
      <dsp:txXfrm>
        <a:off x="4418280" y="1252097"/>
        <a:ext cx="2958474" cy="564324"/>
      </dsp:txXfrm>
    </dsp:sp>
    <dsp:sp modelId="{7188AEA2-6404-4E5E-9B0A-CBED2756BE5C}">
      <dsp:nvSpPr>
        <dsp:cNvPr id="0" name=""/>
        <dsp:cNvSpPr/>
      </dsp:nvSpPr>
      <dsp:spPr>
        <a:xfrm>
          <a:off x="4400723" y="1926200"/>
          <a:ext cx="2993588" cy="599438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Domination d’une minorité</a:t>
          </a:r>
        </a:p>
      </dsp:txBody>
      <dsp:txXfrm>
        <a:off x="4418280" y="1943757"/>
        <a:ext cx="2958474" cy="564324"/>
      </dsp:txXfrm>
    </dsp:sp>
    <dsp:sp modelId="{A1609380-600F-455E-9478-9B4459260F3F}">
      <dsp:nvSpPr>
        <dsp:cNvPr id="0" name=""/>
        <dsp:cNvSpPr/>
      </dsp:nvSpPr>
      <dsp:spPr>
        <a:xfrm>
          <a:off x="4400723" y="2617860"/>
          <a:ext cx="2993588" cy="599438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Responsabilité ambiguë</a:t>
          </a:r>
        </a:p>
      </dsp:txBody>
      <dsp:txXfrm>
        <a:off x="4418280" y="2635417"/>
        <a:ext cx="2958474" cy="564324"/>
      </dsp:txXfrm>
    </dsp:sp>
    <dsp:sp modelId="{B7C86162-AE45-4DCB-BA0B-83B8B99D314F}">
      <dsp:nvSpPr>
        <dsp:cNvPr id="0" name=""/>
        <dsp:cNvSpPr/>
      </dsp:nvSpPr>
      <dsp:spPr>
        <a:xfrm>
          <a:off x="4400723" y="3309520"/>
          <a:ext cx="2993588" cy="599438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</a:rPr>
            <a:t>Pression de conformité</a:t>
          </a:r>
        </a:p>
      </dsp:txBody>
      <dsp:txXfrm>
        <a:off x="4418280" y="3327077"/>
        <a:ext cx="2958474" cy="564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EDC60-630C-4D3B-8F3E-822CE843F8E1}">
      <dsp:nvSpPr>
        <dsp:cNvPr id="0" name=""/>
        <dsp:cNvSpPr/>
      </dsp:nvSpPr>
      <dsp:spPr>
        <a:xfrm>
          <a:off x="0" y="99011"/>
          <a:ext cx="7990656" cy="576061"/>
        </a:xfrm>
        <a:prstGeom prst="rect">
          <a:avLst/>
        </a:prstGeom>
        <a:solidFill>
          <a:srgbClr val="ADD3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>
              <a:solidFill>
                <a:schemeClr val="tx1"/>
              </a:solidFill>
            </a:rPr>
            <a:t> Caractéristiques d’un processus de prise de décision efficace :</a:t>
          </a:r>
        </a:p>
      </dsp:txBody>
      <dsp:txXfrm>
        <a:off x="0" y="99011"/>
        <a:ext cx="7990656" cy="576061"/>
      </dsp:txXfrm>
    </dsp:sp>
    <dsp:sp modelId="{65118C10-8A25-421C-A98F-668B43624580}">
      <dsp:nvSpPr>
        <dsp:cNvPr id="0" name=""/>
        <dsp:cNvSpPr/>
      </dsp:nvSpPr>
      <dsp:spPr>
        <a:xfrm>
          <a:off x="5" y="868891"/>
          <a:ext cx="1141243" cy="2041426"/>
        </a:xfrm>
        <a:prstGeom prst="rect">
          <a:avLst/>
        </a:prstGeom>
        <a:solidFill>
          <a:srgbClr val="8DC1C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Est centré sur </a:t>
          </a:r>
          <a:r>
            <a:rPr lang="fr-CA" sz="1400" kern="1200" dirty="0">
              <a:solidFill>
                <a:schemeClr val="tx1"/>
              </a:solidFill>
            </a:rPr>
            <a:t>ce qui est important</a:t>
          </a:r>
        </a:p>
      </dsp:txBody>
      <dsp:txXfrm>
        <a:off x="5" y="868891"/>
        <a:ext cx="1141243" cy="2041426"/>
      </dsp:txXfrm>
    </dsp:sp>
    <dsp:sp modelId="{02EF7E89-9B80-4171-A8C3-6B361FD37205}">
      <dsp:nvSpPr>
        <dsp:cNvPr id="0" name=""/>
        <dsp:cNvSpPr/>
      </dsp:nvSpPr>
      <dsp:spPr>
        <a:xfrm>
          <a:off x="1152125" y="870993"/>
          <a:ext cx="1141243" cy="2041426"/>
        </a:xfrm>
        <a:prstGeom prst="rect">
          <a:avLst/>
        </a:prstGeom>
        <a:solidFill>
          <a:srgbClr val="8DC1C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Distingue le symptôme et le problème</a:t>
          </a:r>
        </a:p>
      </dsp:txBody>
      <dsp:txXfrm>
        <a:off x="1152125" y="870993"/>
        <a:ext cx="1141243" cy="2041426"/>
      </dsp:txXfrm>
    </dsp:sp>
    <dsp:sp modelId="{4F0E99AB-43CB-4620-9E27-1D541784D48D}">
      <dsp:nvSpPr>
        <dsp:cNvPr id="0" name=""/>
        <dsp:cNvSpPr/>
      </dsp:nvSpPr>
      <dsp:spPr>
        <a:xfrm>
          <a:off x="2304256" y="870993"/>
          <a:ext cx="1141243" cy="2041426"/>
        </a:xfrm>
        <a:prstGeom prst="rect">
          <a:avLst/>
        </a:prstGeom>
        <a:solidFill>
          <a:srgbClr val="8DC1C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Est logique et cohérent</a:t>
          </a:r>
        </a:p>
      </dsp:txBody>
      <dsp:txXfrm>
        <a:off x="2304256" y="870993"/>
        <a:ext cx="1141243" cy="2041426"/>
      </dsp:txXfrm>
    </dsp:sp>
    <dsp:sp modelId="{88015E45-A10B-496E-91EC-6DFEC3D875A1}">
      <dsp:nvSpPr>
        <dsp:cNvPr id="0" name=""/>
        <dsp:cNvSpPr/>
      </dsp:nvSpPr>
      <dsp:spPr>
        <a:xfrm>
          <a:off x="3456387" y="870993"/>
          <a:ext cx="1141243" cy="2041426"/>
        </a:xfrm>
        <a:prstGeom prst="rect">
          <a:avLst/>
        </a:prstGeom>
        <a:solidFill>
          <a:srgbClr val="8DC1C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Reconnaît </a:t>
          </a:r>
          <a:br>
            <a:rPr lang="fr-CA" sz="1400" kern="1200" dirty="0">
              <a:solidFill>
                <a:schemeClr val="tx1"/>
              </a:solidFill>
            </a:rPr>
          </a:br>
          <a:r>
            <a:rPr lang="fr-CA" sz="1400" kern="1200" dirty="0">
              <a:solidFill>
                <a:schemeClr val="tx1"/>
              </a:solidFill>
            </a:rPr>
            <a:t>et associe les bons types de pensée</a:t>
          </a:r>
        </a:p>
      </dsp:txBody>
      <dsp:txXfrm>
        <a:off x="3456387" y="870993"/>
        <a:ext cx="1141243" cy="2041426"/>
      </dsp:txXfrm>
    </dsp:sp>
    <dsp:sp modelId="{81801CE6-6903-48CF-8A78-172237F50DC4}">
      <dsp:nvSpPr>
        <dsp:cNvPr id="0" name=""/>
        <dsp:cNvSpPr/>
      </dsp:nvSpPr>
      <dsp:spPr>
        <a:xfrm>
          <a:off x="4565949" y="873096"/>
          <a:ext cx="1141243" cy="2041426"/>
        </a:xfrm>
        <a:prstGeom prst="rect">
          <a:avLst/>
        </a:prstGeom>
        <a:solidFill>
          <a:srgbClr val="8DC1C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N’analyse que l’information nécessaire</a:t>
          </a:r>
        </a:p>
      </dsp:txBody>
      <dsp:txXfrm>
        <a:off x="4565949" y="873096"/>
        <a:ext cx="1141243" cy="2041426"/>
      </dsp:txXfrm>
    </dsp:sp>
    <dsp:sp modelId="{5E0AA327-5A43-467E-AC96-31BBE1A7BAB6}">
      <dsp:nvSpPr>
        <dsp:cNvPr id="0" name=""/>
        <dsp:cNvSpPr/>
      </dsp:nvSpPr>
      <dsp:spPr>
        <a:xfrm>
          <a:off x="5707193" y="873096"/>
          <a:ext cx="1141243" cy="2041426"/>
        </a:xfrm>
        <a:prstGeom prst="rect">
          <a:avLst/>
        </a:prstGeom>
        <a:solidFill>
          <a:srgbClr val="8DC1C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Favorise </a:t>
          </a:r>
          <a:br>
            <a:rPr lang="fr-CA" sz="1400" kern="1200" dirty="0">
              <a:solidFill>
                <a:schemeClr val="tx1"/>
              </a:solidFill>
            </a:rPr>
          </a:br>
          <a:r>
            <a:rPr lang="fr-CA" sz="1400" kern="1200" dirty="0">
              <a:solidFill>
                <a:schemeClr val="tx1"/>
              </a:solidFill>
            </a:rPr>
            <a:t>la collecte d’information et d’opinions</a:t>
          </a:r>
        </a:p>
      </dsp:txBody>
      <dsp:txXfrm>
        <a:off x="5707193" y="873096"/>
        <a:ext cx="1141243" cy="2041426"/>
      </dsp:txXfrm>
    </dsp:sp>
    <dsp:sp modelId="{2FBFB916-2E4C-465F-AAA8-65DFFB25E81C}">
      <dsp:nvSpPr>
        <dsp:cNvPr id="0" name=""/>
        <dsp:cNvSpPr/>
      </dsp:nvSpPr>
      <dsp:spPr>
        <a:xfrm>
          <a:off x="6848436" y="873096"/>
          <a:ext cx="1141243" cy="2041426"/>
        </a:xfrm>
        <a:prstGeom prst="rect">
          <a:avLst/>
        </a:prstGeom>
        <a:solidFill>
          <a:srgbClr val="8DC1C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Est simple, fiable, facile et flexible</a:t>
          </a:r>
        </a:p>
      </dsp:txBody>
      <dsp:txXfrm>
        <a:off x="6848436" y="873096"/>
        <a:ext cx="1141243" cy="2041426"/>
      </dsp:txXfrm>
    </dsp:sp>
    <dsp:sp modelId="{CEF23DBA-89CB-4E8D-9F68-3717CFE0D37E}">
      <dsp:nvSpPr>
        <dsp:cNvPr id="0" name=""/>
        <dsp:cNvSpPr/>
      </dsp:nvSpPr>
      <dsp:spPr>
        <a:xfrm>
          <a:off x="0" y="2914523"/>
          <a:ext cx="7990656" cy="22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2F199-1906-4284-BF30-F9E0F467230D}">
      <dsp:nvSpPr>
        <dsp:cNvPr id="0" name=""/>
        <dsp:cNvSpPr/>
      </dsp:nvSpPr>
      <dsp:spPr>
        <a:xfrm>
          <a:off x="0" y="330479"/>
          <a:ext cx="7772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1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F6DCA-E07C-4B12-9AFC-61B0F9E363EF}">
      <dsp:nvSpPr>
        <dsp:cNvPr id="0" name=""/>
        <dsp:cNvSpPr/>
      </dsp:nvSpPr>
      <dsp:spPr>
        <a:xfrm>
          <a:off x="388620" y="64799"/>
          <a:ext cx="6306999" cy="531360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</a:rPr>
            <a:t>Ne sont pas obnubilées par le succès</a:t>
          </a:r>
        </a:p>
      </dsp:txBody>
      <dsp:txXfrm>
        <a:off x="414559" y="90738"/>
        <a:ext cx="6255121" cy="479482"/>
      </dsp:txXfrm>
    </dsp:sp>
    <dsp:sp modelId="{CDDEBE2A-EB7C-4A2D-9226-E7B058A9D60B}">
      <dsp:nvSpPr>
        <dsp:cNvPr id="0" name=""/>
        <dsp:cNvSpPr/>
      </dsp:nvSpPr>
      <dsp:spPr>
        <a:xfrm>
          <a:off x="0" y="1146959"/>
          <a:ext cx="7772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1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A5AE5-8A42-480A-B475-2F89F56FB962}">
      <dsp:nvSpPr>
        <dsp:cNvPr id="0" name=""/>
        <dsp:cNvSpPr/>
      </dsp:nvSpPr>
      <dsp:spPr>
        <a:xfrm>
          <a:off x="388620" y="881279"/>
          <a:ext cx="6304768" cy="531360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</a:rPr>
            <a:t>S’en remettent aux experts de première ligne</a:t>
          </a:r>
        </a:p>
      </dsp:txBody>
      <dsp:txXfrm>
        <a:off x="414559" y="907218"/>
        <a:ext cx="6252890" cy="479482"/>
      </dsp:txXfrm>
    </dsp:sp>
    <dsp:sp modelId="{75B5F814-FBFD-44FB-B1C9-DF4511E61C4A}">
      <dsp:nvSpPr>
        <dsp:cNvPr id="0" name=""/>
        <dsp:cNvSpPr/>
      </dsp:nvSpPr>
      <dsp:spPr>
        <a:xfrm>
          <a:off x="0" y="1963439"/>
          <a:ext cx="7772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1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A6C5E-3B4D-4740-9048-70A73D402A2F}">
      <dsp:nvSpPr>
        <dsp:cNvPr id="0" name=""/>
        <dsp:cNvSpPr/>
      </dsp:nvSpPr>
      <dsp:spPr>
        <a:xfrm>
          <a:off x="388620" y="1697760"/>
          <a:ext cx="6306999" cy="531360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</a:rPr>
            <a:t>Laissent les circonstances imprévues offrir la solution</a:t>
          </a:r>
        </a:p>
      </dsp:txBody>
      <dsp:txXfrm>
        <a:off x="414559" y="1723699"/>
        <a:ext cx="6255121" cy="479482"/>
      </dsp:txXfrm>
    </dsp:sp>
    <dsp:sp modelId="{F48FDC40-C9A6-4BBF-9AC5-C7B72D25817A}">
      <dsp:nvSpPr>
        <dsp:cNvPr id="0" name=""/>
        <dsp:cNvSpPr/>
      </dsp:nvSpPr>
      <dsp:spPr>
        <a:xfrm>
          <a:off x="0" y="2779920"/>
          <a:ext cx="7772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1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B9BC3-4210-4CF9-B261-A20CCDC0362B}">
      <dsp:nvSpPr>
        <dsp:cNvPr id="0" name=""/>
        <dsp:cNvSpPr/>
      </dsp:nvSpPr>
      <dsp:spPr>
        <a:xfrm>
          <a:off x="388620" y="2514240"/>
          <a:ext cx="6306999" cy="531360"/>
        </a:xfrm>
        <a:prstGeom prst="roundRect">
          <a:avLst/>
        </a:prstGeom>
        <a:solidFill>
          <a:srgbClr val="ADEB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</a:rPr>
            <a:t>Choisissent la complexité</a:t>
          </a:r>
        </a:p>
      </dsp:txBody>
      <dsp:txXfrm>
        <a:off x="414559" y="2540179"/>
        <a:ext cx="6255121" cy="479482"/>
      </dsp:txXfrm>
    </dsp:sp>
    <dsp:sp modelId="{54F1B58B-740C-4A92-99B0-FDF0F61E0225}">
      <dsp:nvSpPr>
        <dsp:cNvPr id="0" name=""/>
        <dsp:cNvSpPr/>
      </dsp:nvSpPr>
      <dsp:spPr>
        <a:xfrm>
          <a:off x="0" y="3596400"/>
          <a:ext cx="7772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1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F9C4C-32B4-4148-8644-B4FAC6824943}">
      <dsp:nvSpPr>
        <dsp:cNvPr id="0" name=""/>
        <dsp:cNvSpPr/>
      </dsp:nvSpPr>
      <dsp:spPr>
        <a:xfrm>
          <a:off x="388620" y="3330720"/>
          <a:ext cx="6306999" cy="531360"/>
        </a:xfrm>
        <a:prstGeom prst="roundRect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</a:rPr>
            <a:t>Anticipent leurs possibilités et leurs limites</a:t>
          </a:r>
        </a:p>
      </dsp:txBody>
      <dsp:txXfrm>
        <a:off x="414559" y="3356659"/>
        <a:ext cx="6255121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F4ADF-94C0-43D7-9D56-0379905F6E35}">
      <dsp:nvSpPr>
        <dsp:cNvPr id="0" name=""/>
        <dsp:cNvSpPr/>
      </dsp:nvSpPr>
      <dsp:spPr>
        <a:xfrm rot="16200000">
          <a:off x="-51820" y="55928"/>
          <a:ext cx="4064000" cy="3952142"/>
        </a:xfrm>
        <a:prstGeom prst="flowChartManualOperation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688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/>
              </a:solidFill>
            </a:rPr>
            <a:t>Démarche inspirée du design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Penser comme un designer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Avoir une compréhension approfondie de la situation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S’intéresser aux aspects affectifs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Ouvrir des perspectives</a:t>
          </a:r>
        </a:p>
      </dsp:txBody>
      <dsp:txXfrm rot="5400000">
        <a:off x="4109" y="812799"/>
        <a:ext cx="3952142" cy="2438400"/>
      </dsp:txXfrm>
    </dsp:sp>
    <dsp:sp modelId="{04818B83-E2B7-4FBB-8C70-BACF3D2804DC}">
      <dsp:nvSpPr>
        <dsp:cNvPr id="0" name=""/>
        <dsp:cNvSpPr/>
      </dsp:nvSpPr>
      <dsp:spPr>
        <a:xfrm rot="16200000">
          <a:off x="4196732" y="55928"/>
          <a:ext cx="4064000" cy="3952142"/>
        </a:xfrm>
        <a:prstGeom prst="flowChartManualOperation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688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/>
              </a:solidFill>
            </a:rPr>
            <a:t>Métadonnées et intelligence artificielle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Utiliser des mégadonnées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Utiliser l’intelligence artificielle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Utiliser l’apprentissage automatique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Utiliser l’apprentissage profond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>
              <a:solidFill>
                <a:schemeClr val="tx1"/>
              </a:solidFill>
            </a:rPr>
            <a:t>Utiliser les compétences analytiques</a:t>
          </a:r>
        </a:p>
      </dsp:txBody>
      <dsp:txXfrm rot="5400000">
        <a:off x="4252661" y="812799"/>
        <a:ext cx="3952142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789A20-CA3B-5E45-B399-B996034729B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135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4340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547B4B-D6A2-B44B-8F94-30367F86A73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92266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9A61D8-3BDA-5643-BDA1-3105BF666B78}" type="datetime1">
              <a:rPr lang="fr-CA"/>
              <a:pPr>
                <a:defRPr/>
              </a:pPr>
              <a:t>2021-07-21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F3F95D-7AD8-9C46-A9FF-7ECB6F5F3D44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0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C97C-1C4B-7648-9256-8794BB993217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2AE3-FF0E-E64E-85F5-6CBBFCE8EA1A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342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97F8E-E157-994C-A6B2-0AA04EF4ECEA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48BF6-4C4D-A946-9ACB-F457C53B9F7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715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FBB0-E1D7-CF47-A47B-FBD44903E972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C50B4-32FE-2D43-A57A-0D772131D38D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735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C06D-2AFA-E143-AC83-9A83AF872743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4862-E692-2F41-AB7E-4BEAE8F2C557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464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ABC4-885E-894A-A237-4F2B8DA22BE3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C12B-DD8B-774C-8DBE-ED0A69CB0189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830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442DD-7026-5F45-AD2E-79F3BD7EF6C5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BCA42-9EF3-A54A-BFAD-9CD3413BCC1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14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37EB5-E4AE-EC4E-9A85-39C9179EFFF2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1192-3E1D-EB4F-A035-8805AA8884A1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80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C74D-E367-1244-9AA1-39260E41950E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5AEFC-D975-EE41-89F6-15787D3A7049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962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62DF-A196-8944-B37A-C1F367E6D840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62F0-493D-C845-87C7-8FCCDCA08558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9752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00A2-B021-E84D-BBF9-443FAC9A46EF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6912-73D1-E440-9E21-7B613A1B506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688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5677426E-5DEC-514B-ADFA-BFE812C4059D}" type="datetime1">
              <a:rPr lang="fr-CA"/>
              <a:pPr>
                <a:defRPr/>
              </a:pPr>
              <a:t>2021-07-21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4D57B2B7-9DAD-1F4C-A852-02E548C9C55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04EDA63-2F81-8C41-BA73-B3717F44F24B}" type="slidenum">
              <a:rPr lang="fr-CA" sz="1400"/>
              <a:pPr algn="r"/>
              <a:t>10</a:t>
            </a:fld>
            <a:endParaRPr lang="fr-CA" sz="1400" dirty="0"/>
          </a:p>
        </p:txBody>
      </p:sp>
      <p:sp>
        <p:nvSpPr>
          <p:cNvPr id="3379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3796" name="Placeholder 1030"/>
          <p:cNvSpPr txBox="1">
            <a:spLocks noChangeArrowheads="1"/>
          </p:cNvSpPr>
          <p:nvPr/>
        </p:nvSpPr>
        <p:spPr bwMode="auto">
          <a:xfrm>
            <a:off x="179388" y="908050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stratégies en situation d’incertitude</a:t>
            </a:r>
          </a:p>
        </p:txBody>
      </p:sp>
      <p:sp>
        <p:nvSpPr>
          <p:cNvPr id="33797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33798" name="ZoneTexte 1"/>
          <p:cNvSpPr txBox="1">
            <a:spLocks noChangeArrowheads="1"/>
          </p:cNvSpPr>
          <p:nvPr/>
        </p:nvSpPr>
        <p:spPr bwMode="auto">
          <a:xfrm>
            <a:off x="1116013" y="1628775"/>
            <a:ext cx="6840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1600" dirty="0"/>
              <a:t>Pour être en mesure d’estimer les probabilités</a:t>
            </a:r>
          </a:p>
        </p:txBody>
      </p:sp>
      <p:pic>
        <p:nvPicPr>
          <p:cNvPr id="3379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395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35290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83105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7"/>
          <p:cNvSpPr>
            <a:spLocks noChangeArrowheads="1"/>
          </p:cNvSpPr>
          <p:nvPr/>
        </p:nvSpPr>
        <p:spPr bwMode="auto">
          <a:xfrm>
            <a:off x="755650" y="5373688"/>
            <a:ext cx="777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aseline="30000" dirty="0"/>
              <a:t>Ainsi que la production participative</a:t>
            </a:r>
            <a:r>
              <a:rPr lang="fr-FR" dirty="0"/>
              <a:t> </a:t>
            </a:r>
            <a:r>
              <a:rPr lang="fr-FR" baseline="30000" dirty="0"/>
              <a:t>ou externalisation ouverte</a:t>
            </a:r>
            <a:r>
              <a:rPr lang="fr-FR" dirty="0"/>
              <a:t> </a:t>
            </a:r>
            <a:r>
              <a:rPr lang="fr-FR" baseline="30000" dirty="0"/>
              <a:t>(</a:t>
            </a:r>
            <a:r>
              <a:rPr lang="fr-FR" i="1" baseline="30000" dirty="0"/>
              <a:t>crowdsourcing</a:t>
            </a:r>
            <a:r>
              <a:rPr lang="fr-FR" baseline="30000" dirty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20E3A4A-DECE-8B4F-8E55-68044A4AEECA}" type="slidenum">
              <a:rPr lang="fr-CA" sz="1400"/>
              <a:pPr algn="r"/>
              <a:t>11</a:t>
            </a:fld>
            <a:endParaRPr lang="fr-CA" sz="1400" dirty="0"/>
          </a:p>
        </p:txBody>
      </p:sp>
      <p:sp>
        <p:nvSpPr>
          <p:cNvPr id="3584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5844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styles de prise de décision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35845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3584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8486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0D78145-D387-934A-8952-1B1A6664AFAC}" type="slidenum">
              <a:rPr lang="fr-CA" sz="1400"/>
              <a:pPr algn="r"/>
              <a:t>12</a:t>
            </a:fld>
            <a:endParaRPr lang="fr-CA" sz="1400" dirty="0"/>
          </a:p>
        </p:txBody>
      </p:sp>
      <p:sp>
        <p:nvSpPr>
          <p:cNvPr id="3789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7892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37893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degrés de consultation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pic>
        <p:nvPicPr>
          <p:cNvPr id="3789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0564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F7FCDE9-E49A-6A48-9FB9-11C8300D00E0}" type="slidenum">
              <a:rPr lang="fr-CA" sz="1400"/>
              <a:pPr algn="r"/>
              <a:t>13</a:t>
            </a:fld>
            <a:endParaRPr lang="fr-CA" sz="1400" dirty="0"/>
          </a:p>
        </p:txBody>
      </p:sp>
      <p:sp>
        <p:nvSpPr>
          <p:cNvPr id="3993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9940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39941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 en groupe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graphicFrame>
        <p:nvGraphicFramePr>
          <p:cNvPr id="8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587650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72D5932-400B-6847-A6BF-9E85BA5F52BB}" type="slidenum">
              <a:rPr lang="fr-CA" sz="1400"/>
              <a:pPr algn="r"/>
              <a:t>14</a:t>
            </a:fld>
            <a:endParaRPr lang="fr-CA" sz="1400" dirty="0"/>
          </a:p>
        </p:txBody>
      </p:sp>
      <p:sp>
        <p:nvSpPr>
          <p:cNvPr id="4198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1988" name="Titre 1"/>
          <p:cNvSpPr txBox="1">
            <a:spLocks noChangeArrowheads="1"/>
          </p:cNvSpPr>
          <p:nvPr/>
        </p:nvSpPr>
        <p:spPr bwMode="auto">
          <a:xfrm>
            <a:off x="901700" y="9080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La pensée de groupe</a:t>
            </a:r>
            <a:endParaRPr lang="fr-FR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1989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41990" name="ZoneTexte 7"/>
          <p:cNvSpPr txBox="1">
            <a:spLocks noChangeArrowheads="1"/>
          </p:cNvSpPr>
          <p:nvPr/>
        </p:nvSpPr>
        <p:spPr bwMode="auto">
          <a:xfrm>
            <a:off x="515938" y="1412875"/>
            <a:ext cx="8232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endParaRPr lang="fr-CA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3124200" cy="228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54817" y="488833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6381328"/>
            <a:ext cx="4330700" cy="266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628800"/>
            <a:ext cx="1887885" cy="48265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7D0A526-E34D-F646-AD58-D18DF3C3BD18}" type="slidenum">
              <a:rPr lang="fr-CA" sz="1400"/>
              <a:pPr algn="r"/>
              <a:t>15</a:t>
            </a:fld>
            <a:endParaRPr lang="fr-CA" sz="1400" dirty="0"/>
          </a:p>
        </p:txBody>
      </p:sp>
      <p:sp>
        <p:nvSpPr>
          <p:cNvPr id="4403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4036" name="Titre 1"/>
          <p:cNvSpPr txBox="1">
            <a:spLocks noChangeArrowheads="1"/>
          </p:cNvSpPr>
          <p:nvPr/>
        </p:nvSpPr>
        <p:spPr bwMode="auto">
          <a:xfrm>
            <a:off x="901700" y="9080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La pensée de groupe</a:t>
            </a:r>
            <a:endParaRPr lang="fr-FR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4037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44824"/>
            <a:ext cx="3632200" cy="292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609" y="6381328"/>
            <a:ext cx="4102100" cy="25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1772816"/>
            <a:ext cx="1884536" cy="45767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D822E0A-08EC-D944-B03F-CCCB41EBF3B5}" type="slidenum">
              <a:rPr lang="fr-CA" sz="1400"/>
              <a:pPr algn="r"/>
              <a:t>16</a:t>
            </a:fld>
            <a:endParaRPr lang="fr-CA" sz="1400" dirty="0"/>
          </a:p>
        </p:txBody>
      </p:sp>
      <p:sp>
        <p:nvSpPr>
          <p:cNvPr id="4608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6084" name="Titre 1"/>
          <p:cNvSpPr txBox="1">
            <a:spLocks noChangeArrowheads="1"/>
          </p:cNvSpPr>
          <p:nvPr/>
        </p:nvSpPr>
        <p:spPr bwMode="auto">
          <a:xfrm>
            <a:off x="901700" y="9080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  <a:t>Les heuristiques dans la prise de décision </a:t>
            </a:r>
            <a:endParaRPr lang="fr-FR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6085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4608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2723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997BC1A-228D-714C-8DF5-690AF3C5A0DA}" type="slidenum">
              <a:rPr lang="fr-CA" sz="1400"/>
              <a:pPr algn="r"/>
              <a:t>17</a:t>
            </a:fld>
            <a:endParaRPr lang="fr-CA" sz="1400" dirty="0"/>
          </a:p>
        </p:txBody>
      </p:sp>
      <p:sp>
        <p:nvSpPr>
          <p:cNvPr id="4813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8132" name="Titre 1"/>
          <p:cNvSpPr txBox="1">
            <a:spLocks noChangeArrowheads="1"/>
          </p:cNvSpPr>
          <p:nvPr/>
        </p:nvSpPr>
        <p:spPr bwMode="auto">
          <a:xfrm>
            <a:off x="901700" y="9080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Exemples de lignes directrices </a:t>
            </a:r>
            <a:b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</a:br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pour une prise de décision efficace</a:t>
            </a:r>
            <a:endParaRPr lang="fr-FR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8133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graphicFrame>
        <p:nvGraphicFramePr>
          <p:cNvPr id="5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242121"/>
              </p:ext>
            </p:extLst>
          </p:nvPr>
        </p:nvGraphicFramePr>
        <p:xfrm>
          <a:off x="613792" y="2996952"/>
          <a:ext cx="79906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135" name="Rectangle 1"/>
          <p:cNvSpPr>
            <a:spLocks noChangeArrowheads="1"/>
          </p:cNvSpPr>
          <p:nvPr/>
        </p:nvSpPr>
        <p:spPr bwMode="auto">
          <a:xfrm>
            <a:off x="611188" y="213360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CA" sz="1600" dirty="0"/>
              <a:t>Reconnaître quand il est temps de renoncer</a:t>
            </a:r>
          </a:p>
          <a:p>
            <a:pPr marL="285750" indent="-285750">
              <a:buFont typeface="Arial" charset="0"/>
              <a:buChar char="•"/>
            </a:pPr>
            <a:r>
              <a:rPr lang="fr-CA" sz="1600" dirty="0"/>
              <a:t>Pratiquer les 5 « pourquoi 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CEE0ABB-C93B-3D4C-BCF6-15DF83BD69A6}" type="slidenum">
              <a:rPr lang="fr-CA" sz="1400"/>
              <a:pPr algn="r"/>
              <a:t>18</a:t>
            </a:fld>
            <a:endParaRPr lang="fr-CA" sz="1400" dirty="0"/>
          </a:p>
        </p:txBody>
      </p:sp>
      <p:sp>
        <p:nvSpPr>
          <p:cNvPr id="5017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50180" name="Titre 1"/>
          <p:cNvSpPr txBox="1">
            <a:spLocks noChangeArrowheads="1"/>
          </p:cNvSpPr>
          <p:nvPr/>
        </p:nvSpPr>
        <p:spPr bwMode="auto">
          <a:xfrm>
            <a:off x="901700" y="9080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organisations d’une grande fiabilité</a:t>
            </a:r>
            <a:b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</a:br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						</a:t>
            </a:r>
            <a:r>
              <a:rPr lang="en-US" sz="1800" dirty="0">
                <a:solidFill>
                  <a:schemeClr val="tx2"/>
                </a:solidFill>
                <a:ea typeface="Osaka" charset="0"/>
                <a:cs typeface="Osaka" charset="0"/>
              </a:rPr>
              <a:t>Karl Weick</a:t>
            </a:r>
            <a:endParaRPr lang="fr-FR" sz="18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50181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309768"/>
              </p:ext>
            </p:extLst>
          </p:nvPr>
        </p:nvGraphicFramePr>
        <p:xfrm>
          <a:off x="685800" y="2050504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F3F2904-72E2-EC4C-88A4-4277C2417BA4}" type="slidenum">
              <a:rPr lang="fr-CA" sz="1400"/>
              <a:pPr algn="r"/>
              <a:t>19</a:t>
            </a:fld>
            <a:endParaRPr lang="fr-CA" sz="1400" dirty="0"/>
          </a:p>
        </p:txBody>
      </p:sp>
      <p:sp>
        <p:nvSpPr>
          <p:cNvPr id="5222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52228" name="Titre 1"/>
          <p:cNvSpPr txBox="1">
            <a:spLocks noChangeArrowheads="1"/>
          </p:cNvSpPr>
          <p:nvPr/>
        </p:nvSpPr>
        <p:spPr bwMode="auto">
          <a:xfrm>
            <a:off x="2052638" y="908050"/>
            <a:ext cx="5038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Nouvelles approches de prise de décision efficace</a:t>
            </a:r>
            <a:endParaRPr lang="fr-FR" sz="18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52229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me 2"/>
          <p:cNvGraphicFramePr/>
          <p:nvPr>
            <p:extLst>
              <p:ext uri="{D42A27DB-BD31-4B8C-83A1-F6EECF244321}">
                <p14:modId xmlns:p14="http://schemas.microsoft.com/office/powerpoint/2010/main" val="4247269709"/>
              </p:ext>
            </p:extLst>
          </p:nvPr>
        </p:nvGraphicFramePr>
        <p:xfrm>
          <a:off x="467544" y="2151063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E375C22-D648-E645-ADB9-8C72E9E303E1}" type="slidenum">
              <a:rPr lang="fr-CA" sz="1400"/>
              <a:pPr algn="r"/>
              <a:t>2</a:t>
            </a:fld>
            <a:endParaRPr lang="fr-CA" sz="1400" dirty="0"/>
          </a:p>
        </p:txBody>
      </p:sp>
      <p:sp>
        <p:nvSpPr>
          <p:cNvPr id="1741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4</a:t>
            </a:r>
            <a:endParaRPr lang="en-US" altLang="fr-FR" sz="3600" b="1" kern="0" dirty="0"/>
          </a:p>
        </p:txBody>
      </p:sp>
      <p:sp>
        <p:nvSpPr>
          <p:cNvPr id="17413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CA" sz="3200" dirty="0">
                <a:ea typeface="Osaka" charset="0"/>
                <a:cs typeface="Osaka" charset="0"/>
              </a:rPr>
              <a:t>LA PRISE DE DÉCISION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76F095B-C3D2-7D43-8B5A-24B196D4827B}" type="slidenum">
              <a:rPr lang="fr-CA" sz="1400"/>
              <a:pPr algn="r"/>
              <a:t>3</a:t>
            </a:fld>
            <a:endParaRPr lang="fr-CA" sz="1400" dirty="0"/>
          </a:p>
        </p:txBody>
      </p:sp>
      <p:sp>
        <p:nvSpPr>
          <p:cNvPr id="19459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1946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19462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Décrire les étapes du processus de prise de décision.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Expliquer les différentes approches concernant </a:t>
            </a:r>
            <a:br>
              <a:rPr lang="fr-CA" sz="1400" dirty="0">
                <a:ea typeface="Osaka" charset="0"/>
                <a:cs typeface="Osaka" charset="0"/>
              </a:rPr>
            </a:br>
            <a:r>
              <a:rPr lang="fr-CA" sz="1400" dirty="0">
                <a:ea typeface="Osaka" charset="0"/>
                <a:cs typeface="Osaka" charset="0"/>
              </a:rPr>
              <a:t>la prise de décision en gestion.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Classer les décisions et les conditions de la prise </a:t>
            </a:r>
            <a:br>
              <a:rPr lang="fr-CA" sz="1400" dirty="0">
                <a:ea typeface="Osaka" charset="0"/>
                <a:cs typeface="Osaka" charset="0"/>
              </a:rPr>
            </a:br>
            <a:r>
              <a:rPr lang="fr-CA" sz="1400" dirty="0">
                <a:ea typeface="Osaka" charset="0"/>
                <a:cs typeface="Osaka" charset="0"/>
              </a:rPr>
              <a:t>de décision.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Décrire les différents styles de prise de décision et les conséquences des préjugés et des biais perceptuels.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Déterminer les techniques de prise de décision efficaces.</a:t>
            </a:r>
            <a:endParaRPr lang="en-US" sz="1400" dirty="0"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9754DF7-D700-9E46-B950-1CADB59EEE61}" type="slidenum">
              <a:rPr lang="fr-CA" sz="1400"/>
              <a:pPr algn="r"/>
              <a:t>4</a:t>
            </a:fld>
            <a:endParaRPr lang="fr-CA" sz="1400" dirty="0"/>
          </a:p>
        </p:txBody>
      </p:sp>
      <p:sp>
        <p:nvSpPr>
          <p:cNvPr id="2150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1508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1509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 processus de prise de décision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922271104"/>
              </p:ext>
            </p:extLst>
          </p:nvPr>
        </p:nvGraphicFramePr>
        <p:xfrm>
          <a:off x="1259632" y="2564904"/>
          <a:ext cx="7344816" cy="205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11" name="ZoneTexte 2"/>
          <p:cNvSpPr txBox="1">
            <a:spLocks noChangeArrowheads="1"/>
          </p:cNvSpPr>
          <p:nvPr/>
        </p:nvSpPr>
        <p:spPr bwMode="auto">
          <a:xfrm>
            <a:off x="2916238" y="3716338"/>
            <a:ext cx="3616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Une fois la solution retenue évaluée...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82981161"/>
              </p:ext>
            </p:extLst>
          </p:nvPr>
        </p:nvGraphicFramePr>
        <p:xfrm>
          <a:off x="354570" y="4649256"/>
          <a:ext cx="8424936" cy="156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513" name="ZoneTexte 4"/>
          <p:cNvSpPr txBox="1">
            <a:spLocks noChangeArrowheads="1"/>
          </p:cNvSpPr>
          <p:nvPr/>
        </p:nvSpPr>
        <p:spPr bwMode="auto">
          <a:xfrm>
            <a:off x="2987675" y="1557338"/>
            <a:ext cx="3241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1600" dirty="0"/>
              <a:t>Le processus traditionnel bonifié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9AE1BC8-66D0-2848-980A-B1ADA6D31D66}" type="slidenum">
              <a:rPr lang="fr-CA" sz="1400"/>
              <a:pPr algn="r"/>
              <a:t>5</a:t>
            </a:fld>
            <a:endParaRPr lang="fr-CA" sz="1400" dirty="0"/>
          </a:p>
        </p:txBody>
      </p:sp>
      <p:sp>
        <p:nvSpPr>
          <p:cNvPr id="2355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3556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3557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hypothèses de rationalité</a:t>
            </a:r>
          </a:p>
        </p:txBody>
      </p:sp>
      <p:graphicFrame>
        <p:nvGraphicFramePr>
          <p:cNvPr id="10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72312"/>
              </p:ext>
            </p:extLst>
          </p:nvPr>
        </p:nvGraphicFramePr>
        <p:xfrm>
          <a:off x="60464" y="2204864"/>
          <a:ext cx="90835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9" name="ZoneTexte 2"/>
          <p:cNvSpPr txBox="1">
            <a:spLocks noChangeArrowheads="1"/>
          </p:cNvSpPr>
          <p:nvPr/>
        </p:nvSpPr>
        <p:spPr bwMode="auto">
          <a:xfrm>
            <a:off x="1963211" y="1557338"/>
            <a:ext cx="4836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1600" dirty="0"/>
              <a:t>Comme dans le cadre d’apprentissages scolaires…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18F73BE-4642-9141-9619-77501FA42501}" type="slidenum">
              <a:rPr lang="fr-CA" sz="1400"/>
              <a:pPr algn="r"/>
              <a:t>6</a:t>
            </a:fld>
            <a:endParaRPr lang="fr-CA" sz="1400" dirty="0"/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5604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5605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La rationalité limitée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graphicFrame>
        <p:nvGraphicFramePr>
          <p:cNvPr id="10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962373"/>
              </p:ext>
            </p:extLst>
          </p:nvPr>
        </p:nvGraphicFramePr>
        <p:xfrm>
          <a:off x="60464" y="2204864"/>
          <a:ext cx="90835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607" name="ZoneTexte 2"/>
          <p:cNvSpPr txBox="1">
            <a:spLocks noChangeArrowheads="1"/>
          </p:cNvSpPr>
          <p:nvPr/>
        </p:nvSpPr>
        <p:spPr bwMode="auto">
          <a:xfrm>
            <a:off x="3276600" y="1557338"/>
            <a:ext cx="2613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1600" dirty="0"/>
              <a:t>Comme dans la vraie vie...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24037B7-FA16-A94D-9CC0-68F05EF27AB8}" type="slidenum">
              <a:rPr lang="fr-CA" sz="1400"/>
              <a:pPr algn="r"/>
              <a:t>7</a:t>
            </a:fld>
            <a:endParaRPr lang="fr-CA" sz="1400" dirty="0"/>
          </a:p>
        </p:txBody>
      </p:sp>
      <p:sp>
        <p:nvSpPr>
          <p:cNvPr id="2765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7652" name="Titre 5"/>
          <p:cNvSpPr txBox="1">
            <a:spLocks noChangeArrowheads="1"/>
          </p:cNvSpPr>
          <p:nvPr/>
        </p:nvSpPr>
        <p:spPr bwMode="auto">
          <a:xfrm>
            <a:off x="684213" y="908050"/>
            <a:ext cx="7772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  <a:t>Les aspects de l’intuition</a:t>
            </a:r>
          </a:p>
        </p:txBody>
      </p:sp>
      <p:sp>
        <p:nvSpPr>
          <p:cNvPr id="27653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grpSp>
        <p:nvGrpSpPr>
          <p:cNvPr id="27654" name="Groupe 2"/>
          <p:cNvGrpSpPr>
            <a:grpSpLocks/>
          </p:cNvGrpSpPr>
          <p:nvPr/>
        </p:nvGrpSpPr>
        <p:grpSpPr bwMode="auto">
          <a:xfrm>
            <a:off x="900113" y="1989138"/>
            <a:ext cx="7642225" cy="3270250"/>
            <a:chOff x="690563" y="1592262"/>
            <a:chExt cx="7851775" cy="3906838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322507" y="4175327"/>
              <a:ext cx="2219831" cy="1274464"/>
            </a:xfrm>
            <a:prstGeom prst="rect">
              <a:avLst/>
            </a:prstGeom>
            <a:solidFill>
              <a:srgbClr val="8DC1C5">
                <a:alpha val="3019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200" b="1" dirty="0">
                  <a:latin typeface="+mn-lt"/>
                  <a:ea typeface="+mn-ea"/>
                  <a:cs typeface="+mn-cs"/>
                </a:rPr>
                <a:t>Émotions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497564" y="1592262"/>
              <a:ext cx="2219831" cy="1272567"/>
            </a:xfrm>
            <a:prstGeom prst="rect">
              <a:avLst/>
            </a:prstGeom>
            <a:solidFill>
              <a:srgbClr val="ADD38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CA" sz="2200" b="1" dirty="0">
                  <a:ea typeface="Osaka" charset="0"/>
                  <a:cs typeface="Osaka" charset="0"/>
                </a:rPr>
                <a:t>Expérience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991408" y="2460870"/>
              <a:ext cx="2219830" cy="1274464"/>
            </a:xfrm>
            <a:prstGeom prst="rect">
              <a:avLst/>
            </a:prstGeom>
            <a:solidFill>
              <a:srgbClr val="EFC19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200" b="1" dirty="0">
                  <a:latin typeface="+mn-lt"/>
                  <a:ea typeface="+mn-ea"/>
                  <a:cs typeface="+mn-cs"/>
                </a:rPr>
                <a:t>Apprentissage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90563" y="4224636"/>
              <a:ext cx="2219830" cy="1274464"/>
            </a:xfrm>
            <a:prstGeom prst="rect">
              <a:avLst/>
            </a:prstGeom>
            <a:solidFill>
              <a:srgbClr val="EFC19F">
                <a:alpha val="3019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200" b="1" dirty="0">
                  <a:latin typeface="+mn-lt"/>
                  <a:ea typeface="+mn-ea"/>
                  <a:cs typeface="+mn-cs"/>
                </a:rPr>
                <a:t>Inconscient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79255" y="2460870"/>
              <a:ext cx="2219831" cy="1274464"/>
            </a:xfrm>
            <a:prstGeom prst="rect">
              <a:avLst/>
            </a:prstGeom>
            <a:solidFill>
              <a:srgbClr val="8DC1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CA" sz="2200" b="1" dirty="0">
                  <a:ea typeface="Osaka" charset="0"/>
                  <a:cs typeface="Osaka" charset="0"/>
                </a:rPr>
                <a:t>Valeurs</a:t>
              </a:r>
            </a:p>
          </p:txBody>
        </p:sp>
        <p:cxnSp>
          <p:nvCxnSpPr>
            <p:cNvPr id="23" name="Connecteur droit 11"/>
            <p:cNvCxnSpPr>
              <a:cxnSpLocks noChangeShapeType="1"/>
              <a:stCxn id="19" idx="2"/>
              <a:endCxn id="28" idx="0"/>
            </p:cNvCxnSpPr>
            <p:nvPr/>
          </p:nvCxnSpPr>
          <p:spPr bwMode="auto">
            <a:xfrm>
              <a:off x="4606664" y="2864829"/>
              <a:ext cx="9786" cy="10923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Connecteur droit 12"/>
            <p:cNvCxnSpPr>
              <a:cxnSpLocks noChangeShapeType="1"/>
              <a:stCxn id="20" idx="1"/>
            </p:cNvCxnSpPr>
            <p:nvPr/>
          </p:nvCxnSpPr>
          <p:spPr bwMode="auto">
            <a:xfrm flipH="1">
              <a:off x="4572413" y="3098102"/>
              <a:ext cx="1418995" cy="13863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Connecteur droit 13"/>
            <p:cNvCxnSpPr>
              <a:cxnSpLocks noChangeShapeType="1"/>
              <a:stCxn id="22" idx="3"/>
            </p:cNvCxnSpPr>
            <p:nvPr/>
          </p:nvCxnSpPr>
          <p:spPr bwMode="auto">
            <a:xfrm>
              <a:off x="3199086" y="3098102"/>
              <a:ext cx="1373327" cy="13730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necteur droit 14"/>
            <p:cNvCxnSpPr>
              <a:cxnSpLocks noChangeShapeType="1"/>
              <a:stCxn id="21" idx="3"/>
              <a:endCxn id="28" idx="1"/>
            </p:cNvCxnSpPr>
            <p:nvPr/>
          </p:nvCxnSpPr>
          <p:spPr bwMode="auto">
            <a:xfrm flipV="1">
              <a:off x="2910393" y="4484459"/>
              <a:ext cx="583908" cy="3774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cteur droit 15"/>
            <p:cNvCxnSpPr>
              <a:cxnSpLocks noChangeShapeType="1"/>
              <a:endCxn id="28" idx="3"/>
            </p:cNvCxnSpPr>
            <p:nvPr/>
          </p:nvCxnSpPr>
          <p:spPr bwMode="auto">
            <a:xfrm flipH="1" flipV="1">
              <a:off x="5738598" y="4484459"/>
              <a:ext cx="583908" cy="3774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494302" y="3957226"/>
              <a:ext cx="2244296" cy="1054467"/>
            </a:xfrm>
            <a:prstGeom prst="rect">
              <a:avLst/>
            </a:prstGeom>
            <a:solidFill>
              <a:srgbClr val="ECEA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800" b="1" dirty="0">
                  <a:latin typeface="+mn-lt"/>
                  <a:ea typeface="+mn-ea"/>
                  <a:cs typeface="+mn-cs"/>
                </a:rPr>
                <a:t>Intuition</a:t>
              </a:r>
            </a:p>
          </p:txBody>
        </p:sp>
      </p:grpSp>
      <p:sp>
        <p:nvSpPr>
          <p:cNvPr id="27655" name="ZoneTexte 17"/>
          <p:cNvSpPr txBox="1">
            <a:spLocks noChangeArrowheads="1"/>
          </p:cNvSpPr>
          <p:nvPr/>
        </p:nvSpPr>
        <p:spPr bwMode="auto">
          <a:xfrm>
            <a:off x="684213" y="5805488"/>
            <a:ext cx="795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CA" sz="1000" i="1" dirty="0"/>
              <a:t>Source : </a:t>
            </a:r>
            <a:r>
              <a:rPr lang="en-CA" sz="1000" dirty="0"/>
              <a:t>Tiré de L.A. Burke et M.K. Miller, « Taking the mystery out of intuitive decision making », </a:t>
            </a:r>
            <a:r>
              <a:rPr lang="en-CA" sz="1000" i="1" dirty="0"/>
              <a:t>Academy of Management Executive</a:t>
            </a:r>
            <a:r>
              <a:rPr lang="en-CA" sz="1000" dirty="0"/>
              <a:t>, octobre 1999, p. 91-99.</a:t>
            </a:r>
            <a:endParaRPr lang="fr-CA" sz="1000" b="1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8EDE888-4B0B-2246-97EB-BF7E7752BDB6}" type="slidenum">
              <a:rPr lang="fr-CA" sz="1400"/>
              <a:pPr algn="r"/>
              <a:t>8</a:t>
            </a:fld>
            <a:endParaRPr lang="fr-CA" sz="1400" dirty="0"/>
          </a:p>
        </p:txBody>
      </p:sp>
      <p:sp>
        <p:nvSpPr>
          <p:cNvPr id="2969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9700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types de décisions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29701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29702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8175625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1010273-D018-F24F-8A9E-987E2A99447B}" type="slidenum">
              <a:rPr lang="fr-CA" sz="1400"/>
              <a:pPr algn="r"/>
              <a:t>9</a:t>
            </a:fld>
            <a:endParaRPr lang="fr-CA" sz="1400" dirty="0"/>
          </a:p>
        </p:txBody>
      </p:sp>
      <p:sp>
        <p:nvSpPr>
          <p:cNvPr id="317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1748" name="Titre 1"/>
          <p:cNvSpPr txBox="1">
            <a:spLocks noChangeArrowheads="1"/>
          </p:cNvSpPr>
          <p:nvPr/>
        </p:nvSpPr>
        <p:spPr bwMode="auto">
          <a:xfrm>
            <a:off x="706438" y="908050"/>
            <a:ext cx="7772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conditions de la prise de décision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31749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4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PRISE DE DÉCISION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grpSp>
        <p:nvGrpSpPr>
          <p:cNvPr id="31750" name="Group 8"/>
          <p:cNvGrpSpPr>
            <a:grpSpLocks/>
          </p:cNvGrpSpPr>
          <p:nvPr/>
        </p:nvGrpSpPr>
        <p:grpSpPr bwMode="auto">
          <a:xfrm>
            <a:off x="687388" y="1835150"/>
            <a:ext cx="2466975" cy="4114800"/>
            <a:chOff x="948" y="0"/>
            <a:chExt cx="2466826" cy="4114800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948" y="0"/>
              <a:ext cx="2466826" cy="4114800"/>
            </a:xfrm>
            <a:prstGeom prst="roundRect">
              <a:avLst>
                <a:gd name="adj" fmla="val 10000"/>
              </a:avLst>
            </a:prstGeom>
            <a:solidFill>
              <a:srgbClr val="8DC1C5">
                <a:alpha val="2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Rounded Corners 4"/>
            <p:cNvSpPr txBox="1"/>
            <p:nvPr/>
          </p:nvSpPr>
          <p:spPr>
            <a:xfrm>
              <a:off x="948" y="0"/>
              <a:ext cx="2466826" cy="123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sz="2800" dirty="0"/>
                <a:t>Certitude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3431" y="3068920"/>
            <a:ext cx="1973460" cy="2674620"/>
            <a:chOff x="247631" y="1234440"/>
            <a:chExt cx="1973460" cy="2674620"/>
          </a:xfrm>
          <a:solidFill>
            <a:srgbClr val="EFC19F"/>
          </a:solidFill>
        </p:grpSpPr>
        <p:sp>
          <p:nvSpPr>
            <p:cNvPr id="23" name="Rectangle: Rounded Corners 22"/>
            <p:cNvSpPr/>
            <p:nvPr/>
          </p:nvSpPr>
          <p:spPr>
            <a:xfrm>
              <a:off x="247631" y="1234440"/>
              <a:ext cx="1973460" cy="26746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6"/>
            <p:cNvSpPr txBox="1"/>
            <p:nvPr/>
          </p:nvSpPr>
          <p:spPr>
            <a:xfrm>
              <a:off x="305432" y="1292241"/>
              <a:ext cx="1857858" cy="2559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dirty="0">
                  <a:solidFill>
                    <a:schemeClr val="tx1"/>
                  </a:solidFill>
                </a:rPr>
                <a:t>Le résultat est connu et certain</a:t>
              </a:r>
            </a:p>
          </p:txBody>
        </p:sp>
      </p:grpSp>
      <p:grpSp>
        <p:nvGrpSpPr>
          <p:cNvPr id="31752" name="Group 10"/>
          <p:cNvGrpSpPr>
            <a:grpSpLocks/>
          </p:cNvGrpSpPr>
          <p:nvPr/>
        </p:nvGrpSpPr>
        <p:grpSpPr bwMode="auto">
          <a:xfrm>
            <a:off x="3338513" y="1835150"/>
            <a:ext cx="2466975" cy="4114800"/>
            <a:chOff x="2652786" y="0"/>
            <a:chExt cx="2466826" cy="4114800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2652786" y="0"/>
              <a:ext cx="2466826" cy="4114800"/>
            </a:xfrm>
            <a:prstGeom prst="roundRect">
              <a:avLst>
                <a:gd name="adj" fmla="val 10000"/>
              </a:avLst>
            </a:prstGeom>
            <a:solidFill>
              <a:srgbClr val="8DC1C5">
                <a:alpha val="2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Rounded Corners 8"/>
            <p:cNvSpPr txBox="1"/>
            <p:nvPr/>
          </p:nvSpPr>
          <p:spPr>
            <a:xfrm>
              <a:off x="2652786" y="0"/>
              <a:ext cx="2466826" cy="123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sz="2800" dirty="0"/>
                <a:t>Risque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85269" y="3068920"/>
            <a:ext cx="1973460" cy="2674620"/>
            <a:chOff x="2899469" y="1234440"/>
            <a:chExt cx="1973460" cy="2674620"/>
          </a:xfrm>
          <a:solidFill>
            <a:srgbClr val="ADD387"/>
          </a:solidFill>
        </p:grpSpPr>
        <p:sp>
          <p:nvSpPr>
            <p:cNvPr id="19" name="Rectangle: Rounded Corners 18"/>
            <p:cNvSpPr/>
            <p:nvPr/>
          </p:nvSpPr>
          <p:spPr>
            <a:xfrm>
              <a:off x="2899469" y="1234440"/>
              <a:ext cx="1973460" cy="26746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10"/>
            <p:cNvSpPr txBox="1"/>
            <p:nvPr/>
          </p:nvSpPr>
          <p:spPr>
            <a:xfrm>
              <a:off x="2957270" y="1292241"/>
              <a:ext cx="1857858" cy="2559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dirty="0">
                  <a:solidFill>
                    <a:schemeClr val="tx1"/>
                  </a:solidFill>
                </a:rPr>
                <a:t>On peut estimer la probabilité d’obtenir le résultat</a:t>
              </a:r>
            </a:p>
          </p:txBody>
        </p:sp>
      </p:grpSp>
      <p:grpSp>
        <p:nvGrpSpPr>
          <p:cNvPr id="31754" name="Group 12"/>
          <p:cNvGrpSpPr>
            <a:grpSpLocks/>
          </p:cNvGrpSpPr>
          <p:nvPr/>
        </p:nvGrpSpPr>
        <p:grpSpPr bwMode="auto">
          <a:xfrm>
            <a:off x="5989638" y="1835150"/>
            <a:ext cx="2466975" cy="4114800"/>
            <a:chOff x="5304625" y="0"/>
            <a:chExt cx="2466826" cy="4114800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5304625" y="0"/>
              <a:ext cx="2466826" cy="4114800"/>
            </a:xfrm>
            <a:prstGeom prst="roundRect">
              <a:avLst>
                <a:gd name="adj" fmla="val 10000"/>
              </a:avLst>
            </a:prstGeom>
            <a:solidFill>
              <a:srgbClr val="8DC1C5">
                <a:alpha val="2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Rounded Corners 12"/>
            <p:cNvSpPr txBox="1"/>
            <p:nvPr/>
          </p:nvSpPr>
          <p:spPr>
            <a:xfrm>
              <a:off x="5304625" y="0"/>
              <a:ext cx="2466826" cy="123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sz="2800" dirty="0"/>
                <a:t>Incertitude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37107" y="3068920"/>
            <a:ext cx="1973460" cy="2674620"/>
            <a:chOff x="5551307" y="1234440"/>
            <a:chExt cx="1973460" cy="2674620"/>
          </a:xfrm>
          <a:solidFill>
            <a:srgbClr val="8DC1C5"/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5551307" y="1234440"/>
              <a:ext cx="1973460" cy="26746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14"/>
            <p:cNvSpPr txBox="1"/>
            <p:nvPr/>
          </p:nvSpPr>
          <p:spPr>
            <a:xfrm>
              <a:off x="5609108" y="1292241"/>
              <a:ext cx="1857858" cy="2559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dirty="0">
                  <a:solidFill>
                    <a:schemeClr val="tx1"/>
                  </a:solidFill>
                </a:rPr>
                <a:t>On ne peut pas estimer la probabilité d’obtenir le résultat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4511</TotalTime>
  <Words>1180</Words>
  <Application>Microsoft Office PowerPoint</Application>
  <PresentationFormat>Affichage à l'écran (4:3)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Arial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David Coulombe</cp:lastModifiedBy>
  <cp:revision>223</cp:revision>
  <cp:lastPrinted>2012-11-19T20:15:19Z</cp:lastPrinted>
  <dcterms:created xsi:type="dcterms:W3CDTF">2010-06-17T13:05:13Z</dcterms:created>
  <dcterms:modified xsi:type="dcterms:W3CDTF">2021-07-21T17:59:12Z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