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4"/>
  </p:sldMasterIdLst>
  <p:notesMasterIdLst>
    <p:notesMasterId r:id="rId26"/>
  </p:notesMasterIdLst>
  <p:handoutMasterIdLst>
    <p:handoutMasterId r:id="rId27"/>
  </p:handoutMasterIdLst>
  <p:sldIdLst>
    <p:sldId id="256" r:id="rId5"/>
    <p:sldId id="260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309" r:id="rId14"/>
    <p:sldId id="296" r:id="rId15"/>
    <p:sldId id="295" r:id="rId16"/>
    <p:sldId id="297" r:id="rId17"/>
    <p:sldId id="306" r:id="rId18"/>
    <p:sldId id="298" r:id="rId19"/>
    <p:sldId id="307" r:id="rId20"/>
    <p:sldId id="308" r:id="rId21"/>
    <p:sldId id="300" r:id="rId22"/>
    <p:sldId id="301" r:id="rId23"/>
    <p:sldId id="302" r:id="rId24"/>
    <p:sldId id="303" r:id="rId25"/>
  </p:sldIdLst>
  <p:sldSz cx="9144000" cy="6858000" type="screen4x3"/>
  <p:notesSz cx="6858000" cy="91440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" initials="" lastIdx="2" clrIdx="0"/>
  <p:cmAuthor id="1" name="ED" initials="ED" lastIdx="10" clrIdx="1">
    <p:extLst>
      <p:ext uri="{19B8F6BF-5375-455C-9EA6-DF929625EA0E}">
        <p15:presenceInfo xmlns:p15="http://schemas.microsoft.com/office/powerpoint/2012/main" userId="E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8E9"/>
    <a:srgbClr val="0C67AF"/>
    <a:srgbClr val="0F7DD5"/>
    <a:srgbClr val="3A39BC"/>
    <a:srgbClr val="8DA9AA"/>
    <a:srgbClr val="F7D6B7"/>
    <a:srgbClr val="C3E0C6"/>
    <a:srgbClr val="A3CAC4"/>
    <a:srgbClr val="231791"/>
    <a:srgbClr val="8DC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5"/>
    <p:restoredTop sz="94723"/>
  </p:normalViewPr>
  <p:slideViewPr>
    <p:cSldViewPr>
      <p:cViewPr varScale="1">
        <p:scale>
          <a:sx n="85" d="100"/>
          <a:sy n="85" d="100"/>
        </p:scale>
        <p:origin x="166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AB0003-A6BB-49EA-878D-B570467AF81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834C3AF3-1B67-417F-804E-FA8D3CE5CCF9}">
      <dgm:prSet phldrT="[Texte]"/>
      <dgm:spPr/>
      <dgm:t>
        <a:bodyPr/>
        <a:lstStyle/>
        <a:p>
          <a:r>
            <a:rPr lang="fr-FR" dirty="0"/>
            <a:t>Adam Smith (1723-1790)</a:t>
          </a:r>
          <a:endParaRPr lang="fr-CA" dirty="0"/>
        </a:p>
      </dgm:t>
    </dgm:pt>
    <dgm:pt modelId="{85E4C1BF-7A79-4BD4-9244-AFC88191ED58}" type="parTrans" cxnId="{DF0A6530-FE7D-4308-B4FB-AF38876958D5}">
      <dgm:prSet/>
      <dgm:spPr/>
      <dgm:t>
        <a:bodyPr/>
        <a:lstStyle/>
        <a:p>
          <a:endParaRPr lang="fr-CA"/>
        </a:p>
      </dgm:t>
    </dgm:pt>
    <dgm:pt modelId="{58C634A3-0EA3-47E7-AFD9-4A578C8C1F75}" type="sibTrans" cxnId="{DF0A6530-FE7D-4308-B4FB-AF38876958D5}">
      <dgm:prSet/>
      <dgm:spPr/>
      <dgm:t>
        <a:bodyPr/>
        <a:lstStyle/>
        <a:p>
          <a:endParaRPr lang="fr-CA"/>
        </a:p>
      </dgm:t>
    </dgm:pt>
    <dgm:pt modelId="{CB954917-0770-4D80-B9EE-9B94352C5103}">
      <dgm:prSet phldrT="[Texte]"/>
      <dgm:spPr/>
      <dgm:t>
        <a:bodyPr/>
        <a:lstStyle/>
        <a:p>
          <a:r>
            <a:rPr lang="fr-CA" dirty="0"/>
            <a:t>Analyse du temps et des mouvements</a:t>
          </a:r>
        </a:p>
      </dgm:t>
    </dgm:pt>
    <dgm:pt modelId="{3119F69A-4DCC-45F8-81D5-111FC7CB1983}" type="parTrans" cxnId="{98A06271-0297-4607-9356-3664F23A08F8}">
      <dgm:prSet/>
      <dgm:spPr/>
      <dgm:t>
        <a:bodyPr/>
        <a:lstStyle/>
        <a:p>
          <a:endParaRPr lang="fr-CA"/>
        </a:p>
      </dgm:t>
    </dgm:pt>
    <dgm:pt modelId="{D314C262-1B8B-47B6-A43E-975A4B53688D}" type="sibTrans" cxnId="{98A06271-0297-4607-9356-3664F23A08F8}">
      <dgm:prSet/>
      <dgm:spPr/>
      <dgm:t>
        <a:bodyPr/>
        <a:lstStyle/>
        <a:p>
          <a:endParaRPr lang="fr-CA"/>
        </a:p>
      </dgm:t>
    </dgm:pt>
    <dgm:pt modelId="{8FD170D8-D4AF-4E2E-9FEC-8234CDDCC3B2}">
      <dgm:prSet phldrT="[Texte]"/>
      <dgm:spPr>
        <a:solidFill>
          <a:srgbClr val="8DC1C5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Révolution industrielle</a:t>
          </a:r>
        </a:p>
      </dgm:t>
    </dgm:pt>
    <dgm:pt modelId="{EAF8947B-053A-4DEE-A7D5-696FCF57B911}" type="parTrans" cxnId="{560D28EE-A3FF-4F9D-9EFE-5578A00E5722}">
      <dgm:prSet/>
      <dgm:spPr/>
      <dgm:t>
        <a:bodyPr/>
        <a:lstStyle/>
        <a:p>
          <a:endParaRPr lang="fr-CA"/>
        </a:p>
      </dgm:t>
    </dgm:pt>
    <dgm:pt modelId="{34196297-7C60-462F-9FE2-324F4C6ECA4B}" type="sibTrans" cxnId="{560D28EE-A3FF-4F9D-9EFE-5578A00E5722}">
      <dgm:prSet/>
      <dgm:spPr/>
      <dgm:t>
        <a:bodyPr/>
        <a:lstStyle/>
        <a:p>
          <a:endParaRPr lang="fr-CA"/>
        </a:p>
      </dgm:t>
    </dgm:pt>
    <dgm:pt modelId="{8697BE0B-91EB-41E0-8AD7-E26D00A5AA46}">
      <dgm:prSet phldrT="[Texte]"/>
      <dgm:spPr/>
      <dgm:t>
        <a:bodyPr/>
        <a:lstStyle/>
        <a:p>
          <a:r>
            <a:rPr lang="fr-CA" dirty="0"/>
            <a:t>Remplacement de l’homme par la machine</a:t>
          </a:r>
        </a:p>
      </dgm:t>
    </dgm:pt>
    <dgm:pt modelId="{6814BE28-4AA1-488B-9D5B-DA8FEB38B74A}" type="parTrans" cxnId="{83AFE6CE-6603-4C01-9281-DAA1875A688B}">
      <dgm:prSet/>
      <dgm:spPr/>
      <dgm:t>
        <a:bodyPr/>
        <a:lstStyle/>
        <a:p>
          <a:endParaRPr lang="fr-CA"/>
        </a:p>
      </dgm:t>
    </dgm:pt>
    <dgm:pt modelId="{B3F9EE3E-06E4-4360-9807-F78E3756BB6D}" type="sibTrans" cxnId="{83AFE6CE-6603-4C01-9281-DAA1875A688B}">
      <dgm:prSet/>
      <dgm:spPr/>
      <dgm:t>
        <a:bodyPr/>
        <a:lstStyle/>
        <a:p>
          <a:endParaRPr lang="fr-CA"/>
        </a:p>
      </dgm:t>
    </dgm:pt>
    <dgm:pt modelId="{137399D8-1943-4D15-976B-345077F2EFA6}">
      <dgm:prSet phldrT="[Texte]"/>
      <dgm:spPr/>
      <dgm:t>
        <a:bodyPr/>
        <a:lstStyle/>
        <a:p>
          <a:r>
            <a:rPr lang="fr-CA" dirty="0"/>
            <a:t>Gestion de la demande</a:t>
          </a:r>
        </a:p>
      </dgm:t>
    </dgm:pt>
    <dgm:pt modelId="{D7B6B8DF-8865-44D7-B9C2-581F1E879AB0}" type="parTrans" cxnId="{2EEA05DB-540C-4BC1-8BC4-626C5CE21273}">
      <dgm:prSet/>
      <dgm:spPr/>
      <dgm:t>
        <a:bodyPr/>
        <a:lstStyle/>
        <a:p>
          <a:endParaRPr lang="fr-CA"/>
        </a:p>
      </dgm:t>
    </dgm:pt>
    <dgm:pt modelId="{56EBCCC7-CB91-4BCE-A3C7-C9C658D2412C}" type="sibTrans" cxnId="{2EEA05DB-540C-4BC1-8BC4-626C5CE21273}">
      <dgm:prSet/>
      <dgm:spPr/>
      <dgm:t>
        <a:bodyPr/>
        <a:lstStyle/>
        <a:p>
          <a:endParaRPr lang="fr-CA"/>
        </a:p>
      </dgm:t>
    </dgm:pt>
    <dgm:pt modelId="{FDC2B641-EC05-4118-8D9F-F52306239507}">
      <dgm:prSet phldrT="[Texte]"/>
      <dgm:spPr/>
      <dgm:t>
        <a:bodyPr/>
        <a:lstStyle/>
        <a:p>
          <a:r>
            <a:rPr lang="fr-CA" dirty="0"/>
            <a:t>Détermination de la meilleure méthode</a:t>
          </a:r>
        </a:p>
      </dgm:t>
    </dgm:pt>
    <dgm:pt modelId="{FE16FD67-C749-4743-B314-C3A84B4701A2}" type="parTrans" cxnId="{D92F0F35-0AC7-43B8-AD16-6AA72E0B6B32}">
      <dgm:prSet/>
      <dgm:spPr/>
      <dgm:t>
        <a:bodyPr/>
        <a:lstStyle/>
        <a:p>
          <a:endParaRPr lang="fr-CA"/>
        </a:p>
      </dgm:t>
    </dgm:pt>
    <dgm:pt modelId="{95EAC6F3-7364-47CF-9926-BDE9C11DD4CF}" type="sibTrans" cxnId="{D92F0F35-0AC7-43B8-AD16-6AA72E0B6B32}">
      <dgm:prSet/>
      <dgm:spPr/>
      <dgm:t>
        <a:bodyPr/>
        <a:lstStyle/>
        <a:p>
          <a:endParaRPr lang="fr-CA"/>
        </a:p>
      </dgm:t>
    </dgm:pt>
    <dgm:pt modelId="{7407ED66-8997-43F6-B06A-91663ACDE03A}">
      <dgm:prSet phldrT="[Texte]"/>
      <dgm:spPr/>
      <dgm:t>
        <a:bodyPr/>
        <a:lstStyle/>
        <a:p>
          <a:r>
            <a:rPr lang="fr-CA" dirty="0"/>
            <a:t>Amélioration de la productivité</a:t>
          </a:r>
        </a:p>
      </dgm:t>
    </dgm:pt>
    <dgm:pt modelId="{B352C549-95EC-44B8-9177-D5AB7658C841}" type="parTrans" cxnId="{373C28C4-2EFF-4F07-A6DA-4F0163113A8F}">
      <dgm:prSet/>
      <dgm:spPr/>
      <dgm:t>
        <a:bodyPr/>
        <a:lstStyle/>
        <a:p>
          <a:endParaRPr lang="fr-CA"/>
        </a:p>
      </dgm:t>
    </dgm:pt>
    <dgm:pt modelId="{E5AAE22B-AA7C-4C69-BB57-520E6B9564DD}" type="sibTrans" cxnId="{373C28C4-2EFF-4F07-A6DA-4F0163113A8F}">
      <dgm:prSet/>
      <dgm:spPr/>
      <dgm:t>
        <a:bodyPr/>
        <a:lstStyle/>
        <a:p>
          <a:endParaRPr lang="fr-CA"/>
        </a:p>
      </dgm:t>
    </dgm:pt>
    <dgm:pt modelId="{0451297C-E794-469C-91A3-CBB1126E4701}">
      <dgm:prSet phldrT="[Texte]"/>
      <dgm:spPr>
        <a:solidFill>
          <a:srgbClr val="C3E0C6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Division du travail</a:t>
          </a:r>
        </a:p>
      </dgm:t>
    </dgm:pt>
    <dgm:pt modelId="{EF2B0F35-81D1-4C12-AC3F-26E345A35EB3}" type="sibTrans" cxnId="{8457CC10-DA5C-4EDB-9649-D0F6D042BD78}">
      <dgm:prSet/>
      <dgm:spPr/>
      <dgm:t>
        <a:bodyPr/>
        <a:lstStyle/>
        <a:p>
          <a:endParaRPr lang="fr-CA"/>
        </a:p>
      </dgm:t>
    </dgm:pt>
    <dgm:pt modelId="{6056A6E4-658F-4FF3-868E-C54A3A705C6C}" type="parTrans" cxnId="{8457CC10-DA5C-4EDB-9649-D0F6D042BD78}">
      <dgm:prSet/>
      <dgm:spPr/>
      <dgm:t>
        <a:bodyPr/>
        <a:lstStyle/>
        <a:p>
          <a:endParaRPr lang="fr-CA"/>
        </a:p>
      </dgm:t>
    </dgm:pt>
    <dgm:pt modelId="{277D328E-E086-1942-8108-0E88F64585A9}">
      <dgm:prSet phldrT="[Texte]"/>
      <dgm:spPr/>
      <dgm:t>
        <a:bodyPr/>
        <a:lstStyle/>
        <a:p>
          <a:r>
            <a:rPr lang="fr-CA" dirty="0"/>
            <a:t>Spécialisation technique</a:t>
          </a:r>
        </a:p>
      </dgm:t>
    </dgm:pt>
    <dgm:pt modelId="{0129E3CB-7F18-AC4C-8B25-9A8A8419615F}" type="parTrans" cxnId="{615E800C-0D02-134B-95FA-BFD21DD93E0C}">
      <dgm:prSet/>
      <dgm:spPr/>
      <dgm:t>
        <a:bodyPr/>
        <a:lstStyle/>
        <a:p>
          <a:endParaRPr lang="fr-FR"/>
        </a:p>
      </dgm:t>
    </dgm:pt>
    <dgm:pt modelId="{CC5C7C81-2242-D147-B749-6061CF7CFDA5}" type="sibTrans" cxnId="{615E800C-0D02-134B-95FA-BFD21DD93E0C}">
      <dgm:prSet/>
      <dgm:spPr/>
      <dgm:t>
        <a:bodyPr/>
        <a:lstStyle/>
        <a:p>
          <a:endParaRPr lang="fr-FR"/>
        </a:p>
      </dgm:t>
    </dgm:pt>
    <dgm:pt modelId="{1CAD2388-86B0-4607-B5D9-A2FB5A218857}" type="pres">
      <dgm:prSet presAssocID="{08AB0003-A6BB-49EA-878D-B570467AF81B}" presName="Name0" presStyleCnt="0">
        <dgm:presLayoutVars>
          <dgm:dir/>
          <dgm:animLvl val="lvl"/>
          <dgm:resizeHandles val="exact"/>
        </dgm:presLayoutVars>
      </dgm:prSet>
      <dgm:spPr/>
    </dgm:pt>
    <dgm:pt modelId="{E61AF635-CD93-45A7-AD4E-97B3DE60747E}" type="pres">
      <dgm:prSet presAssocID="{0451297C-E794-469C-91A3-CBB1126E4701}" presName="linNode" presStyleCnt="0"/>
      <dgm:spPr/>
    </dgm:pt>
    <dgm:pt modelId="{A65EAF0D-7601-48CB-AF12-B059F7EEB493}" type="pres">
      <dgm:prSet presAssocID="{0451297C-E794-469C-91A3-CBB1126E4701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5DF3DBDC-10AE-45C7-B819-2250AE9F214F}" type="pres">
      <dgm:prSet presAssocID="{0451297C-E794-469C-91A3-CBB1126E4701}" presName="descendantText" presStyleLbl="alignAccFollowNode1" presStyleIdx="0" presStyleCnt="2">
        <dgm:presLayoutVars>
          <dgm:bulletEnabled val="1"/>
        </dgm:presLayoutVars>
      </dgm:prSet>
      <dgm:spPr/>
    </dgm:pt>
    <dgm:pt modelId="{84248953-42F6-408D-862A-9F030F3C885A}" type="pres">
      <dgm:prSet presAssocID="{EF2B0F35-81D1-4C12-AC3F-26E345A35EB3}" presName="sp" presStyleCnt="0"/>
      <dgm:spPr/>
    </dgm:pt>
    <dgm:pt modelId="{A123E8D1-993C-42E8-AC1F-2B434278A816}" type="pres">
      <dgm:prSet presAssocID="{8FD170D8-D4AF-4E2E-9FEC-8234CDDCC3B2}" presName="linNode" presStyleCnt="0"/>
      <dgm:spPr/>
    </dgm:pt>
    <dgm:pt modelId="{07277C3F-379A-4BE6-8177-67D705F10A1D}" type="pres">
      <dgm:prSet presAssocID="{8FD170D8-D4AF-4E2E-9FEC-8234CDDCC3B2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362DE9C8-52D2-4DF5-94F0-66F966270E3C}" type="pres">
      <dgm:prSet presAssocID="{8FD170D8-D4AF-4E2E-9FEC-8234CDDCC3B2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615E800C-0D02-134B-95FA-BFD21DD93E0C}" srcId="{0451297C-E794-469C-91A3-CBB1126E4701}" destId="{277D328E-E086-1942-8108-0E88F64585A9}" srcOrd="1" destOrd="0" parTransId="{0129E3CB-7F18-AC4C-8B25-9A8A8419615F}" sibTransId="{CC5C7C81-2242-D147-B749-6061CF7CFDA5}"/>
    <dgm:cxn modelId="{8457CC10-DA5C-4EDB-9649-D0F6D042BD78}" srcId="{08AB0003-A6BB-49EA-878D-B570467AF81B}" destId="{0451297C-E794-469C-91A3-CBB1126E4701}" srcOrd="0" destOrd="0" parTransId="{6056A6E4-658F-4FF3-868E-C54A3A705C6C}" sibTransId="{EF2B0F35-81D1-4C12-AC3F-26E345A35EB3}"/>
    <dgm:cxn modelId="{831BCD16-CD30-4324-9E32-908515ABC689}" type="presOf" srcId="{7407ED66-8997-43F6-B06A-91663ACDE03A}" destId="{362DE9C8-52D2-4DF5-94F0-66F966270E3C}" srcOrd="0" destOrd="2" presId="urn:microsoft.com/office/officeart/2005/8/layout/vList5"/>
    <dgm:cxn modelId="{DF0A6530-FE7D-4308-B4FB-AF38876958D5}" srcId="{0451297C-E794-469C-91A3-CBB1126E4701}" destId="{834C3AF3-1B67-417F-804E-FA8D3CE5CCF9}" srcOrd="0" destOrd="0" parTransId="{85E4C1BF-7A79-4BD4-9244-AFC88191ED58}" sibTransId="{58C634A3-0EA3-47E7-AFD9-4A578C8C1F75}"/>
    <dgm:cxn modelId="{D92F0F35-0AC7-43B8-AD16-6AA72E0B6B32}" srcId="{0451297C-E794-469C-91A3-CBB1126E4701}" destId="{FDC2B641-EC05-4118-8D9F-F52306239507}" srcOrd="2" destOrd="0" parTransId="{FE16FD67-C749-4743-B314-C3A84B4701A2}" sibTransId="{95EAC6F3-7364-47CF-9926-BDE9C11DD4CF}"/>
    <dgm:cxn modelId="{07B8F735-2C6D-4515-8615-0F535F0EC1CE}" type="presOf" srcId="{8697BE0B-91EB-41E0-8AD7-E26D00A5AA46}" destId="{362DE9C8-52D2-4DF5-94F0-66F966270E3C}" srcOrd="0" destOrd="0" presId="urn:microsoft.com/office/officeart/2005/8/layout/vList5"/>
    <dgm:cxn modelId="{111A853E-4019-40DB-8622-A8CE9515B17C}" type="presOf" srcId="{FDC2B641-EC05-4118-8D9F-F52306239507}" destId="{5DF3DBDC-10AE-45C7-B819-2250AE9F214F}" srcOrd="0" destOrd="2" presId="urn:microsoft.com/office/officeart/2005/8/layout/vList5"/>
    <dgm:cxn modelId="{E5D5FA62-B5D6-41E6-81FD-06ED9C9E499D}" type="presOf" srcId="{8FD170D8-D4AF-4E2E-9FEC-8234CDDCC3B2}" destId="{07277C3F-379A-4BE6-8177-67D705F10A1D}" srcOrd="0" destOrd="0" presId="urn:microsoft.com/office/officeart/2005/8/layout/vList5"/>
    <dgm:cxn modelId="{9E01FB4A-E031-4A50-BBBF-F7AE2F320FDC}" type="presOf" srcId="{137399D8-1943-4D15-976B-345077F2EFA6}" destId="{362DE9C8-52D2-4DF5-94F0-66F966270E3C}" srcOrd="0" destOrd="1" presId="urn:microsoft.com/office/officeart/2005/8/layout/vList5"/>
    <dgm:cxn modelId="{98A06271-0297-4607-9356-3664F23A08F8}" srcId="{0451297C-E794-469C-91A3-CBB1126E4701}" destId="{CB954917-0770-4D80-B9EE-9B94352C5103}" srcOrd="3" destOrd="0" parTransId="{3119F69A-4DCC-45F8-81D5-111FC7CB1983}" sibTransId="{D314C262-1B8B-47B6-A43E-975A4B53688D}"/>
    <dgm:cxn modelId="{73A17453-8B79-446E-932B-7BE441E1403B}" type="presOf" srcId="{08AB0003-A6BB-49EA-878D-B570467AF81B}" destId="{1CAD2388-86B0-4607-B5D9-A2FB5A218857}" srcOrd="0" destOrd="0" presId="urn:microsoft.com/office/officeart/2005/8/layout/vList5"/>
    <dgm:cxn modelId="{972BC27F-1EA4-488F-BA61-DFEB830AD545}" type="presOf" srcId="{0451297C-E794-469C-91A3-CBB1126E4701}" destId="{A65EAF0D-7601-48CB-AF12-B059F7EEB493}" srcOrd="0" destOrd="0" presId="urn:microsoft.com/office/officeart/2005/8/layout/vList5"/>
    <dgm:cxn modelId="{666204AB-2EF1-44D8-8E6E-12AB4467FDBB}" type="presOf" srcId="{834C3AF3-1B67-417F-804E-FA8D3CE5CCF9}" destId="{5DF3DBDC-10AE-45C7-B819-2250AE9F214F}" srcOrd="0" destOrd="0" presId="urn:microsoft.com/office/officeart/2005/8/layout/vList5"/>
    <dgm:cxn modelId="{14DABCB0-65AA-014C-BFC2-7AE4A67111D6}" type="presOf" srcId="{277D328E-E086-1942-8108-0E88F64585A9}" destId="{5DF3DBDC-10AE-45C7-B819-2250AE9F214F}" srcOrd="0" destOrd="1" presId="urn:microsoft.com/office/officeart/2005/8/layout/vList5"/>
    <dgm:cxn modelId="{373C28C4-2EFF-4F07-A6DA-4F0163113A8F}" srcId="{8FD170D8-D4AF-4E2E-9FEC-8234CDDCC3B2}" destId="{7407ED66-8997-43F6-B06A-91663ACDE03A}" srcOrd="2" destOrd="0" parTransId="{B352C549-95EC-44B8-9177-D5AB7658C841}" sibTransId="{E5AAE22B-AA7C-4C69-BB57-520E6B9564DD}"/>
    <dgm:cxn modelId="{83AFE6CE-6603-4C01-9281-DAA1875A688B}" srcId="{8FD170D8-D4AF-4E2E-9FEC-8234CDDCC3B2}" destId="{8697BE0B-91EB-41E0-8AD7-E26D00A5AA46}" srcOrd="0" destOrd="0" parTransId="{6814BE28-4AA1-488B-9D5B-DA8FEB38B74A}" sibTransId="{B3F9EE3E-06E4-4360-9807-F78E3756BB6D}"/>
    <dgm:cxn modelId="{15C64ED0-2738-4E35-AE8C-5A412C4F192E}" type="presOf" srcId="{CB954917-0770-4D80-B9EE-9B94352C5103}" destId="{5DF3DBDC-10AE-45C7-B819-2250AE9F214F}" srcOrd="0" destOrd="3" presId="urn:microsoft.com/office/officeart/2005/8/layout/vList5"/>
    <dgm:cxn modelId="{2EEA05DB-540C-4BC1-8BC4-626C5CE21273}" srcId="{8FD170D8-D4AF-4E2E-9FEC-8234CDDCC3B2}" destId="{137399D8-1943-4D15-976B-345077F2EFA6}" srcOrd="1" destOrd="0" parTransId="{D7B6B8DF-8865-44D7-B9C2-581F1E879AB0}" sibTransId="{56EBCCC7-CB91-4BCE-A3C7-C9C658D2412C}"/>
    <dgm:cxn modelId="{560D28EE-A3FF-4F9D-9EFE-5578A00E5722}" srcId="{08AB0003-A6BB-49EA-878D-B570467AF81B}" destId="{8FD170D8-D4AF-4E2E-9FEC-8234CDDCC3B2}" srcOrd="1" destOrd="0" parTransId="{EAF8947B-053A-4DEE-A7D5-696FCF57B911}" sibTransId="{34196297-7C60-462F-9FE2-324F4C6ECA4B}"/>
    <dgm:cxn modelId="{FDE42A96-BD0C-4655-B3D8-23B12D010C1F}" type="presParOf" srcId="{1CAD2388-86B0-4607-B5D9-A2FB5A218857}" destId="{E61AF635-CD93-45A7-AD4E-97B3DE60747E}" srcOrd="0" destOrd="0" presId="urn:microsoft.com/office/officeart/2005/8/layout/vList5"/>
    <dgm:cxn modelId="{23811504-4642-4C5A-8CCD-523C1CEADE09}" type="presParOf" srcId="{E61AF635-CD93-45A7-AD4E-97B3DE60747E}" destId="{A65EAF0D-7601-48CB-AF12-B059F7EEB493}" srcOrd="0" destOrd="0" presId="urn:microsoft.com/office/officeart/2005/8/layout/vList5"/>
    <dgm:cxn modelId="{042B192E-9FF5-4C5E-B0D1-CB1F671B4AC4}" type="presParOf" srcId="{E61AF635-CD93-45A7-AD4E-97B3DE60747E}" destId="{5DF3DBDC-10AE-45C7-B819-2250AE9F214F}" srcOrd="1" destOrd="0" presId="urn:microsoft.com/office/officeart/2005/8/layout/vList5"/>
    <dgm:cxn modelId="{003B8F36-BDA4-4A6F-8ADA-9CED9AF233DF}" type="presParOf" srcId="{1CAD2388-86B0-4607-B5D9-A2FB5A218857}" destId="{84248953-42F6-408D-862A-9F030F3C885A}" srcOrd="1" destOrd="0" presId="urn:microsoft.com/office/officeart/2005/8/layout/vList5"/>
    <dgm:cxn modelId="{5F37BE4A-9BF8-42B1-B551-946F42BC9107}" type="presParOf" srcId="{1CAD2388-86B0-4607-B5D9-A2FB5A218857}" destId="{A123E8D1-993C-42E8-AC1F-2B434278A816}" srcOrd="2" destOrd="0" presId="urn:microsoft.com/office/officeart/2005/8/layout/vList5"/>
    <dgm:cxn modelId="{554B18D7-73A0-4844-A0AD-C7815D7BCFA6}" type="presParOf" srcId="{A123E8D1-993C-42E8-AC1F-2B434278A816}" destId="{07277C3F-379A-4BE6-8177-67D705F10A1D}" srcOrd="0" destOrd="0" presId="urn:microsoft.com/office/officeart/2005/8/layout/vList5"/>
    <dgm:cxn modelId="{B83A030B-F698-4035-8D4B-8A4938A97C1D}" type="presParOf" srcId="{A123E8D1-993C-42E8-AC1F-2B434278A816}" destId="{362DE9C8-52D2-4DF5-94F0-66F966270E3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04051D-E27F-4D7C-8BF1-2846DCBECDA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240897BD-D066-4F32-93D7-901ECA60B5A2}">
      <dgm:prSet phldrT="[Texte]"/>
      <dgm:spPr>
        <a:solidFill>
          <a:srgbClr val="8DC1C5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14 principes de gestion</a:t>
          </a:r>
        </a:p>
      </dgm:t>
    </dgm:pt>
    <dgm:pt modelId="{3CE3B7CE-877A-4A07-AE29-4B74DE8C3D19}" type="parTrans" cxnId="{91C07E6B-B98B-4497-B711-83FEF8778AB2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1BCCF61F-61DC-4B01-9E04-9050D8609D12}" type="sibTrans" cxnId="{91C07E6B-B98B-4497-B711-83FEF8778AB2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6A0DD4A0-6319-4903-8A33-F4EEC7456DAB}">
      <dgm:prSet phldrT="[Texte]"/>
      <dgm:spPr/>
      <dgm:t>
        <a:bodyPr/>
        <a:lstStyle/>
        <a:p>
          <a:r>
            <a:rPr lang="fr-CA" dirty="0">
              <a:solidFill>
                <a:schemeClr val="tx1"/>
              </a:solidFill>
            </a:rPr>
            <a:t>Henri Fayol (1841-1925)</a:t>
          </a:r>
        </a:p>
      </dgm:t>
    </dgm:pt>
    <dgm:pt modelId="{79E50811-85D0-4D4B-818F-B6E497B77DD4}" type="parTrans" cxnId="{2C29C368-0004-43D3-AC82-90A1A325CF5B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5D936E74-1385-4F0E-B2D8-FD3549B097A2}" type="sibTrans" cxnId="{2C29C368-0004-43D3-AC82-90A1A325CF5B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E35EB19E-4D2E-4E48-BD77-5B2E4914AFD8}">
      <dgm:prSet phldrT="[Texte]"/>
      <dgm:spPr/>
      <dgm:t>
        <a:bodyPr/>
        <a:lstStyle/>
        <a:p>
          <a:r>
            <a:rPr lang="fr-CA" dirty="0">
              <a:solidFill>
                <a:schemeClr val="tx1"/>
              </a:solidFill>
            </a:rPr>
            <a:t>La gestion est commune à toutes les activités humaines commerciales, gouvernementales et domestiques.</a:t>
          </a:r>
        </a:p>
      </dgm:t>
    </dgm:pt>
    <dgm:pt modelId="{D1CF6E3E-FB53-4BCC-9BF8-2FC1B1168FBE}" type="parTrans" cxnId="{3B90A050-4B74-4603-AA00-E351D213F257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DBDFB782-1142-4A17-A416-F807FE405AC2}" type="sibTrans" cxnId="{3B90A050-4B74-4603-AA00-E351D213F257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4D74E958-7027-44A1-8542-04E13E091942}">
      <dgm:prSet phldrT="[Texte]"/>
      <dgm:spPr>
        <a:solidFill>
          <a:srgbClr val="F7D6B7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Bureaucratie</a:t>
          </a:r>
        </a:p>
      </dgm:t>
    </dgm:pt>
    <dgm:pt modelId="{7F01A7A7-973E-4366-A943-67428FC0B0A6}" type="parTrans" cxnId="{D7D6FB36-E788-4790-A419-5591C2A6F49F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D3E58BCA-5499-4C1F-9EB6-16F99F58DE4E}" type="sibTrans" cxnId="{D7D6FB36-E788-4790-A419-5591C2A6F49F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B43B10FF-D092-4F70-9BB2-9F447ADA993B}">
      <dgm:prSet phldrT="[Texte]"/>
      <dgm:spPr/>
      <dgm:t>
        <a:bodyPr/>
        <a:lstStyle/>
        <a:p>
          <a:r>
            <a:rPr lang="fr-CA" dirty="0">
              <a:solidFill>
                <a:schemeClr val="tx1"/>
              </a:solidFill>
            </a:rPr>
            <a:t>Max Weber (1864-1920)</a:t>
          </a:r>
        </a:p>
      </dgm:t>
    </dgm:pt>
    <dgm:pt modelId="{CEEA3F7F-06B8-415D-857B-EF4DC603273C}" type="parTrans" cxnId="{1D0BE865-7EAF-40F2-B3C5-519CC15CD196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015AB1EF-D2A8-45B7-9DD9-85674169C039}" type="sibTrans" cxnId="{1D0BE865-7EAF-40F2-B3C5-519CC15CD196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3DCFE641-8E99-4A27-A5DB-F66491DCCD12}">
      <dgm:prSet phldrT="[Texte]"/>
      <dgm:spPr/>
      <dgm:t>
        <a:bodyPr/>
        <a:lstStyle/>
        <a:p>
          <a:r>
            <a:rPr lang="fr-CA" dirty="0">
              <a:solidFill>
                <a:schemeClr val="tx1"/>
              </a:solidFill>
            </a:rPr>
            <a:t>Reconnaissance de l’autorité formelle liée à chaque poste</a:t>
          </a:r>
        </a:p>
      </dgm:t>
    </dgm:pt>
    <dgm:pt modelId="{5FFFC1F4-7FD7-4E6E-970A-1B4958590336}" type="parTrans" cxnId="{81133C5E-199F-4874-823E-745486B5EE35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6A19C02F-2EF5-4064-9C96-617FB4FF6262}" type="sibTrans" cxnId="{81133C5E-199F-4874-823E-745486B5EE35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CD8A3041-3DCD-FA4E-802C-546B03E26080}">
      <dgm:prSet phldrT="[Texte]"/>
      <dgm:spPr/>
      <dgm:t>
        <a:bodyPr/>
        <a:lstStyle/>
        <a:p>
          <a:r>
            <a:rPr lang="fr-CA" dirty="0">
              <a:solidFill>
                <a:schemeClr val="tx1"/>
              </a:solidFill>
            </a:rPr>
            <a:t>La gestion est une activité distincte des autres fonctions organisationnelles.</a:t>
          </a:r>
        </a:p>
      </dgm:t>
    </dgm:pt>
    <dgm:pt modelId="{9721F41E-2C2D-804E-A210-BF95F0B594C6}" type="parTrans" cxnId="{59C0C627-377A-C54A-95A1-340EB73E5112}">
      <dgm:prSet/>
      <dgm:spPr/>
      <dgm:t>
        <a:bodyPr/>
        <a:lstStyle/>
        <a:p>
          <a:endParaRPr lang="fr-FR"/>
        </a:p>
      </dgm:t>
    </dgm:pt>
    <dgm:pt modelId="{85BA1312-7599-9C41-A348-84A38238811D}" type="sibTrans" cxnId="{59C0C627-377A-C54A-95A1-340EB73E5112}">
      <dgm:prSet/>
      <dgm:spPr/>
      <dgm:t>
        <a:bodyPr/>
        <a:lstStyle/>
        <a:p>
          <a:endParaRPr lang="fr-FR"/>
        </a:p>
      </dgm:t>
    </dgm:pt>
    <dgm:pt modelId="{9A30E784-F613-3042-8AC0-62C063023074}">
      <dgm:prSet phldrT="[Texte]"/>
      <dgm:spPr/>
      <dgm:t>
        <a:bodyPr/>
        <a:lstStyle/>
        <a:p>
          <a:r>
            <a:rPr lang="fr-CA" dirty="0">
              <a:solidFill>
                <a:schemeClr val="tx1"/>
              </a:solidFill>
            </a:rPr>
            <a:t>Basés sur 2 prémisses</a:t>
          </a:r>
        </a:p>
      </dgm:t>
    </dgm:pt>
    <dgm:pt modelId="{F2369294-6D33-1241-96A4-32482E098914}" type="parTrans" cxnId="{2B7E51F7-63AA-744F-AF05-F72A32A3A9EA}">
      <dgm:prSet/>
      <dgm:spPr/>
      <dgm:t>
        <a:bodyPr/>
        <a:lstStyle/>
        <a:p>
          <a:endParaRPr lang="fr-FR"/>
        </a:p>
      </dgm:t>
    </dgm:pt>
    <dgm:pt modelId="{707E6534-F796-8E41-BF3C-738F46BD4BFF}" type="sibTrans" cxnId="{2B7E51F7-63AA-744F-AF05-F72A32A3A9EA}">
      <dgm:prSet/>
      <dgm:spPr/>
      <dgm:t>
        <a:bodyPr/>
        <a:lstStyle/>
        <a:p>
          <a:endParaRPr lang="fr-FR"/>
        </a:p>
      </dgm:t>
    </dgm:pt>
    <dgm:pt modelId="{291039E5-9DB8-2F40-82AF-9E9028FE0D8F}">
      <dgm:prSet phldrT="[Texte]"/>
      <dgm:spPr/>
      <dgm:t>
        <a:bodyPr/>
        <a:lstStyle/>
        <a:p>
          <a:r>
            <a:rPr lang="fr-CA" dirty="0">
              <a:solidFill>
                <a:schemeClr val="tx1"/>
              </a:solidFill>
            </a:rPr>
            <a:t>Encadré 1-3</a:t>
          </a:r>
        </a:p>
      </dgm:t>
    </dgm:pt>
    <dgm:pt modelId="{3B7FBB7C-73FA-FD4E-80F9-470710F12B04}" type="parTrans" cxnId="{B8EA8C15-BE16-BD48-8A43-64774D6FC020}">
      <dgm:prSet/>
      <dgm:spPr/>
      <dgm:t>
        <a:bodyPr/>
        <a:lstStyle/>
        <a:p>
          <a:endParaRPr lang="fr-FR"/>
        </a:p>
      </dgm:t>
    </dgm:pt>
    <dgm:pt modelId="{53DEE9A0-61E7-5546-85E7-5E9DF97A94A7}" type="sibTrans" cxnId="{B8EA8C15-BE16-BD48-8A43-64774D6FC020}">
      <dgm:prSet/>
      <dgm:spPr/>
      <dgm:t>
        <a:bodyPr/>
        <a:lstStyle/>
        <a:p>
          <a:endParaRPr lang="fr-FR"/>
        </a:p>
      </dgm:t>
    </dgm:pt>
    <dgm:pt modelId="{CB34D53B-AC30-F043-B1BF-5C7D32A1768F}">
      <dgm:prSet phldrT="[Texte]"/>
      <dgm:spPr/>
      <dgm:t>
        <a:bodyPr/>
        <a:lstStyle/>
        <a:p>
          <a:r>
            <a:rPr lang="fr-FR" b="0" dirty="0"/>
            <a:t>Les 10 caractéristiques de l’organisation bureaucratique</a:t>
          </a:r>
          <a:endParaRPr lang="fr-CA" dirty="0">
            <a:solidFill>
              <a:schemeClr val="tx1"/>
            </a:solidFill>
          </a:endParaRPr>
        </a:p>
      </dgm:t>
    </dgm:pt>
    <dgm:pt modelId="{67469318-D7F6-634F-B398-AF0D675EB75A}" type="parTrans" cxnId="{2A8CBE27-2976-D641-BC11-1C2BD0167408}">
      <dgm:prSet/>
      <dgm:spPr/>
      <dgm:t>
        <a:bodyPr/>
        <a:lstStyle/>
        <a:p>
          <a:endParaRPr lang="fr-FR"/>
        </a:p>
      </dgm:t>
    </dgm:pt>
    <dgm:pt modelId="{1FBF57AC-F56E-0043-B947-C78C2011E213}" type="sibTrans" cxnId="{2A8CBE27-2976-D641-BC11-1C2BD0167408}">
      <dgm:prSet/>
      <dgm:spPr/>
      <dgm:t>
        <a:bodyPr/>
        <a:lstStyle/>
        <a:p>
          <a:endParaRPr lang="fr-FR"/>
        </a:p>
      </dgm:t>
    </dgm:pt>
    <dgm:pt modelId="{FEA8B6F4-4AD9-614E-B5D2-AE6A37E02FA6}">
      <dgm:prSet phldrT="[Texte]"/>
      <dgm:spPr/>
      <dgm:t>
        <a:bodyPr/>
        <a:lstStyle/>
        <a:p>
          <a:r>
            <a:rPr lang="fr-CA" dirty="0">
              <a:solidFill>
                <a:schemeClr val="tx1"/>
              </a:solidFill>
            </a:rPr>
            <a:t>Hiérarchisation des postes de travail </a:t>
          </a:r>
        </a:p>
      </dgm:t>
    </dgm:pt>
    <dgm:pt modelId="{B2FE6513-E442-5E4F-87C6-C20154C9EA5C}" type="parTrans" cxnId="{2619CB74-C9AB-3E41-8304-EF75E3CAF5AA}">
      <dgm:prSet/>
      <dgm:spPr/>
      <dgm:t>
        <a:bodyPr/>
        <a:lstStyle/>
        <a:p>
          <a:endParaRPr lang="fr-FR"/>
        </a:p>
      </dgm:t>
    </dgm:pt>
    <dgm:pt modelId="{ED0E6E40-0D40-2C4D-9C2E-38CB269A2D73}" type="sibTrans" cxnId="{2619CB74-C9AB-3E41-8304-EF75E3CAF5AA}">
      <dgm:prSet/>
      <dgm:spPr/>
      <dgm:t>
        <a:bodyPr/>
        <a:lstStyle/>
        <a:p>
          <a:endParaRPr lang="fr-FR"/>
        </a:p>
      </dgm:t>
    </dgm:pt>
    <dgm:pt modelId="{FB762896-A6B7-4A73-A2BB-141FE0A8D756}" type="pres">
      <dgm:prSet presAssocID="{5F04051D-E27F-4D7C-8BF1-2846DCBECDAF}" presName="Name0" presStyleCnt="0">
        <dgm:presLayoutVars>
          <dgm:dir/>
          <dgm:animLvl val="lvl"/>
          <dgm:resizeHandles val="exact"/>
        </dgm:presLayoutVars>
      </dgm:prSet>
      <dgm:spPr/>
    </dgm:pt>
    <dgm:pt modelId="{D13AA94F-5BE0-4EBD-BE87-D587CEB6FD0D}" type="pres">
      <dgm:prSet presAssocID="{240897BD-D066-4F32-93D7-901ECA60B5A2}" presName="linNode" presStyleCnt="0"/>
      <dgm:spPr/>
    </dgm:pt>
    <dgm:pt modelId="{FD0F3D8A-CEFB-4300-8102-109C9AC004E2}" type="pres">
      <dgm:prSet presAssocID="{240897BD-D066-4F32-93D7-901ECA60B5A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A9F69E34-B8E6-4DCA-9929-F80834544E10}" type="pres">
      <dgm:prSet presAssocID="{240897BD-D066-4F32-93D7-901ECA60B5A2}" presName="descendantText" presStyleLbl="alignAccFollowNode1" presStyleIdx="0" presStyleCnt="2">
        <dgm:presLayoutVars>
          <dgm:bulletEnabled val="1"/>
        </dgm:presLayoutVars>
      </dgm:prSet>
      <dgm:spPr/>
    </dgm:pt>
    <dgm:pt modelId="{255FAC2E-5691-445B-8138-38480D6952B0}" type="pres">
      <dgm:prSet presAssocID="{1BCCF61F-61DC-4B01-9E04-9050D8609D12}" presName="sp" presStyleCnt="0"/>
      <dgm:spPr/>
    </dgm:pt>
    <dgm:pt modelId="{18988EF9-9135-4D12-9F20-F7A742A4DEF8}" type="pres">
      <dgm:prSet presAssocID="{4D74E958-7027-44A1-8542-04E13E091942}" presName="linNode" presStyleCnt="0"/>
      <dgm:spPr/>
    </dgm:pt>
    <dgm:pt modelId="{E8147680-8FDD-4366-BF0F-79FE680D1B71}" type="pres">
      <dgm:prSet presAssocID="{4D74E958-7027-44A1-8542-04E13E091942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850A95DF-C1A3-49AC-B77B-8E06DD5C6170}" type="pres">
      <dgm:prSet presAssocID="{4D74E958-7027-44A1-8542-04E13E091942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B8EA8C15-BE16-BD48-8A43-64774D6FC020}" srcId="{4D74E958-7027-44A1-8542-04E13E091942}" destId="{291039E5-9DB8-2F40-82AF-9E9028FE0D8F}" srcOrd="3" destOrd="0" parTransId="{3B7FBB7C-73FA-FD4E-80F9-470710F12B04}" sibTransId="{53DEE9A0-61E7-5546-85E7-5E9DF97A94A7}"/>
    <dgm:cxn modelId="{9C1E9D1F-E35C-49A9-A68C-DB3A0068DB33}" type="presOf" srcId="{4D74E958-7027-44A1-8542-04E13E091942}" destId="{E8147680-8FDD-4366-BF0F-79FE680D1B71}" srcOrd="0" destOrd="0" presId="urn:microsoft.com/office/officeart/2005/8/layout/vList5"/>
    <dgm:cxn modelId="{3715FE21-0C11-4B5B-8258-A445A0854441}" type="presOf" srcId="{240897BD-D066-4F32-93D7-901ECA60B5A2}" destId="{FD0F3D8A-CEFB-4300-8102-109C9AC004E2}" srcOrd="0" destOrd="0" presId="urn:microsoft.com/office/officeart/2005/8/layout/vList5"/>
    <dgm:cxn modelId="{2A8CBE27-2976-D641-BC11-1C2BD0167408}" srcId="{291039E5-9DB8-2F40-82AF-9E9028FE0D8F}" destId="{CB34D53B-AC30-F043-B1BF-5C7D32A1768F}" srcOrd="0" destOrd="0" parTransId="{67469318-D7F6-634F-B398-AF0D675EB75A}" sibTransId="{1FBF57AC-F56E-0043-B947-C78C2011E213}"/>
    <dgm:cxn modelId="{59C0C627-377A-C54A-95A1-340EB73E5112}" srcId="{9A30E784-F613-3042-8AC0-62C063023074}" destId="{CD8A3041-3DCD-FA4E-802C-546B03E26080}" srcOrd="0" destOrd="0" parTransId="{9721F41E-2C2D-804E-A210-BF95F0B594C6}" sibTransId="{85BA1312-7599-9C41-A348-84A38238811D}"/>
    <dgm:cxn modelId="{871C3C30-B729-B64B-B71A-6467D33103DF}" type="presOf" srcId="{291039E5-9DB8-2F40-82AF-9E9028FE0D8F}" destId="{850A95DF-C1A3-49AC-B77B-8E06DD5C6170}" srcOrd="0" destOrd="3" presId="urn:microsoft.com/office/officeart/2005/8/layout/vList5"/>
    <dgm:cxn modelId="{D7D6FB36-E788-4790-A419-5591C2A6F49F}" srcId="{5F04051D-E27F-4D7C-8BF1-2846DCBECDAF}" destId="{4D74E958-7027-44A1-8542-04E13E091942}" srcOrd="1" destOrd="0" parTransId="{7F01A7A7-973E-4366-A943-67428FC0B0A6}" sibTransId="{D3E58BCA-5499-4C1F-9EB6-16F99F58DE4E}"/>
    <dgm:cxn modelId="{CF356837-E1F3-4BF7-8FC8-9388F40789E5}" type="presOf" srcId="{E35EB19E-4D2E-4E48-BD77-5B2E4914AFD8}" destId="{A9F69E34-B8E6-4DCA-9929-F80834544E10}" srcOrd="0" destOrd="3" presId="urn:microsoft.com/office/officeart/2005/8/layout/vList5"/>
    <dgm:cxn modelId="{81133C5E-199F-4874-823E-745486B5EE35}" srcId="{4D74E958-7027-44A1-8542-04E13E091942}" destId="{3DCFE641-8E99-4A27-A5DB-F66491DCCD12}" srcOrd="2" destOrd="0" parTransId="{5FFFC1F4-7FD7-4E6E-970A-1B4958590336}" sibTransId="{6A19C02F-2EF5-4064-9C96-617FB4FF6262}"/>
    <dgm:cxn modelId="{1D0BE865-7EAF-40F2-B3C5-519CC15CD196}" srcId="{4D74E958-7027-44A1-8542-04E13E091942}" destId="{B43B10FF-D092-4F70-9BB2-9F447ADA993B}" srcOrd="0" destOrd="0" parTransId="{CEEA3F7F-06B8-415D-857B-EF4DC603273C}" sibTransId="{015AB1EF-D2A8-45B7-9DD9-85674169C039}"/>
    <dgm:cxn modelId="{FF9AB946-402A-4A45-A939-A0F1D34CC641}" type="presOf" srcId="{5F04051D-E27F-4D7C-8BF1-2846DCBECDAF}" destId="{FB762896-A6B7-4A73-A2BB-141FE0A8D756}" srcOrd="0" destOrd="0" presId="urn:microsoft.com/office/officeart/2005/8/layout/vList5"/>
    <dgm:cxn modelId="{2C29C368-0004-43D3-AC82-90A1A325CF5B}" srcId="{240897BD-D066-4F32-93D7-901ECA60B5A2}" destId="{6A0DD4A0-6319-4903-8A33-F4EEC7456DAB}" srcOrd="0" destOrd="0" parTransId="{79E50811-85D0-4D4B-818F-B6E497B77DD4}" sibTransId="{5D936E74-1385-4F0E-B2D8-FD3549B097A2}"/>
    <dgm:cxn modelId="{91C07E6B-B98B-4497-B711-83FEF8778AB2}" srcId="{5F04051D-E27F-4D7C-8BF1-2846DCBECDAF}" destId="{240897BD-D066-4F32-93D7-901ECA60B5A2}" srcOrd="0" destOrd="0" parTransId="{3CE3B7CE-877A-4A07-AE29-4B74DE8C3D19}" sibTransId="{1BCCF61F-61DC-4B01-9E04-9050D8609D12}"/>
    <dgm:cxn modelId="{3B90A050-4B74-4603-AA00-E351D213F257}" srcId="{9A30E784-F613-3042-8AC0-62C063023074}" destId="{E35EB19E-4D2E-4E48-BD77-5B2E4914AFD8}" srcOrd="1" destOrd="0" parTransId="{D1CF6E3E-FB53-4BCC-9BF8-2FC1B1168FBE}" sibTransId="{DBDFB782-1142-4A17-A416-F807FE405AC2}"/>
    <dgm:cxn modelId="{2619CB74-C9AB-3E41-8304-EF75E3CAF5AA}" srcId="{4D74E958-7027-44A1-8542-04E13E091942}" destId="{FEA8B6F4-4AD9-614E-B5D2-AE6A37E02FA6}" srcOrd="1" destOrd="0" parTransId="{B2FE6513-E442-5E4F-87C6-C20154C9EA5C}" sibTransId="{ED0E6E40-0D40-2C4D-9C2E-38CB269A2D73}"/>
    <dgm:cxn modelId="{DBD2B080-B408-F04A-B051-7B038832C787}" type="presOf" srcId="{CD8A3041-3DCD-FA4E-802C-546B03E26080}" destId="{A9F69E34-B8E6-4DCA-9929-F80834544E10}" srcOrd="0" destOrd="2" presId="urn:microsoft.com/office/officeart/2005/8/layout/vList5"/>
    <dgm:cxn modelId="{4B858486-046C-491C-9C66-4F23C84A71DE}" type="presOf" srcId="{B43B10FF-D092-4F70-9BB2-9F447ADA993B}" destId="{850A95DF-C1A3-49AC-B77B-8E06DD5C6170}" srcOrd="0" destOrd="0" presId="urn:microsoft.com/office/officeart/2005/8/layout/vList5"/>
    <dgm:cxn modelId="{6EBEACBD-179C-413E-B979-80E022F6A480}" type="presOf" srcId="{3DCFE641-8E99-4A27-A5DB-F66491DCCD12}" destId="{850A95DF-C1A3-49AC-B77B-8E06DD5C6170}" srcOrd="0" destOrd="2" presId="urn:microsoft.com/office/officeart/2005/8/layout/vList5"/>
    <dgm:cxn modelId="{ADF730DE-F27D-4BA8-B86F-11BCC8B4CC7B}" type="presOf" srcId="{6A0DD4A0-6319-4903-8A33-F4EEC7456DAB}" destId="{A9F69E34-B8E6-4DCA-9929-F80834544E10}" srcOrd="0" destOrd="0" presId="urn:microsoft.com/office/officeart/2005/8/layout/vList5"/>
    <dgm:cxn modelId="{AD53D9DF-090F-BC47-BCBD-C9D95E248732}" type="presOf" srcId="{9A30E784-F613-3042-8AC0-62C063023074}" destId="{A9F69E34-B8E6-4DCA-9929-F80834544E10}" srcOrd="0" destOrd="1" presId="urn:microsoft.com/office/officeart/2005/8/layout/vList5"/>
    <dgm:cxn modelId="{999C6DF0-0ABF-5141-ACE3-C083934B5EFC}" type="presOf" srcId="{CB34D53B-AC30-F043-B1BF-5C7D32A1768F}" destId="{850A95DF-C1A3-49AC-B77B-8E06DD5C6170}" srcOrd="0" destOrd="4" presId="urn:microsoft.com/office/officeart/2005/8/layout/vList5"/>
    <dgm:cxn modelId="{2B7E51F7-63AA-744F-AF05-F72A32A3A9EA}" srcId="{240897BD-D066-4F32-93D7-901ECA60B5A2}" destId="{9A30E784-F613-3042-8AC0-62C063023074}" srcOrd="1" destOrd="0" parTransId="{F2369294-6D33-1241-96A4-32482E098914}" sibTransId="{707E6534-F796-8E41-BF3C-738F46BD4BFF}"/>
    <dgm:cxn modelId="{089F51F8-650B-054C-AE85-19163FAA52AE}" type="presOf" srcId="{FEA8B6F4-4AD9-614E-B5D2-AE6A37E02FA6}" destId="{850A95DF-C1A3-49AC-B77B-8E06DD5C6170}" srcOrd="0" destOrd="1" presId="urn:microsoft.com/office/officeart/2005/8/layout/vList5"/>
    <dgm:cxn modelId="{B4418A33-3126-465D-812C-F14EBE19D8E6}" type="presParOf" srcId="{FB762896-A6B7-4A73-A2BB-141FE0A8D756}" destId="{D13AA94F-5BE0-4EBD-BE87-D587CEB6FD0D}" srcOrd="0" destOrd="0" presId="urn:microsoft.com/office/officeart/2005/8/layout/vList5"/>
    <dgm:cxn modelId="{2AC252C9-95B2-4C04-89A9-D0788A8CCC3B}" type="presParOf" srcId="{D13AA94F-5BE0-4EBD-BE87-D587CEB6FD0D}" destId="{FD0F3D8A-CEFB-4300-8102-109C9AC004E2}" srcOrd="0" destOrd="0" presId="urn:microsoft.com/office/officeart/2005/8/layout/vList5"/>
    <dgm:cxn modelId="{61916D62-6B7F-46C3-A89D-1B129CBF6DE9}" type="presParOf" srcId="{D13AA94F-5BE0-4EBD-BE87-D587CEB6FD0D}" destId="{A9F69E34-B8E6-4DCA-9929-F80834544E10}" srcOrd="1" destOrd="0" presId="urn:microsoft.com/office/officeart/2005/8/layout/vList5"/>
    <dgm:cxn modelId="{0D481EA9-EBE8-42A1-86EF-2E81D18AF845}" type="presParOf" srcId="{FB762896-A6B7-4A73-A2BB-141FE0A8D756}" destId="{255FAC2E-5691-445B-8138-38480D6952B0}" srcOrd="1" destOrd="0" presId="urn:microsoft.com/office/officeart/2005/8/layout/vList5"/>
    <dgm:cxn modelId="{0BD319B7-5146-45AF-A9BB-65332EA45EAE}" type="presParOf" srcId="{FB762896-A6B7-4A73-A2BB-141FE0A8D756}" destId="{18988EF9-9135-4D12-9F20-F7A742A4DEF8}" srcOrd="2" destOrd="0" presId="urn:microsoft.com/office/officeart/2005/8/layout/vList5"/>
    <dgm:cxn modelId="{49552A7D-7555-41FE-89CF-4999B16EEB72}" type="presParOf" srcId="{18988EF9-9135-4D12-9F20-F7A742A4DEF8}" destId="{E8147680-8FDD-4366-BF0F-79FE680D1B71}" srcOrd="0" destOrd="0" presId="urn:microsoft.com/office/officeart/2005/8/layout/vList5"/>
    <dgm:cxn modelId="{276FB965-21B4-43A1-8117-832BCB616CDA}" type="presParOf" srcId="{18988EF9-9135-4D12-9F20-F7A742A4DEF8}" destId="{850A95DF-C1A3-49AC-B77B-8E06DD5C617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3451B2-C0DA-4985-B931-C768B57F31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9A683AB3-D2C8-433B-BE6E-192CD679D4C5}">
      <dgm:prSet phldrT="[Texte]"/>
      <dgm:spPr>
        <a:solidFill>
          <a:srgbClr val="C3E0C6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Chemin critique </a:t>
          </a:r>
          <a:endParaRPr lang="fr-CA" dirty="0">
            <a:solidFill>
              <a:schemeClr val="tx1"/>
            </a:solidFill>
          </a:endParaRPr>
        </a:p>
      </dgm:t>
    </dgm:pt>
    <dgm:pt modelId="{7DD83CF8-DD21-47D7-83EC-784DBB48A327}" type="parTrans" cxnId="{772BFD80-EFF9-4479-9A13-58E06A9FB180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E3E5343D-A2A7-4FBE-9421-78E73B620DA6}" type="sibTrans" cxnId="{772BFD80-EFF9-4479-9A13-58E06A9FB180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E96B99EF-137F-4024-8C9F-78DBB80FBDBD}">
      <dgm:prSet phldrT="[Texte]"/>
      <dgm:spPr/>
      <dgm:t>
        <a:bodyPr/>
        <a:lstStyle/>
        <a:p>
          <a:r>
            <a:rPr lang="fr-FR" dirty="0"/>
            <a:t>Analyse qui permet d’établir les horaires de production les plus efficaces</a:t>
          </a:r>
          <a:endParaRPr lang="fr-CA" dirty="0">
            <a:solidFill>
              <a:schemeClr val="tx1"/>
            </a:solidFill>
          </a:endParaRPr>
        </a:p>
      </dgm:t>
    </dgm:pt>
    <dgm:pt modelId="{9E3EE267-1853-4750-8A73-4595BB52C8EC}" type="parTrans" cxnId="{34545DE9-7C1B-45D5-90B4-67ECEF54CBEA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FCE1179A-CFD4-4249-AF70-6A03D468801F}" type="sibTrans" cxnId="{34545DE9-7C1B-45D5-90B4-67ECEF54CBEA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F776181F-B3D2-465C-9213-A095CB5B7DBE}">
      <dgm:prSet phldrT="[Texte]"/>
      <dgm:spPr>
        <a:solidFill>
          <a:srgbClr val="8DC1C5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Programmation linéaire</a:t>
          </a:r>
        </a:p>
      </dgm:t>
    </dgm:pt>
    <dgm:pt modelId="{F2452E8C-4A24-4E02-97D3-C1037E430A9C}" type="parTrans" cxnId="{62172A86-9CDF-4C28-B307-5D156FCB39C9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CB3D44B5-D27E-40FF-9F90-7E57DFCCECF7}" type="sibTrans" cxnId="{62172A86-9CDF-4C28-B307-5D156FCB39C9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EAD93639-E896-40DF-B924-9B106CACE391}">
      <dgm:prSet phldrT="[Texte]"/>
      <dgm:spPr/>
      <dgm:t>
        <a:bodyPr/>
        <a:lstStyle/>
        <a:p>
          <a:r>
            <a:rPr lang="fr-CA" dirty="0">
              <a:solidFill>
                <a:schemeClr val="tx1"/>
              </a:solidFill>
            </a:rPr>
            <a:t>Optimisation de l'affectation des ressources et planification des tâches</a:t>
          </a:r>
        </a:p>
      </dgm:t>
    </dgm:pt>
    <dgm:pt modelId="{864B1B61-D735-42B9-A73E-E4F092799D2D}" type="parTrans" cxnId="{F3E4467C-749E-4DC3-8127-1062F232D6F7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94AF11EF-70D3-4BC2-8356-3A336122F533}" type="sibTrans" cxnId="{F3E4467C-749E-4DC3-8127-1062F232D6F7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758A91F7-137D-4294-9C5D-3801FD87ED8E}">
      <dgm:prSet phldrT="[Texte]"/>
      <dgm:spPr>
        <a:solidFill>
          <a:srgbClr val="F7D6B7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Modèle de quantité économique</a:t>
          </a:r>
        </a:p>
      </dgm:t>
    </dgm:pt>
    <dgm:pt modelId="{5069427F-ED40-4039-973E-9CD7C097294B}" type="parTrans" cxnId="{3CE8C53B-A8EE-4A8D-806B-1F39035A82E5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190BA959-8FE6-4BAC-AB79-2AD90F5370B1}" type="sibTrans" cxnId="{3CE8C53B-A8EE-4A8D-806B-1F39035A82E5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2D054D5E-B2D6-4051-9C15-14BD79405B88}">
      <dgm:prSet phldrT="[Texte]"/>
      <dgm:spPr/>
      <dgm:t>
        <a:bodyPr/>
        <a:lstStyle/>
        <a:p>
          <a:r>
            <a:rPr lang="fr-CA" dirty="0">
              <a:solidFill>
                <a:schemeClr val="tx1"/>
              </a:solidFill>
            </a:rPr>
            <a:t>Gestion de la demande pour déterminer les quantités optimales à stocker</a:t>
          </a:r>
        </a:p>
      </dgm:t>
    </dgm:pt>
    <dgm:pt modelId="{867BC5FE-FCC0-4A88-A108-D858C66425F2}" type="parTrans" cxnId="{54A99BE9-653D-48E4-8AD9-DCD970B8F480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88971161-2CFB-4EBC-B22A-7047F11AC68F}" type="sibTrans" cxnId="{54A99BE9-653D-48E4-8AD9-DCD970B8F480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46A09ECE-20A0-4AC5-B343-8351DF9FB7AE}" type="pres">
      <dgm:prSet presAssocID="{EB3451B2-C0DA-4985-B931-C768B57F311C}" presName="Name0" presStyleCnt="0">
        <dgm:presLayoutVars>
          <dgm:dir/>
          <dgm:animLvl val="lvl"/>
          <dgm:resizeHandles val="exact"/>
        </dgm:presLayoutVars>
      </dgm:prSet>
      <dgm:spPr/>
    </dgm:pt>
    <dgm:pt modelId="{D2994C67-64D8-4433-9305-C031DD18C70E}" type="pres">
      <dgm:prSet presAssocID="{9A683AB3-D2C8-433B-BE6E-192CD679D4C5}" presName="linNode" presStyleCnt="0"/>
      <dgm:spPr/>
    </dgm:pt>
    <dgm:pt modelId="{CD8045FA-F8E0-44D3-BAD5-7C54C22A92DF}" type="pres">
      <dgm:prSet presAssocID="{9A683AB3-D2C8-433B-BE6E-192CD679D4C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5DFFEF6-8114-4C8C-82F2-C1350F0A553B}" type="pres">
      <dgm:prSet presAssocID="{9A683AB3-D2C8-433B-BE6E-192CD679D4C5}" presName="descendantText" presStyleLbl="alignAccFollowNode1" presStyleIdx="0" presStyleCnt="3">
        <dgm:presLayoutVars>
          <dgm:bulletEnabled val="1"/>
        </dgm:presLayoutVars>
      </dgm:prSet>
      <dgm:spPr/>
    </dgm:pt>
    <dgm:pt modelId="{B8207BC0-3E02-427A-B5ED-ADCA1F75A254}" type="pres">
      <dgm:prSet presAssocID="{E3E5343D-A2A7-4FBE-9421-78E73B620DA6}" presName="sp" presStyleCnt="0"/>
      <dgm:spPr/>
    </dgm:pt>
    <dgm:pt modelId="{CED040BB-62E0-45BC-B749-62D3734C679A}" type="pres">
      <dgm:prSet presAssocID="{F776181F-B3D2-465C-9213-A095CB5B7DBE}" presName="linNode" presStyleCnt="0"/>
      <dgm:spPr/>
    </dgm:pt>
    <dgm:pt modelId="{5B8231D0-4DD2-42CE-BE3A-43C3158B658E}" type="pres">
      <dgm:prSet presAssocID="{F776181F-B3D2-465C-9213-A095CB5B7DBE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37E55C1-90FA-4F4A-A1C9-D52C36614B77}" type="pres">
      <dgm:prSet presAssocID="{F776181F-B3D2-465C-9213-A095CB5B7DBE}" presName="descendantText" presStyleLbl="alignAccFollowNode1" presStyleIdx="1" presStyleCnt="3">
        <dgm:presLayoutVars>
          <dgm:bulletEnabled val="1"/>
        </dgm:presLayoutVars>
      </dgm:prSet>
      <dgm:spPr/>
    </dgm:pt>
    <dgm:pt modelId="{3CA4A7FA-9192-4D43-A82F-086D82D23A16}" type="pres">
      <dgm:prSet presAssocID="{CB3D44B5-D27E-40FF-9F90-7E57DFCCECF7}" presName="sp" presStyleCnt="0"/>
      <dgm:spPr/>
    </dgm:pt>
    <dgm:pt modelId="{AB6BFA33-EC5F-4B11-8933-28E48AD60FDA}" type="pres">
      <dgm:prSet presAssocID="{758A91F7-137D-4294-9C5D-3801FD87ED8E}" presName="linNode" presStyleCnt="0"/>
      <dgm:spPr/>
    </dgm:pt>
    <dgm:pt modelId="{E22F06AE-B000-4BD5-8794-59CA68699D49}" type="pres">
      <dgm:prSet presAssocID="{758A91F7-137D-4294-9C5D-3801FD87ED8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BDA3249-8AC6-4706-B184-56E59C768AE1}" type="pres">
      <dgm:prSet presAssocID="{758A91F7-137D-4294-9C5D-3801FD87ED8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F8ACD33-FBEB-4EAE-9177-3CF3A3ABEE4B}" type="presOf" srcId="{EAD93639-E896-40DF-B924-9B106CACE391}" destId="{637E55C1-90FA-4F4A-A1C9-D52C36614B77}" srcOrd="0" destOrd="0" presId="urn:microsoft.com/office/officeart/2005/8/layout/vList5"/>
    <dgm:cxn modelId="{3CE8C53B-A8EE-4A8D-806B-1F39035A82E5}" srcId="{EB3451B2-C0DA-4985-B931-C768B57F311C}" destId="{758A91F7-137D-4294-9C5D-3801FD87ED8E}" srcOrd="2" destOrd="0" parTransId="{5069427F-ED40-4039-973E-9CD7C097294B}" sibTransId="{190BA959-8FE6-4BAC-AB79-2AD90F5370B1}"/>
    <dgm:cxn modelId="{F3E4467C-749E-4DC3-8127-1062F232D6F7}" srcId="{F776181F-B3D2-465C-9213-A095CB5B7DBE}" destId="{EAD93639-E896-40DF-B924-9B106CACE391}" srcOrd="0" destOrd="0" parTransId="{864B1B61-D735-42B9-A73E-E4F092799D2D}" sibTransId="{94AF11EF-70D3-4BC2-8356-3A336122F533}"/>
    <dgm:cxn modelId="{38FBD07E-4DF8-4D04-8497-EEA5A4D027E6}" type="presOf" srcId="{E96B99EF-137F-4024-8C9F-78DBB80FBDBD}" destId="{C5DFFEF6-8114-4C8C-82F2-C1350F0A553B}" srcOrd="0" destOrd="0" presId="urn:microsoft.com/office/officeart/2005/8/layout/vList5"/>
    <dgm:cxn modelId="{772BFD80-EFF9-4479-9A13-58E06A9FB180}" srcId="{EB3451B2-C0DA-4985-B931-C768B57F311C}" destId="{9A683AB3-D2C8-433B-BE6E-192CD679D4C5}" srcOrd="0" destOrd="0" parTransId="{7DD83CF8-DD21-47D7-83EC-784DBB48A327}" sibTransId="{E3E5343D-A2A7-4FBE-9421-78E73B620DA6}"/>
    <dgm:cxn modelId="{62172A86-9CDF-4C28-B307-5D156FCB39C9}" srcId="{EB3451B2-C0DA-4985-B931-C768B57F311C}" destId="{F776181F-B3D2-465C-9213-A095CB5B7DBE}" srcOrd="1" destOrd="0" parTransId="{F2452E8C-4A24-4E02-97D3-C1037E430A9C}" sibTransId="{CB3D44B5-D27E-40FF-9F90-7E57DFCCECF7}"/>
    <dgm:cxn modelId="{64A43F89-C0B1-4DF2-B8CE-568BB65D01D9}" type="presOf" srcId="{758A91F7-137D-4294-9C5D-3801FD87ED8E}" destId="{E22F06AE-B000-4BD5-8794-59CA68699D49}" srcOrd="0" destOrd="0" presId="urn:microsoft.com/office/officeart/2005/8/layout/vList5"/>
    <dgm:cxn modelId="{9B0D10DE-FEB3-42A4-AC89-47FB8E431555}" type="presOf" srcId="{9A683AB3-D2C8-433B-BE6E-192CD679D4C5}" destId="{CD8045FA-F8E0-44D3-BAD5-7C54C22A92DF}" srcOrd="0" destOrd="0" presId="urn:microsoft.com/office/officeart/2005/8/layout/vList5"/>
    <dgm:cxn modelId="{34545DE9-7C1B-45D5-90B4-67ECEF54CBEA}" srcId="{9A683AB3-D2C8-433B-BE6E-192CD679D4C5}" destId="{E96B99EF-137F-4024-8C9F-78DBB80FBDBD}" srcOrd="0" destOrd="0" parTransId="{9E3EE267-1853-4750-8A73-4595BB52C8EC}" sibTransId="{FCE1179A-CFD4-4249-AF70-6A03D468801F}"/>
    <dgm:cxn modelId="{54A99BE9-653D-48E4-8AD9-DCD970B8F480}" srcId="{758A91F7-137D-4294-9C5D-3801FD87ED8E}" destId="{2D054D5E-B2D6-4051-9C15-14BD79405B88}" srcOrd="0" destOrd="0" parTransId="{867BC5FE-FCC0-4A88-A108-D858C66425F2}" sibTransId="{88971161-2CFB-4EBC-B22A-7047F11AC68F}"/>
    <dgm:cxn modelId="{6DC3F0F3-52C7-4CB3-A740-7E86456DDD28}" type="presOf" srcId="{EB3451B2-C0DA-4985-B931-C768B57F311C}" destId="{46A09ECE-20A0-4AC5-B343-8351DF9FB7AE}" srcOrd="0" destOrd="0" presId="urn:microsoft.com/office/officeart/2005/8/layout/vList5"/>
    <dgm:cxn modelId="{F8FE43F9-7011-41CC-93D9-0DA0459D6773}" type="presOf" srcId="{F776181F-B3D2-465C-9213-A095CB5B7DBE}" destId="{5B8231D0-4DD2-42CE-BE3A-43C3158B658E}" srcOrd="0" destOrd="0" presId="urn:microsoft.com/office/officeart/2005/8/layout/vList5"/>
    <dgm:cxn modelId="{9C4E5AFB-B978-4639-B63A-40221CD357E6}" type="presOf" srcId="{2D054D5E-B2D6-4051-9C15-14BD79405B88}" destId="{4BDA3249-8AC6-4706-B184-56E59C768AE1}" srcOrd="0" destOrd="0" presId="urn:microsoft.com/office/officeart/2005/8/layout/vList5"/>
    <dgm:cxn modelId="{7E54D680-85B8-436B-96B3-2734F02EA07C}" type="presParOf" srcId="{46A09ECE-20A0-4AC5-B343-8351DF9FB7AE}" destId="{D2994C67-64D8-4433-9305-C031DD18C70E}" srcOrd="0" destOrd="0" presId="urn:microsoft.com/office/officeart/2005/8/layout/vList5"/>
    <dgm:cxn modelId="{C3A03184-B407-47FD-8C45-553F9754C895}" type="presParOf" srcId="{D2994C67-64D8-4433-9305-C031DD18C70E}" destId="{CD8045FA-F8E0-44D3-BAD5-7C54C22A92DF}" srcOrd="0" destOrd="0" presId="urn:microsoft.com/office/officeart/2005/8/layout/vList5"/>
    <dgm:cxn modelId="{2F8DAEF7-3289-4FEA-9EF7-174FD3E42FC0}" type="presParOf" srcId="{D2994C67-64D8-4433-9305-C031DD18C70E}" destId="{C5DFFEF6-8114-4C8C-82F2-C1350F0A553B}" srcOrd="1" destOrd="0" presId="urn:microsoft.com/office/officeart/2005/8/layout/vList5"/>
    <dgm:cxn modelId="{CFE4D3D6-460A-4E86-A9AC-4DAA8B340160}" type="presParOf" srcId="{46A09ECE-20A0-4AC5-B343-8351DF9FB7AE}" destId="{B8207BC0-3E02-427A-B5ED-ADCA1F75A254}" srcOrd="1" destOrd="0" presId="urn:microsoft.com/office/officeart/2005/8/layout/vList5"/>
    <dgm:cxn modelId="{64675E25-3A98-46C7-BD18-B4628028E4EB}" type="presParOf" srcId="{46A09ECE-20A0-4AC5-B343-8351DF9FB7AE}" destId="{CED040BB-62E0-45BC-B749-62D3734C679A}" srcOrd="2" destOrd="0" presId="urn:microsoft.com/office/officeart/2005/8/layout/vList5"/>
    <dgm:cxn modelId="{BC04229F-E1F7-404E-A588-7AE3A0F53FEC}" type="presParOf" srcId="{CED040BB-62E0-45BC-B749-62D3734C679A}" destId="{5B8231D0-4DD2-42CE-BE3A-43C3158B658E}" srcOrd="0" destOrd="0" presId="urn:microsoft.com/office/officeart/2005/8/layout/vList5"/>
    <dgm:cxn modelId="{A761DC5E-F3BE-496E-BB83-2514539AE736}" type="presParOf" srcId="{CED040BB-62E0-45BC-B749-62D3734C679A}" destId="{637E55C1-90FA-4F4A-A1C9-D52C36614B77}" srcOrd="1" destOrd="0" presId="urn:microsoft.com/office/officeart/2005/8/layout/vList5"/>
    <dgm:cxn modelId="{B09B9A5D-C157-4736-B3A5-73D418E59CBA}" type="presParOf" srcId="{46A09ECE-20A0-4AC5-B343-8351DF9FB7AE}" destId="{3CA4A7FA-9192-4D43-A82F-086D82D23A16}" srcOrd="3" destOrd="0" presId="urn:microsoft.com/office/officeart/2005/8/layout/vList5"/>
    <dgm:cxn modelId="{4443A335-DA88-4B89-BF2B-756892078BB0}" type="presParOf" srcId="{46A09ECE-20A0-4AC5-B343-8351DF9FB7AE}" destId="{AB6BFA33-EC5F-4B11-8933-28E48AD60FDA}" srcOrd="4" destOrd="0" presId="urn:microsoft.com/office/officeart/2005/8/layout/vList5"/>
    <dgm:cxn modelId="{5B0EDEB9-D6F4-4083-97FE-C804B125713E}" type="presParOf" srcId="{AB6BFA33-EC5F-4B11-8933-28E48AD60FDA}" destId="{E22F06AE-B000-4BD5-8794-59CA68699D49}" srcOrd="0" destOrd="0" presId="urn:microsoft.com/office/officeart/2005/8/layout/vList5"/>
    <dgm:cxn modelId="{D8B5EE8B-5FFF-4FD1-85EA-009961508BCB}" type="presParOf" srcId="{AB6BFA33-EC5F-4B11-8933-28E48AD60FDA}" destId="{4BDA3249-8AC6-4706-B184-56E59C768AE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2E65CC-1493-45AD-9F44-BE7D34C1BD3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2BD10B63-9063-4416-9AF5-84E1CC0E3054}">
      <dgm:prSet phldrT="[Texte]"/>
      <dgm:spPr/>
      <dgm:t>
        <a:bodyPr/>
        <a:lstStyle/>
        <a:p>
          <a:r>
            <a:rPr lang="fr-CA" dirty="0">
              <a:solidFill>
                <a:schemeClr val="tx1"/>
              </a:solidFill>
            </a:rPr>
            <a:t>Facteurs de motivation</a:t>
          </a:r>
        </a:p>
      </dgm:t>
    </dgm:pt>
    <dgm:pt modelId="{F0E1EB84-C1F4-4BDE-8E08-25D72B91B9B6}" type="parTrans" cxnId="{D89B39AD-6B6A-4C31-ACD5-20C2DF62E019}">
      <dgm:prSet/>
      <dgm:spPr/>
      <dgm:t>
        <a:bodyPr/>
        <a:lstStyle/>
        <a:p>
          <a:endParaRPr lang="fr-CA"/>
        </a:p>
      </dgm:t>
    </dgm:pt>
    <dgm:pt modelId="{9A49AAF0-17CF-4CEF-A495-E16F63634153}" type="sibTrans" cxnId="{D89B39AD-6B6A-4C31-ACD5-20C2DF62E019}">
      <dgm:prSet/>
      <dgm:spPr/>
      <dgm:t>
        <a:bodyPr/>
        <a:lstStyle/>
        <a:p>
          <a:endParaRPr lang="fr-CA"/>
        </a:p>
      </dgm:t>
    </dgm:pt>
    <dgm:pt modelId="{A285BE7B-4A7C-4528-951C-B391596985E1}">
      <dgm:prSet phldrT="[Texte]"/>
      <dgm:spPr/>
      <dgm:t>
        <a:bodyPr/>
        <a:lstStyle/>
        <a:p>
          <a:r>
            <a:rPr lang="fr-CA" dirty="0"/>
            <a:t>Pression du groupe (attitudes)</a:t>
          </a:r>
        </a:p>
      </dgm:t>
    </dgm:pt>
    <dgm:pt modelId="{15DB53D9-6C1B-42E8-B952-E2070C7B2DD8}" type="parTrans" cxnId="{6EB59452-6D01-41D6-845D-392677B69801}">
      <dgm:prSet/>
      <dgm:spPr/>
      <dgm:t>
        <a:bodyPr/>
        <a:lstStyle/>
        <a:p>
          <a:endParaRPr lang="fr-CA"/>
        </a:p>
      </dgm:t>
    </dgm:pt>
    <dgm:pt modelId="{B1968D3D-B51D-4F78-A588-761A2FCD054E}" type="sibTrans" cxnId="{6EB59452-6D01-41D6-845D-392677B69801}">
      <dgm:prSet/>
      <dgm:spPr/>
      <dgm:t>
        <a:bodyPr/>
        <a:lstStyle/>
        <a:p>
          <a:endParaRPr lang="fr-CA"/>
        </a:p>
      </dgm:t>
    </dgm:pt>
    <dgm:pt modelId="{2B27E9EA-34FA-4565-ADC8-BE12BB6D9836}">
      <dgm:prSet phldrT="[Texte]"/>
      <dgm:spPr>
        <a:solidFill>
          <a:srgbClr val="A3CAC4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Performance individuelle</a:t>
          </a:r>
        </a:p>
      </dgm:t>
    </dgm:pt>
    <dgm:pt modelId="{ADFE04D4-7CC3-4525-AC4A-A2704F36F9BF}" type="parTrans" cxnId="{3DE34FB4-4CC4-40DD-8AAC-A42BFF911ABC}">
      <dgm:prSet/>
      <dgm:spPr/>
      <dgm:t>
        <a:bodyPr/>
        <a:lstStyle/>
        <a:p>
          <a:endParaRPr lang="fr-CA"/>
        </a:p>
      </dgm:t>
    </dgm:pt>
    <dgm:pt modelId="{C5513B9C-FCEE-4FC8-A5F3-A2536C8C8248}" type="sibTrans" cxnId="{3DE34FB4-4CC4-40DD-8AAC-A42BFF911ABC}">
      <dgm:prSet/>
      <dgm:spPr/>
      <dgm:t>
        <a:bodyPr/>
        <a:lstStyle/>
        <a:p>
          <a:endParaRPr lang="fr-CA"/>
        </a:p>
      </dgm:t>
    </dgm:pt>
    <dgm:pt modelId="{8C0C9B94-9F22-40E7-A0A7-E91F7C0865A7}">
      <dgm:prSet phldrT="[Texte]"/>
      <dgm:spPr/>
      <dgm:t>
        <a:bodyPr/>
        <a:lstStyle/>
        <a:p>
          <a:r>
            <a:rPr lang="fr-CA" dirty="0"/>
            <a:t>Influence des normes sociales ou collectives </a:t>
          </a:r>
        </a:p>
      </dgm:t>
    </dgm:pt>
    <dgm:pt modelId="{CD614DA7-F462-42A3-9CA6-1484507CE2B3}" type="parTrans" cxnId="{4C85FCC2-9502-4BF2-883F-C271A6EACA4C}">
      <dgm:prSet/>
      <dgm:spPr/>
      <dgm:t>
        <a:bodyPr/>
        <a:lstStyle/>
        <a:p>
          <a:endParaRPr lang="fr-CA"/>
        </a:p>
      </dgm:t>
    </dgm:pt>
    <dgm:pt modelId="{DCF616E6-CA3D-400D-B7CC-1BE20B8BCA71}" type="sibTrans" cxnId="{4C85FCC2-9502-4BF2-883F-C271A6EACA4C}">
      <dgm:prSet/>
      <dgm:spPr/>
      <dgm:t>
        <a:bodyPr/>
        <a:lstStyle/>
        <a:p>
          <a:endParaRPr lang="fr-CA"/>
        </a:p>
      </dgm:t>
    </dgm:pt>
    <dgm:pt modelId="{0DC5CEB5-A8BC-4C7A-931D-61533B363E4C}">
      <dgm:prSet phldrT="[Texte]"/>
      <dgm:spPr/>
      <dgm:t>
        <a:bodyPr/>
        <a:lstStyle/>
        <a:p>
          <a:r>
            <a:rPr lang="fr-CA" dirty="0"/>
            <a:t>Communication ouverte</a:t>
          </a:r>
        </a:p>
      </dgm:t>
    </dgm:pt>
    <dgm:pt modelId="{0AB988FA-E96E-4C50-98B3-6A4B7FAE4BE9}" type="parTrans" cxnId="{5A924E72-7783-4A94-9CCE-8147CBBF73DE}">
      <dgm:prSet/>
      <dgm:spPr/>
      <dgm:t>
        <a:bodyPr/>
        <a:lstStyle/>
        <a:p>
          <a:endParaRPr lang="fr-CA"/>
        </a:p>
      </dgm:t>
    </dgm:pt>
    <dgm:pt modelId="{B9428E8F-FD39-4DB2-B7E8-6C8D437CDE9D}" type="sibTrans" cxnId="{5A924E72-7783-4A94-9CCE-8147CBBF73DE}">
      <dgm:prSet/>
      <dgm:spPr/>
      <dgm:t>
        <a:bodyPr/>
        <a:lstStyle/>
        <a:p>
          <a:endParaRPr lang="fr-CA"/>
        </a:p>
      </dgm:t>
    </dgm:pt>
    <dgm:pt modelId="{58E41166-416A-4FD5-8635-2F4B4B35CF27}">
      <dgm:prSet phldrT="[Texte]"/>
      <dgm:spPr/>
      <dgm:t>
        <a:bodyPr/>
        <a:lstStyle/>
        <a:p>
          <a:r>
            <a:rPr lang="fr-CA" dirty="0"/>
            <a:t>Acceptation par le groupe</a:t>
          </a:r>
        </a:p>
      </dgm:t>
    </dgm:pt>
    <dgm:pt modelId="{85F4754C-ABA5-406F-A230-7AB80EA77201}" type="parTrans" cxnId="{D2D8EA50-8A64-4F90-895C-E332DFD3EEFD}">
      <dgm:prSet/>
      <dgm:spPr/>
      <dgm:t>
        <a:bodyPr/>
        <a:lstStyle/>
        <a:p>
          <a:endParaRPr lang="fr-CA"/>
        </a:p>
      </dgm:t>
    </dgm:pt>
    <dgm:pt modelId="{688CDC13-0546-48B1-B2ED-403B0959D403}" type="sibTrans" cxnId="{D2D8EA50-8A64-4F90-895C-E332DFD3EEFD}">
      <dgm:prSet/>
      <dgm:spPr/>
      <dgm:t>
        <a:bodyPr/>
        <a:lstStyle/>
        <a:p>
          <a:endParaRPr lang="fr-CA"/>
        </a:p>
      </dgm:t>
    </dgm:pt>
    <dgm:pt modelId="{8273F153-B5DF-41F6-B8E8-14219AF11659}" type="pres">
      <dgm:prSet presAssocID="{4B2E65CC-1493-45AD-9F44-BE7D34C1BD3C}" presName="Name0" presStyleCnt="0">
        <dgm:presLayoutVars>
          <dgm:dir/>
          <dgm:animLvl val="lvl"/>
          <dgm:resizeHandles val="exact"/>
        </dgm:presLayoutVars>
      </dgm:prSet>
      <dgm:spPr/>
    </dgm:pt>
    <dgm:pt modelId="{09898B0E-47DE-47AB-AF1C-533225EC7D83}" type="pres">
      <dgm:prSet presAssocID="{2BD10B63-9063-4416-9AF5-84E1CC0E3054}" presName="linNode" presStyleCnt="0"/>
      <dgm:spPr/>
    </dgm:pt>
    <dgm:pt modelId="{8E78100B-5831-4D97-AFB8-A65BECBAFB0C}" type="pres">
      <dgm:prSet presAssocID="{2BD10B63-9063-4416-9AF5-84E1CC0E3054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CD2255E0-AA22-4167-98E9-11E83921A9F6}" type="pres">
      <dgm:prSet presAssocID="{2BD10B63-9063-4416-9AF5-84E1CC0E3054}" presName="descendantText" presStyleLbl="alignAccFollowNode1" presStyleIdx="0" presStyleCnt="2">
        <dgm:presLayoutVars>
          <dgm:bulletEnabled val="1"/>
        </dgm:presLayoutVars>
      </dgm:prSet>
      <dgm:spPr/>
    </dgm:pt>
    <dgm:pt modelId="{20B8B10B-1079-42D7-B948-FF5285F3A4C6}" type="pres">
      <dgm:prSet presAssocID="{9A49AAF0-17CF-4CEF-A495-E16F63634153}" presName="sp" presStyleCnt="0"/>
      <dgm:spPr/>
    </dgm:pt>
    <dgm:pt modelId="{C0376A10-D6CD-486F-A0FC-59EDCA2D9AF9}" type="pres">
      <dgm:prSet presAssocID="{2B27E9EA-34FA-4565-ADC8-BE12BB6D9836}" presName="linNode" presStyleCnt="0"/>
      <dgm:spPr/>
    </dgm:pt>
    <dgm:pt modelId="{00E7BA35-02C2-4DD2-A134-66FB9FA9FAF8}" type="pres">
      <dgm:prSet presAssocID="{2B27E9EA-34FA-4565-ADC8-BE12BB6D9836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7EFFAFF1-0222-45F2-86B0-03CA4CE147EA}" type="pres">
      <dgm:prSet presAssocID="{2B27E9EA-34FA-4565-ADC8-BE12BB6D9836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EC2BB915-8810-4B42-8B7E-C8422B23E106}" type="presOf" srcId="{58E41166-416A-4FD5-8635-2F4B4B35CF27}" destId="{CD2255E0-AA22-4167-98E9-11E83921A9F6}" srcOrd="0" destOrd="1" presId="urn:microsoft.com/office/officeart/2005/8/layout/vList5"/>
    <dgm:cxn modelId="{0CF1F91D-152F-4742-8E61-9A414D0A6B33}" type="presOf" srcId="{8C0C9B94-9F22-40E7-A0A7-E91F7C0865A7}" destId="{7EFFAFF1-0222-45F2-86B0-03CA4CE147EA}" srcOrd="0" destOrd="0" presId="urn:microsoft.com/office/officeart/2005/8/layout/vList5"/>
    <dgm:cxn modelId="{72899C70-C7F3-4756-9C95-A9F0FC1EAB03}" type="presOf" srcId="{4B2E65CC-1493-45AD-9F44-BE7D34C1BD3C}" destId="{8273F153-B5DF-41F6-B8E8-14219AF11659}" srcOrd="0" destOrd="0" presId="urn:microsoft.com/office/officeart/2005/8/layout/vList5"/>
    <dgm:cxn modelId="{D2D8EA50-8A64-4F90-895C-E332DFD3EEFD}" srcId="{2BD10B63-9063-4416-9AF5-84E1CC0E3054}" destId="{58E41166-416A-4FD5-8635-2F4B4B35CF27}" srcOrd="1" destOrd="0" parTransId="{85F4754C-ABA5-406F-A230-7AB80EA77201}" sibTransId="{688CDC13-0546-48B1-B2ED-403B0959D403}"/>
    <dgm:cxn modelId="{5A924E72-7783-4A94-9CCE-8147CBBF73DE}" srcId="{2B27E9EA-34FA-4565-ADC8-BE12BB6D9836}" destId="{0DC5CEB5-A8BC-4C7A-931D-61533B363E4C}" srcOrd="1" destOrd="0" parTransId="{0AB988FA-E96E-4C50-98B3-6A4B7FAE4BE9}" sibTransId="{B9428E8F-FD39-4DB2-B7E8-6C8D437CDE9D}"/>
    <dgm:cxn modelId="{6EB59452-6D01-41D6-845D-392677B69801}" srcId="{2BD10B63-9063-4416-9AF5-84E1CC0E3054}" destId="{A285BE7B-4A7C-4528-951C-B391596985E1}" srcOrd="0" destOrd="0" parTransId="{15DB53D9-6C1B-42E8-B952-E2070C7B2DD8}" sibTransId="{B1968D3D-B51D-4F78-A588-761A2FCD054E}"/>
    <dgm:cxn modelId="{EAE1F586-F19B-4E48-AB02-127BF199E15D}" type="presOf" srcId="{2BD10B63-9063-4416-9AF5-84E1CC0E3054}" destId="{8E78100B-5831-4D97-AFB8-A65BECBAFB0C}" srcOrd="0" destOrd="0" presId="urn:microsoft.com/office/officeart/2005/8/layout/vList5"/>
    <dgm:cxn modelId="{97B65590-D273-46C4-BAD9-1A9E9174C2E5}" type="presOf" srcId="{0DC5CEB5-A8BC-4C7A-931D-61533B363E4C}" destId="{7EFFAFF1-0222-45F2-86B0-03CA4CE147EA}" srcOrd="0" destOrd="1" presId="urn:microsoft.com/office/officeart/2005/8/layout/vList5"/>
    <dgm:cxn modelId="{C8B5EA9C-1917-4F26-B958-3EA0AD78F593}" type="presOf" srcId="{2B27E9EA-34FA-4565-ADC8-BE12BB6D9836}" destId="{00E7BA35-02C2-4DD2-A134-66FB9FA9FAF8}" srcOrd="0" destOrd="0" presId="urn:microsoft.com/office/officeart/2005/8/layout/vList5"/>
    <dgm:cxn modelId="{D89B39AD-6B6A-4C31-ACD5-20C2DF62E019}" srcId="{4B2E65CC-1493-45AD-9F44-BE7D34C1BD3C}" destId="{2BD10B63-9063-4416-9AF5-84E1CC0E3054}" srcOrd="0" destOrd="0" parTransId="{F0E1EB84-C1F4-4BDE-8E08-25D72B91B9B6}" sibTransId="{9A49AAF0-17CF-4CEF-A495-E16F63634153}"/>
    <dgm:cxn modelId="{3DE34FB4-4CC4-40DD-8AAC-A42BFF911ABC}" srcId="{4B2E65CC-1493-45AD-9F44-BE7D34C1BD3C}" destId="{2B27E9EA-34FA-4565-ADC8-BE12BB6D9836}" srcOrd="1" destOrd="0" parTransId="{ADFE04D4-7CC3-4525-AC4A-A2704F36F9BF}" sibTransId="{C5513B9C-FCEE-4FC8-A5F3-A2536C8C8248}"/>
    <dgm:cxn modelId="{4C85FCC2-9502-4BF2-883F-C271A6EACA4C}" srcId="{2B27E9EA-34FA-4565-ADC8-BE12BB6D9836}" destId="{8C0C9B94-9F22-40E7-A0A7-E91F7C0865A7}" srcOrd="0" destOrd="0" parTransId="{CD614DA7-F462-42A3-9CA6-1484507CE2B3}" sibTransId="{DCF616E6-CA3D-400D-B7CC-1BE20B8BCA71}"/>
    <dgm:cxn modelId="{3AFABFC5-22C7-40A2-B4A3-275C0BD484E4}" type="presOf" srcId="{A285BE7B-4A7C-4528-951C-B391596985E1}" destId="{CD2255E0-AA22-4167-98E9-11E83921A9F6}" srcOrd="0" destOrd="0" presId="urn:microsoft.com/office/officeart/2005/8/layout/vList5"/>
    <dgm:cxn modelId="{8440A8D0-59F2-4BC7-8B4F-0A1FD3047BBB}" type="presParOf" srcId="{8273F153-B5DF-41F6-B8E8-14219AF11659}" destId="{09898B0E-47DE-47AB-AF1C-533225EC7D83}" srcOrd="0" destOrd="0" presId="urn:microsoft.com/office/officeart/2005/8/layout/vList5"/>
    <dgm:cxn modelId="{3378D063-5F69-4557-A38B-C3E2677A9729}" type="presParOf" srcId="{09898B0E-47DE-47AB-AF1C-533225EC7D83}" destId="{8E78100B-5831-4D97-AFB8-A65BECBAFB0C}" srcOrd="0" destOrd="0" presId="urn:microsoft.com/office/officeart/2005/8/layout/vList5"/>
    <dgm:cxn modelId="{BD8BB112-8460-4B63-88F4-62C738206811}" type="presParOf" srcId="{09898B0E-47DE-47AB-AF1C-533225EC7D83}" destId="{CD2255E0-AA22-4167-98E9-11E83921A9F6}" srcOrd="1" destOrd="0" presId="urn:microsoft.com/office/officeart/2005/8/layout/vList5"/>
    <dgm:cxn modelId="{DDAA81E2-6470-4814-8A65-271A9E63749C}" type="presParOf" srcId="{8273F153-B5DF-41F6-B8E8-14219AF11659}" destId="{20B8B10B-1079-42D7-B948-FF5285F3A4C6}" srcOrd="1" destOrd="0" presId="urn:microsoft.com/office/officeart/2005/8/layout/vList5"/>
    <dgm:cxn modelId="{A4CBB47E-244A-429B-A926-01C07DF8E39F}" type="presParOf" srcId="{8273F153-B5DF-41F6-B8E8-14219AF11659}" destId="{C0376A10-D6CD-486F-A0FC-59EDCA2D9AF9}" srcOrd="2" destOrd="0" presId="urn:microsoft.com/office/officeart/2005/8/layout/vList5"/>
    <dgm:cxn modelId="{D7655061-2156-4E6C-86E9-F4AF4D33FB9E}" type="presParOf" srcId="{C0376A10-D6CD-486F-A0FC-59EDCA2D9AF9}" destId="{00E7BA35-02C2-4DD2-A134-66FB9FA9FAF8}" srcOrd="0" destOrd="0" presId="urn:microsoft.com/office/officeart/2005/8/layout/vList5"/>
    <dgm:cxn modelId="{7D3989A8-7FA7-4500-818A-886878531ABB}" type="presParOf" srcId="{C0376A10-D6CD-486F-A0FC-59EDCA2D9AF9}" destId="{7EFFAFF1-0222-45F2-86B0-03CA4CE14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C93276-4A36-4C9F-A1A2-1B5F01FB736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6F5EB4D1-F7AB-4681-AB13-E8757CEE2C3A}">
      <dgm:prSet phldrT="[Texte]"/>
      <dgm:spPr>
        <a:solidFill>
          <a:srgbClr val="F7D6B7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Système fermé</a:t>
          </a:r>
        </a:p>
      </dgm:t>
    </dgm:pt>
    <dgm:pt modelId="{48E4D4D1-C066-4525-BDD4-98B0912561AD}" type="parTrans" cxnId="{8C14E32B-8B02-4CE9-ADE9-9CCC3E41D7FA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F7152ECD-CD6A-49A6-AC2D-71225CEE49B6}" type="sibTrans" cxnId="{8C14E32B-8B02-4CE9-ADE9-9CCC3E41D7FA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9BEADAC4-A07D-4D2C-9012-CF32B6D3F916}">
      <dgm:prSet phldrT="[Texte]"/>
      <dgm:spPr/>
      <dgm:t>
        <a:bodyPr/>
        <a:lstStyle/>
        <a:p>
          <a:r>
            <a:rPr lang="fr-CA" dirty="0">
              <a:solidFill>
                <a:schemeClr val="tx1"/>
              </a:solidFill>
            </a:rPr>
            <a:t>N’interagit pas avec l’environnement externe.</a:t>
          </a:r>
        </a:p>
      </dgm:t>
    </dgm:pt>
    <dgm:pt modelId="{D8E7184F-2277-452F-A731-1067B8C44D76}" type="parTrans" cxnId="{36EAB125-5634-4CBA-8E47-1AF8A193AF4B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A7011F87-0A65-4EFD-8967-93B82D6806C9}" type="sibTrans" cxnId="{36EAB125-5634-4CBA-8E47-1AF8A193AF4B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D7BE649B-9CA6-44F8-A07C-4E086EF74F4F}">
      <dgm:prSet phldrT="[Texte]"/>
      <dgm:spPr/>
      <dgm:t>
        <a:bodyPr/>
        <a:lstStyle/>
        <a:p>
          <a:r>
            <a:rPr lang="fr-CA" dirty="0">
              <a:solidFill>
                <a:schemeClr val="tx1"/>
              </a:solidFill>
            </a:rPr>
            <a:t>Conduit à l’entropie.</a:t>
          </a:r>
        </a:p>
      </dgm:t>
    </dgm:pt>
    <dgm:pt modelId="{FA58480E-49AC-429C-AADF-F4ED9EA50AA2}" type="parTrans" cxnId="{75575615-D257-4AEC-B72B-069DCF48CAD9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3130D1B4-86AA-47B9-ADC4-CB77FDD54B69}" type="sibTrans" cxnId="{75575615-D257-4AEC-B72B-069DCF48CAD9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20932442-E233-439D-A273-C7C0C0B952ED}">
      <dgm:prSet phldrT="[Texte]"/>
      <dgm:spPr>
        <a:solidFill>
          <a:srgbClr val="8DC1C5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Système ouvert</a:t>
          </a:r>
        </a:p>
      </dgm:t>
    </dgm:pt>
    <dgm:pt modelId="{861E5BF7-FBEB-43A5-A850-EFD015B7A793}" type="parTrans" cxnId="{CADDC305-0E25-4F76-8232-0AE23C50CD31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B1B9FCE0-F720-4C76-B935-AC5CC7BF0B01}" type="sibTrans" cxnId="{CADDC305-0E25-4F76-8232-0AE23C50CD31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A32D4A91-7333-45C0-B289-785BE04675B7}">
      <dgm:prSet phldrT="[Texte]"/>
      <dgm:spPr/>
      <dgm:t>
        <a:bodyPr/>
        <a:lstStyle/>
        <a:p>
          <a:r>
            <a:rPr lang="fr-CA" dirty="0">
              <a:solidFill>
                <a:schemeClr val="tx1"/>
              </a:solidFill>
            </a:rPr>
            <a:t>Interagit avec les facteurs </a:t>
          </a:r>
          <a:br>
            <a:rPr lang="fr-CA" dirty="0">
              <a:solidFill>
                <a:schemeClr val="tx1"/>
              </a:solidFill>
            </a:rPr>
          </a:br>
          <a:r>
            <a:rPr lang="fr-CA" dirty="0">
              <a:solidFill>
                <a:schemeClr val="tx1"/>
              </a:solidFill>
            </a:rPr>
            <a:t>de l’environnement externe.</a:t>
          </a:r>
        </a:p>
      </dgm:t>
    </dgm:pt>
    <dgm:pt modelId="{34788783-EB71-4B21-92E1-4299CDD1E269}" type="parTrans" cxnId="{0FA9DBA9-02DA-470A-B2DB-F32D9CFBD4E6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2071E27F-7F01-449D-B92D-25E67D359E1B}" type="sibTrans" cxnId="{0FA9DBA9-02DA-470A-B2DB-F32D9CFBD4E6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C8A2DED0-E8E3-46BE-A08D-E386D70D5FDF}">
      <dgm:prSet phldrT="[Texte]"/>
      <dgm:spPr/>
      <dgm:t>
        <a:bodyPr/>
        <a:lstStyle/>
        <a:p>
          <a:r>
            <a:rPr lang="fr-CA" dirty="0">
              <a:solidFill>
                <a:schemeClr val="tx1"/>
              </a:solidFill>
            </a:rPr>
            <a:t>Il y a interdépendance entre le système et l’environnement externe.</a:t>
          </a:r>
        </a:p>
      </dgm:t>
    </dgm:pt>
    <dgm:pt modelId="{88F03A24-475B-4DF3-89ED-E6F3E9AE4B3D}" type="parTrans" cxnId="{1906DB1F-1D22-4CF9-B7A1-940F469BBF7A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4E804ADA-25A7-45C4-B2E0-A5817FCFEDBB}" type="sibTrans" cxnId="{1906DB1F-1D22-4CF9-B7A1-940F469BBF7A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3A8C0501-DA64-41A1-9DEC-2A5593FC0D79}" type="pres">
      <dgm:prSet presAssocID="{7BC93276-4A36-4C9F-A1A2-1B5F01FB736E}" presName="Name0" presStyleCnt="0">
        <dgm:presLayoutVars>
          <dgm:dir/>
          <dgm:animLvl val="lvl"/>
          <dgm:resizeHandles val="exact"/>
        </dgm:presLayoutVars>
      </dgm:prSet>
      <dgm:spPr/>
    </dgm:pt>
    <dgm:pt modelId="{07EC290D-2F9A-4C0C-A57D-2211FD27DA2B}" type="pres">
      <dgm:prSet presAssocID="{6F5EB4D1-F7AB-4681-AB13-E8757CEE2C3A}" presName="linNode" presStyleCnt="0"/>
      <dgm:spPr/>
    </dgm:pt>
    <dgm:pt modelId="{599FC6EA-D308-4446-8657-FFA59F5D465B}" type="pres">
      <dgm:prSet presAssocID="{6F5EB4D1-F7AB-4681-AB13-E8757CEE2C3A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7E03C85A-A3FA-4886-B784-C6E97DC0E40E}" type="pres">
      <dgm:prSet presAssocID="{6F5EB4D1-F7AB-4681-AB13-E8757CEE2C3A}" presName="descendantText" presStyleLbl="alignAccFollowNode1" presStyleIdx="0" presStyleCnt="2">
        <dgm:presLayoutVars>
          <dgm:bulletEnabled val="1"/>
        </dgm:presLayoutVars>
      </dgm:prSet>
      <dgm:spPr/>
    </dgm:pt>
    <dgm:pt modelId="{C988AE23-6303-4F6F-8C75-6366E0275F4D}" type="pres">
      <dgm:prSet presAssocID="{F7152ECD-CD6A-49A6-AC2D-71225CEE49B6}" presName="sp" presStyleCnt="0"/>
      <dgm:spPr/>
    </dgm:pt>
    <dgm:pt modelId="{C03CA19A-4029-4477-88FB-87A71B30CF9E}" type="pres">
      <dgm:prSet presAssocID="{20932442-E233-439D-A273-C7C0C0B952ED}" presName="linNode" presStyleCnt="0"/>
      <dgm:spPr/>
    </dgm:pt>
    <dgm:pt modelId="{4D225862-3DB5-4ACC-9F4D-410456BC3A66}" type="pres">
      <dgm:prSet presAssocID="{20932442-E233-439D-A273-C7C0C0B952ED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B89E556C-1368-4B65-91BF-E09CDCDE6183}" type="pres">
      <dgm:prSet presAssocID="{20932442-E233-439D-A273-C7C0C0B952ED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CADDC305-0E25-4F76-8232-0AE23C50CD31}" srcId="{7BC93276-4A36-4C9F-A1A2-1B5F01FB736E}" destId="{20932442-E233-439D-A273-C7C0C0B952ED}" srcOrd="1" destOrd="0" parTransId="{861E5BF7-FBEB-43A5-A850-EFD015B7A793}" sibTransId="{B1B9FCE0-F720-4C76-B935-AC5CC7BF0B01}"/>
    <dgm:cxn modelId="{75575615-D257-4AEC-B72B-069DCF48CAD9}" srcId="{6F5EB4D1-F7AB-4681-AB13-E8757CEE2C3A}" destId="{D7BE649B-9CA6-44F8-A07C-4E086EF74F4F}" srcOrd="1" destOrd="0" parTransId="{FA58480E-49AC-429C-AADF-F4ED9EA50AA2}" sibTransId="{3130D1B4-86AA-47B9-ADC4-CB77FDD54B69}"/>
    <dgm:cxn modelId="{1906DB1F-1D22-4CF9-B7A1-940F469BBF7A}" srcId="{20932442-E233-439D-A273-C7C0C0B952ED}" destId="{C8A2DED0-E8E3-46BE-A08D-E386D70D5FDF}" srcOrd="1" destOrd="0" parTransId="{88F03A24-475B-4DF3-89ED-E6F3E9AE4B3D}" sibTransId="{4E804ADA-25A7-45C4-B2E0-A5817FCFEDBB}"/>
    <dgm:cxn modelId="{36EAB125-5634-4CBA-8E47-1AF8A193AF4B}" srcId="{6F5EB4D1-F7AB-4681-AB13-E8757CEE2C3A}" destId="{9BEADAC4-A07D-4D2C-9012-CF32B6D3F916}" srcOrd="0" destOrd="0" parTransId="{D8E7184F-2277-452F-A731-1067B8C44D76}" sibTransId="{A7011F87-0A65-4EFD-8967-93B82D6806C9}"/>
    <dgm:cxn modelId="{8C14E32B-8B02-4CE9-ADE9-9CCC3E41D7FA}" srcId="{7BC93276-4A36-4C9F-A1A2-1B5F01FB736E}" destId="{6F5EB4D1-F7AB-4681-AB13-E8757CEE2C3A}" srcOrd="0" destOrd="0" parTransId="{48E4D4D1-C066-4525-BDD4-98B0912561AD}" sibTransId="{F7152ECD-CD6A-49A6-AC2D-71225CEE49B6}"/>
    <dgm:cxn modelId="{25B80B53-5E26-4062-B837-A4C91FC5E241}" type="presOf" srcId="{D7BE649B-9CA6-44F8-A07C-4E086EF74F4F}" destId="{7E03C85A-A3FA-4886-B784-C6E97DC0E40E}" srcOrd="0" destOrd="1" presId="urn:microsoft.com/office/officeart/2005/8/layout/vList5"/>
    <dgm:cxn modelId="{88C9C356-054E-4122-8A74-D3D6305F565A}" type="presOf" srcId="{9BEADAC4-A07D-4D2C-9012-CF32B6D3F916}" destId="{7E03C85A-A3FA-4886-B784-C6E97DC0E40E}" srcOrd="0" destOrd="0" presId="urn:microsoft.com/office/officeart/2005/8/layout/vList5"/>
    <dgm:cxn modelId="{806F9D5A-9561-4E10-B73E-998938D91296}" type="presOf" srcId="{C8A2DED0-E8E3-46BE-A08D-E386D70D5FDF}" destId="{B89E556C-1368-4B65-91BF-E09CDCDE6183}" srcOrd="0" destOrd="1" presId="urn:microsoft.com/office/officeart/2005/8/layout/vList5"/>
    <dgm:cxn modelId="{8C78318E-4847-4190-BA6B-799CFBD4B8AF}" type="presOf" srcId="{6F5EB4D1-F7AB-4681-AB13-E8757CEE2C3A}" destId="{599FC6EA-D308-4446-8657-FFA59F5D465B}" srcOrd="0" destOrd="0" presId="urn:microsoft.com/office/officeart/2005/8/layout/vList5"/>
    <dgm:cxn modelId="{33685CA2-0EE5-4F36-B99E-75FE9B12D4BD}" type="presOf" srcId="{20932442-E233-439D-A273-C7C0C0B952ED}" destId="{4D225862-3DB5-4ACC-9F4D-410456BC3A66}" srcOrd="0" destOrd="0" presId="urn:microsoft.com/office/officeart/2005/8/layout/vList5"/>
    <dgm:cxn modelId="{0FA9DBA9-02DA-470A-B2DB-F32D9CFBD4E6}" srcId="{20932442-E233-439D-A273-C7C0C0B952ED}" destId="{A32D4A91-7333-45C0-B289-785BE04675B7}" srcOrd="0" destOrd="0" parTransId="{34788783-EB71-4B21-92E1-4299CDD1E269}" sibTransId="{2071E27F-7F01-449D-B92D-25E67D359E1B}"/>
    <dgm:cxn modelId="{0DA2DCCE-C4EA-48E4-8F0A-B75F7DBB5F83}" type="presOf" srcId="{7BC93276-4A36-4C9F-A1A2-1B5F01FB736E}" destId="{3A8C0501-DA64-41A1-9DEC-2A5593FC0D79}" srcOrd="0" destOrd="0" presId="urn:microsoft.com/office/officeart/2005/8/layout/vList5"/>
    <dgm:cxn modelId="{64F46ADC-0B91-4A4A-A1BA-1BC0E8421285}" type="presOf" srcId="{A32D4A91-7333-45C0-B289-785BE04675B7}" destId="{B89E556C-1368-4B65-91BF-E09CDCDE6183}" srcOrd="0" destOrd="0" presId="urn:microsoft.com/office/officeart/2005/8/layout/vList5"/>
    <dgm:cxn modelId="{6A6370E5-CE67-4450-9030-9AB5DC572C3E}" type="presParOf" srcId="{3A8C0501-DA64-41A1-9DEC-2A5593FC0D79}" destId="{07EC290D-2F9A-4C0C-A57D-2211FD27DA2B}" srcOrd="0" destOrd="0" presId="urn:microsoft.com/office/officeart/2005/8/layout/vList5"/>
    <dgm:cxn modelId="{C46FB2CE-DAD9-4038-8297-A18A15F2C5C6}" type="presParOf" srcId="{07EC290D-2F9A-4C0C-A57D-2211FD27DA2B}" destId="{599FC6EA-D308-4446-8657-FFA59F5D465B}" srcOrd="0" destOrd="0" presId="urn:microsoft.com/office/officeart/2005/8/layout/vList5"/>
    <dgm:cxn modelId="{643C9C7E-BD41-45FE-9F64-A0E57C664E7C}" type="presParOf" srcId="{07EC290D-2F9A-4C0C-A57D-2211FD27DA2B}" destId="{7E03C85A-A3FA-4886-B784-C6E97DC0E40E}" srcOrd="1" destOrd="0" presId="urn:microsoft.com/office/officeart/2005/8/layout/vList5"/>
    <dgm:cxn modelId="{DA5DC500-BB53-445F-B394-F0E3CEEE9146}" type="presParOf" srcId="{3A8C0501-DA64-41A1-9DEC-2A5593FC0D79}" destId="{C988AE23-6303-4F6F-8C75-6366E0275F4D}" srcOrd="1" destOrd="0" presId="urn:microsoft.com/office/officeart/2005/8/layout/vList5"/>
    <dgm:cxn modelId="{B90D5EEF-8EF2-45CF-8819-5072154A09D2}" type="presParOf" srcId="{3A8C0501-DA64-41A1-9DEC-2A5593FC0D79}" destId="{C03CA19A-4029-4477-88FB-87A71B30CF9E}" srcOrd="2" destOrd="0" presId="urn:microsoft.com/office/officeart/2005/8/layout/vList5"/>
    <dgm:cxn modelId="{F73830E5-2F3D-474D-BBBD-D83591C1B7F4}" type="presParOf" srcId="{C03CA19A-4029-4477-88FB-87A71B30CF9E}" destId="{4D225862-3DB5-4ACC-9F4D-410456BC3A66}" srcOrd="0" destOrd="0" presId="urn:microsoft.com/office/officeart/2005/8/layout/vList5"/>
    <dgm:cxn modelId="{4FC8D6EB-C0F8-470B-8F82-D972BC1A99AE}" type="presParOf" srcId="{C03CA19A-4029-4477-88FB-87A71B30CF9E}" destId="{B89E556C-1368-4B65-91BF-E09CDCDE618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C93276-4A36-4C9F-A1A2-1B5F01FB736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3A8C0501-DA64-41A1-9DEC-2A5593FC0D79}" type="pres">
      <dgm:prSet presAssocID="{7BC93276-4A36-4C9F-A1A2-1B5F01FB736E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7E138CDB-D33F-9341-A607-86E0AFDB6905}" type="presOf" srcId="{7BC93276-4A36-4C9F-A1A2-1B5F01FB736E}" destId="{3A8C0501-DA64-41A1-9DEC-2A5593FC0D7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7342B1-55FB-4148-AAAD-BE5F3AAF7FF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8E81D93D-934B-4783-BCD6-AF4546AF56D3}">
      <dgm:prSet phldrT="[Texte]"/>
      <dgm:spPr>
        <a:solidFill>
          <a:srgbClr val="F7D6B7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Taille de l’organisation</a:t>
          </a:r>
        </a:p>
      </dgm:t>
    </dgm:pt>
    <dgm:pt modelId="{6C34B438-CDCF-4C8B-AED6-44C12C1C40F7}" type="parTrans" cxnId="{32FC77C7-5C9C-4020-BB84-F941167D2C9F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89DF1319-3719-49D3-B848-F4E9AD0D984C}" type="sibTrans" cxnId="{32FC77C7-5C9C-4020-BB84-F941167D2C9F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E95A0A71-2B5C-4EE1-BA76-1D8AFB2EEE3A}">
      <dgm:prSet phldrT="[Texte]"/>
      <dgm:spPr/>
      <dgm:t>
        <a:bodyPr/>
        <a:lstStyle/>
        <a:p>
          <a:r>
            <a:rPr lang="fr-CA" dirty="0">
              <a:solidFill>
                <a:schemeClr val="tx1"/>
              </a:solidFill>
            </a:rPr>
            <a:t>Technologies de production</a:t>
          </a:r>
        </a:p>
      </dgm:t>
    </dgm:pt>
    <dgm:pt modelId="{2F282D23-E702-4F16-9B1F-3608C3F0FDE1}" type="parTrans" cxnId="{E49B4391-C803-4FF0-87CC-0DE9E84938FE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C5B0F03E-82AD-4AE1-9CCD-7348338118E5}" type="sibTrans" cxnId="{E49B4391-C803-4FF0-87CC-0DE9E84938FE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1E5C1618-74BC-4A63-8D3C-0892216A9566}">
      <dgm:prSet phldrT="[Texte]"/>
      <dgm:spPr/>
      <dgm:t>
        <a:bodyPr/>
        <a:lstStyle/>
        <a:p>
          <a:r>
            <a:rPr lang="fr-CA" dirty="0">
              <a:solidFill>
                <a:schemeClr val="tx1"/>
              </a:solidFill>
            </a:rPr>
            <a:t>Organisation du travail</a:t>
          </a:r>
        </a:p>
      </dgm:t>
    </dgm:pt>
    <dgm:pt modelId="{813911E5-019E-4C10-8B72-FAD4509E1917}" type="parTrans" cxnId="{4835DDEA-F2CC-4B12-9DA3-BF14CDDF639F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CE634FB5-C0D7-4BC0-9C0C-62EE04D56CCD}" type="sibTrans" cxnId="{4835DDEA-F2CC-4B12-9DA3-BF14CDDF639F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D257EA6E-99FF-4D93-A9E9-6C47AB468D7E}">
      <dgm:prSet phldrT="[Texte]"/>
      <dgm:spPr>
        <a:solidFill>
          <a:srgbClr val="C3E0C6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Incertitude</a:t>
          </a:r>
        </a:p>
      </dgm:t>
    </dgm:pt>
    <dgm:pt modelId="{D831B38C-05BD-4247-9DE1-19E5C05778D4}" type="parTrans" cxnId="{72F6A6B6-7977-419F-82C1-F801BE4BFA85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C8DB794A-F57E-443E-8F68-E2E94B4BA140}" type="sibTrans" cxnId="{72F6A6B6-7977-419F-82C1-F801BE4BFA85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C37C09F9-9254-46B3-A34D-A75390BDA7BD}">
      <dgm:prSet phldrT="[Texte]"/>
      <dgm:spPr/>
      <dgm:t>
        <a:bodyPr/>
        <a:lstStyle/>
        <a:p>
          <a:r>
            <a:rPr lang="fr-CA" dirty="0">
              <a:solidFill>
                <a:schemeClr val="tx1"/>
              </a:solidFill>
            </a:rPr>
            <a:t>Environnement dynamique</a:t>
          </a:r>
        </a:p>
      </dgm:t>
    </dgm:pt>
    <dgm:pt modelId="{468A29C1-3CBD-4710-94D3-DE226D5FF7E2}" type="parTrans" cxnId="{AC3D9E86-D2B2-4E9B-BCAB-E842B94BBA7D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F556DD5A-48BA-48D5-8C48-F92A84B524D8}" type="sibTrans" cxnId="{AC3D9E86-D2B2-4E9B-BCAB-E842B94BBA7D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9126BED8-65ED-44C9-8B90-F8B30B016EA4}">
      <dgm:prSet phldrT="[Texte]"/>
      <dgm:spPr/>
      <dgm:t>
        <a:bodyPr/>
        <a:lstStyle/>
        <a:p>
          <a:r>
            <a:rPr lang="fr-CA" dirty="0">
              <a:solidFill>
                <a:schemeClr val="tx1"/>
              </a:solidFill>
            </a:rPr>
            <a:t>Hiérarchie</a:t>
          </a:r>
        </a:p>
      </dgm:t>
    </dgm:pt>
    <dgm:pt modelId="{A0128C82-12B4-4B58-8DF3-76CDA1161BAA}" type="sibTrans" cxnId="{E4864083-4A84-4551-BEBB-2DF579C856E3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25F20923-F24A-40FA-9AAE-7A247AC759FB}" type="parTrans" cxnId="{E4864083-4A84-4551-BEBB-2DF579C856E3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CB185EFE-9A77-41FD-B1D2-6B97A40B287F}">
      <dgm:prSet phldrT="[Texte]"/>
      <dgm:spPr/>
      <dgm:t>
        <a:bodyPr/>
        <a:lstStyle/>
        <a:p>
          <a:r>
            <a:rPr lang="fr-CA" dirty="0">
              <a:solidFill>
                <a:schemeClr val="tx1"/>
              </a:solidFill>
            </a:rPr>
            <a:t>Structure</a:t>
          </a:r>
        </a:p>
      </dgm:t>
    </dgm:pt>
    <dgm:pt modelId="{496DE4FE-1AEF-40FB-A126-B468C3F3FA1D}" type="sibTrans" cxnId="{0A5DE960-EDD7-4796-AD41-30E509A63166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50DE5B11-2013-4FC1-BEEA-19EFD47A34C4}" type="parTrans" cxnId="{0A5DE960-EDD7-4796-AD41-30E509A63166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34E4D9EB-E341-4FEB-BCB7-A7E8827701A2}">
      <dgm:prSet phldrT="[Texte]"/>
      <dgm:spPr/>
      <dgm:t>
        <a:bodyPr/>
        <a:lstStyle/>
        <a:p>
          <a:r>
            <a:rPr lang="fr-CA" dirty="0">
              <a:solidFill>
                <a:schemeClr val="tx1"/>
              </a:solidFill>
            </a:rPr>
            <a:t>Degré de spécialisation</a:t>
          </a:r>
        </a:p>
      </dgm:t>
    </dgm:pt>
    <dgm:pt modelId="{C0426C36-12C0-4F9A-91C2-3A9D8DC48F65}" type="parTrans" cxnId="{A6C28918-60D6-4FDC-AD4E-ED4B6BB86445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559C9E78-1BB1-40A7-8732-608A5779F352}" type="sibTrans" cxnId="{A6C28918-60D6-4FDC-AD4E-ED4B6BB86445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BD1A3B0A-FD36-4BE3-9E32-C2266ADF254B}">
      <dgm:prSet phldrT="[Texte]"/>
      <dgm:spPr/>
      <dgm:t>
        <a:bodyPr/>
        <a:lstStyle/>
        <a:p>
          <a:r>
            <a:rPr lang="fr-CA" dirty="0">
              <a:solidFill>
                <a:schemeClr val="tx1"/>
              </a:solidFill>
            </a:rPr>
            <a:t>Imprévisibilité des facteurs externes</a:t>
          </a:r>
        </a:p>
      </dgm:t>
    </dgm:pt>
    <dgm:pt modelId="{0A56CE5A-8799-4843-86A0-C11B8ED60B34}" type="parTrans" cxnId="{3AFCA5A5-45EE-4D5F-9F9B-BBC7F554552F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47F74B6C-8580-4621-B366-0E39B20F5274}" type="sibTrans" cxnId="{3AFCA5A5-45EE-4D5F-9F9B-BBC7F554552F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1B567E1A-1CEC-4B08-B05D-B63D27CF8741}">
      <dgm:prSet/>
      <dgm:spPr>
        <a:solidFill>
          <a:srgbClr val="8DA9AA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Différences individuelles</a:t>
          </a:r>
        </a:p>
      </dgm:t>
    </dgm:pt>
    <dgm:pt modelId="{FE1973BA-56D2-4D93-83E7-EE628AA8BCD2}" type="parTrans" cxnId="{3E533708-CE3F-4E64-A79F-AA969A9EECF1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A967D607-8410-477A-8FCD-90ADF8289743}" type="sibTrans" cxnId="{3E533708-CE3F-4E64-A79F-AA969A9EECF1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DA5CF767-D86B-4747-BF5E-D332B54BD870}">
      <dgm:prSet/>
      <dgm:spPr/>
      <dgm:t>
        <a:bodyPr/>
        <a:lstStyle/>
        <a:p>
          <a:r>
            <a:rPr lang="fr-CA" dirty="0">
              <a:solidFill>
                <a:schemeClr val="tx1"/>
              </a:solidFill>
            </a:rPr>
            <a:t>Motivation, désir d’accomplissement</a:t>
          </a:r>
        </a:p>
      </dgm:t>
    </dgm:pt>
    <dgm:pt modelId="{47353EC2-387C-46B9-9675-D2689A5ABCBE}" type="parTrans" cxnId="{6A30DB00-1B31-4E8F-A779-2F2389DDA032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2BF1CBB2-4F24-451B-9F41-FC7DA5DB18C4}" type="sibTrans" cxnId="{6A30DB00-1B31-4E8F-A779-2F2389DDA032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47F92F50-F9B9-4E8D-86F8-815C94C87541}">
      <dgm:prSet/>
      <dgm:spPr/>
      <dgm:t>
        <a:bodyPr/>
        <a:lstStyle/>
        <a:p>
          <a:r>
            <a:rPr lang="fr-CA" dirty="0">
              <a:solidFill>
                <a:schemeClr val="tx1"/>
              </a:solidFill>
            </a:rPr>
            <a:t>Compétences </a:t>
          </a:r>
        </a:p>
      </dgm:t>
    </dgm:pt>
    <dgm:pt modelId="{08E7255C-771E-4293-81AB-E25D167302E5}" type="parTrans" cxnId="{4EE80FEF-C186-412E-A994-23950F982D49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72667F94-4346-42B7-8501-AA52D3E1727D}" type="sibTrans" cxnId="{4EE80FEF-C186-412E-A994-23950F982D49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3865FCFA-3E6D-4D94-BC6E-507CCDC40A7A}" type="pres">
      <dgm:prSet presAssocID="{737342B1-55FB-4148-AAAD-BE5F3AAF7FF7}" presName="Name0" presStyleCnt="0">
        <dgm:presLayoutVars>
          <dgm:dir/>
          <dgm:animLvl val="lvl"/>
          <dgm:resizeHandles val="exact"/>
        </dgm:presLayoutVars>
      </dgm:prSet>
      <dgm:spPr/>
    </dgm:pt>
    <dgm:pt modelId="{49E35615-212D-48F2-B08F-C1E822675709}" type="pres">
      <dgm:prSet presAssocID="{8E81D93D-934B-4783-BCD6-AF4546AF56D3}" presName="linNode" presStyleCnt="0"/>
      <dgm:spPr/>
    </dgm:pt>
    <dgm:pt modelId="{DEC6D79A-F665-4BBE-BF7B-30A06EB5E38B}" type="pres">
      <dgm:prSet presAssocID="{8E81D93D-934B-4783-BCD6-AF4546AF56D3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CE7FAA42-F802-47C9-ADE4-DFC33DEF58A1}" type="pres">
      <dgm:prSet presAssocID="{8E81D93D-934B-4783-BCD6-AF4546AF56D3}" presName="descendantText" presStyleLbl="alignAccFollowNode1" presStyleIdx="0" presStyleCnt="4">
        <dgm:presLayoutVars>
          <dgm:bulletEnabled val="1"/>
        </dgm:presLayoutVars>
      </dgm:prSet>
      <dgm:spPr/>
    </dgm:pt>
    <dgm:pt modelId="{8F2F969E-C8DB-41A9-8BC3-96E139BA5D74}" type="pres">
      <dgm:prSet presAssocID="{89DF1319-3719-49D3-B848-F4E9AD0D984C}" presName="sp" presStyleCnt="0"/>
      <dgm:spPr/>
    </dgm:pt>
    <dgm:pt modelId="{0ADEFA57-A442-4B06-905D-115DE202BFA6}" type="pres">
      <dgm:prSet presAssocID="{E95A0A71-2B5C-4EE1-BA76-1D8AFB2EEE3A}" presName="linNode" presStyleCnt="0"/>
      <dgm:spPr/>
    </dgm:pt>
    <dgm:pt modelId="{E00D44B8-87A0-44AD-9CC4-2559069DB273}" type="pres">
      <dgm:prSet presAssocID="{E95A0A71-2B5C-4EE1-BA76-1D8AFB2EEE3A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A9BDCE24-1D41-44C3-B673-FC2492D69472}" type="pres">
      <dgm:prSet presAssocID="{E95A0A71-2B5C-4EE1-BA76-1D8AFB2EEE3A}" presName="descendantText" presStyleLbl="alignAccFollowNode1" presStyleIdx="1" presStyleCnt="4">
        <dgm:presLayoutVars>
          <dgm:bulletEnabled val="1"/>
        </dgm:presLayoutVars>
      </dgm:prSet>
      <dgm:spPr/>
    </dgm:pt>
    <dgm:pt modelId="{95514C09-A58B-4BD9-AE65-02C11F871C72}" type="pres">
      <dgm:prSet presAssocID="{C5B0F03E-82AD-4AE1-9CCD-7348338118E5}" presName="sp" presStyleCnt="0"/>
      <dgm:spPr/>
    </dgm:pt>
    <dgm:pt modelId="{E8B63A5E-F1B1-4333-A804-45BE3D6EC13B}" type="pres">
      <dgm:prSet presAssocID="{D257EA6E-99FF-4D93-A9E9-6C47AB468D7E}" presName="linNode" presStyleCnt="0"/>
      <dgm:spPr/>
    </dgm:pt>
    <dgm:pt modelId="{BF18D658-4F9C-4BA3-B38F-26FC6EF06822}" type="pres">
      <dgm:prSet presAssocID="{D257EA6E-99FF-4D93-A9E9-6C47AB468D7E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C28F10FE-A58F-4DBF-9A8C-A15CD6D897C0}" type="pres">
      <dgm:prSet presAssocID="{D257EA6E-99FF-4D93-A9E9-6C47AB468D7E}" presName="descendantText" presStyleLbl="alignAccFollowNode1" presStyleIdx="2" presStyleCnt="4">
        <dgm:presLayoutVars>
          <dgm:bulletEnabled val="1"/>
        </dgm:presLayoutVars>
      </dgm:prSet>
      <dgm:spPr/>
    </dgm:pt>
    <dgm:pt modelId="{EDBDC99E-FABA-4B14-92B5-3E10C145C12E}" type="pres">
      <dgm:prSet presAssocID="{C8DB794A-F57E-443E-8F68-E2E94B4BA140}" presName="sp" presStyleCnt="0"/>
      <dgm:spPr/>
    </dgm:pt>
    <dgm:pt modelId="{61430C13-E4D2-4581-A54C-493D3BDE7BF1}" type="pres">
      <dgm:prSet presAssocID="{1B567E1A-1CEC-4B08-B05D-B63D27CF8741}" presName="linNode" presStyleCnt="0"/>
      <dgm:spPr/>
    </dgm:pt>
    <dgm:pt modelId="{2D918E98-FFB9-49B1-A75A-45013B9A2918}" type="pres">
      <dgm:prSet presAssocID="{1B567E1A-1CEC-4B08-B05D-B63D27CF8741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F7776CE8-5815-4E54-9B8F-D06F6660543A}" type="pres">
      <dgm:prSet presAssocID="{1B567E1A-1CEC-4B08-B05D-B63D27CF8741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6A30DB00-1B31-4E8F-A779-2F2389DDA032}" srcId="{1B567E1A-1CEC-4B08-B05D-B63D27CF8741}" destId="{DA5CF767-D86B-4747-BF5E-D332B54BD870}" srcOrd="0" destOrd="0" parTransId="{47353EC2-387C-46B9-9675-D2689A5ABCBE}" sibTransId="{2BF1CBB2-4F24-451B-9F41-FC7DA5DB18C4}"/>
    <dgm:cxn modelId="{C8244205-DDB5-487B-ACB2-E1A67B2184A0}" type="presOf" srcId="{737342B1-55FB-4148-AAAD-BE5F3AAF7FF7}" destId="{3865FCFA-3E6D-4D94-BC6E-507CCDC40A7A}" srcOrd="0" destOrd="0" presId="urn:microsoft.com/office/officeart/2005/8/layout/vList5"/>
    <dgm:cxn modelId="{3E533708-CE3F-4E64-A79F-AA969A9EECF1}" srcId="{737342B1-55FB-4148-AAAD-BE5F3AAF7FF7}" destId="{1B567E1A-1CEC-4B08-B05D-B63D27CF8741}" srcOrd="3" destOrd="0" parTransId="{FE1973BA-56D2-4D93-83E7-EE628AA8BCD2}" sibTransId="{A967D607-8410-477A-8FCD-90ADF8289743}"/>
    <dgm:cxn modelId="{A6C28918-60D6-4FDC-AD4E-ED4B6BB86445}" srcId="{E95A0A71-2B5C-4EE1-BA76-1D8AFB2EEE3A}" destId="{34E4D9EB-E341-4FEB-BCB7-A7E8827701A2}" srcOrd="1" destOrd="0" parTransId="{C0426C36-12C0-4F9A-91C2-3A9D8DC48F65}" sibTransId="{559C9E78-1BB1-40A7-8732-608A5779F352}"/>
    <dgm:cxn modelId="{1AB0E81A-5E81-479A-B5BA-9A1999DBC44E}" type="presOf" srcId="{E95A0A71-2B5C-4EE1-BA76-1D8AFB2EEE3A}" destId="{E00D44B8-87A0-44AD-9CC4-2559069DB273}" srcOrd="0" destOrd="0" presId="urn:microsoft.com/office/officeart/2005/8/layout/vList5"/>
    <dgm:cxn modelId="{A58F221E-9EC9-4525-BEDF-30844D1BF692}" type="presOf" srcId="{9126BED8-65ED-44C9-8B90-F8B30B016EA4}" destId="{CE7FAA42-F802-47C9-ADE4-DFC33DEF58A1}" srcOrd="0" destOrd="1" presId="urn:microsoft.com/office/officeart/2005/8/layout/vList5"/>
    <dgm:cxn modelId="{F9CE9C2F-BB65-4018-A885-57F63787930B}" type="presOf" srcId="{D257EA6E-99FF-4D93-A9E9-6C47AB468D7E}" destId="{BF18D658-4F9C-4BA3-B38F-26FC6EF06822}" srcOrd="0" destOrd="0" presId="urn:microsoft.com/office/officeart/2005/8/layout/vList5"/>
    <dgm:cxn modelId="{3251805D-1D4E-4FEB-81A6-75EC5B746714}" type="presOf" srcId="{47F92F50-F9B9-4E8D-86F8-815C94C87541}" destId="{F7776CE8-5815-4E54-9B8F-D06F6660543A}" srcOrd="0" destOrd="1" presId="urn:microsoft.com/office/officeart/2005/8/layout/vList5"/>
    <dgm:cxn modelId="{0A5DE960-EDD7-4796-AD41-30E509A63166}" srcId="{8E81D93D-934B-4783-BCD6-AF4546AF56D3}" destId="{CB185EFE-9A77-41FD-B1D2-6B97A40B287F}" srcOrd="0" destOrd="0" parTransId="{50DE5B11-2013-4FC1-BEEA-19EFD47A34C4}" sibTransId="{496DE4FE-1AEF-40FB-A126-B468C3F3FA1D}"/>
    <dgm:cxn modelId="{A018324E-6C54-45EE-B8CE-B725535AB104}" type="presOf" srcId="{C37C09F9-9254-46B3-A34D-A75390BDA7BD}" destId="{C28F10FE-A58F-4DBF-9A8C-A15CD6D897C0}" srcOrd="0" destOrd="0" presId="urn:microsoft.com/office/officeart/2005/8/layout/vList5"/>
    <dgm:cxn modelId="{A276AB59-07D0-432A-8ECB-58E6EBF949EE}" type="presOf" srcId="{1E5C1618-74BC-4A63-8D3C-0892216A9566}" destId="{A9BDCE24-1D41-44C3-B673-FC2492D69472}" srcOrd="0" destOrd="0" presId="urn:microsoft.com/office/officeart/2005/8/layout/vList5"/>
    <dgm:cxn modelId="{96518E7B-995D-4F7D-A33F-FFC854DF66FA}" type="presOf" srcId="{CB185EFE-9A77-41FD-B1D2-6B97A40B287F}" destId="{CE7FAA42-F802-47C9-ADE4-DFC33DEF58A1}" srcOrd="0" destOrd="0" presId="urn:microsoft.com/office/officeart/2005/8/layout/vList5"/>
    <dgm:cxn modelId="{E4864083-4A84-4551-BEBB-2DF579C856E3}" srcId="{8E81D93D-934B-4783-BCD6-AF4546AF56D3}" destId="{9126BED8-65ED-44C9-8B90-F8B30B016EA4}" srcOrd="1" destOrd="0" parTransId="{25F20923-F24A-40FA-9AAE-7A247AC759FB}" sibTransId="{A0128C82-12B4-4B58-8DF3-76CDA1161BAA}"/>
    <dgm:cxn modelId="{AC3D9E86-D2B2-4E9B-BCAB-E842B94BBA7D}" srcId="{D257EA6E-99FF-4D93-A9E9-6C47AB468D7E}" destId="{C37C09F9-9254-46B3-A34D-A75390BDA7BD}" srcOrd="0" destOrd="0" parTransId="{468A29C1-3CBD-4710-94D3-DE226D5FF7E2}" sibTransId="{F556DD5A-48BA-48D5-8C48-F92A84B524D8}"/>
    <dgm:cxn modelId="{CF4F7688-9E53-45A3-B50E-DFA0DED14CC2}" type="presOf" srcId="{BD1A3B0A-FD36-4BE3-9E32-C2266ADF254B}" destId="{C28F10FE-A58F-4DBF-9A8C-A15CD6D897C0}" srcOrd="0" destOrd="1" presId="urn:microsoft.com/office/officeart/2005/8/layout/vList5"/>
    <dgm:cxn modelId="{E49B4391-C803-4FF0-87CC-0DE9E84938FE}" srcId="{737342B1-55FB-4148-AAAD-BE5F3AAF7FF7}" destId="{E95A0A71-2B5C-4EE1-BA76-1D8AFB2EEE3A}" srcOrd="1" destOrd="0" parTransId="{2F282D23-E702-4F16-9B1F-3608C3F0FDE1}" sibTransId="{C5B0F03E-82AD-4AE1-9CCD-7348338118E5}"/>
    <dgm:cxn modelId="{02D0AB99-267C-4C4E-B412-686747BFA432}" type="presOf" srcId="{1B567E1A-1CEC-4B08-B05D-B63D27CF8741}" destId="{2D918E98-FFB9-49B1-A75A-45013B9A2918}" srcOrd="0" destOrd="0" presId="urn:microsoft.com/office/officeart/2005/8/layout/vList5"/>
    <dgm:cxn modelId="{3AFCA5A5-45EE-4D5F-9F9B-BBC7F554552F}" srcId="{D257EA6E-99FF-4D93-A9E9-6C47AB468D7E}" destId="{BD1A3B0A-FD36-4BE3-9E32-C2266ADF254B}" srcOrd="1" destOrd="0" parTransId="{0A56CE5A-8799-4843-86A0-C11B8ED60B34}" sibTransId="{47F74B6C-8580-4621-B366-0E39B20F5274}"/>
    <dgm:cxn modelId="{72F6A6B6-7977-419F-82C1-F801BE4BFA85}" srcId="{737342B1-55FB-4148-AAAD-BE5F3AAF7FF7}" destId="{D257EA6E-99FF-4D93-A9E9-6C47AB468D7E}" srcOrd="2" destOrd="0" parTransId="{D831B38C-05BD-4247-9DE1-19E5C05778D4}" sibTransId="{C8DB794A-F57E-443E-8F68-E2E94B4BA140}"/>
    <dgm:cxn modelId="{32FC77C7-5C9C-4020-BB84-F941167D2C9F}" srcId="{737342B1-55FB-4148-AAAD-BE5F3AAF7FF7}" destId="{8E81D93D-934B-4783-BCD6-AF4546AF56D3}" srcOrd="0" destOrd="0" parTransId="{6C34B438-CDCF-4C8B-AED6-44C12C1C40F7}" sibTransId="{89DF1319-3719-49D3-B848-F4E9AD0D984C}"/>
    <dgm:cxn modelId="{4835DDEA-F2CC-4B12-9DA3-BF14CDDF639F}" srcId="{E95A0A71-2B5C-4EE1-BA76-1D8AFB2EEE3A}" destId="{1E5C1618-74BC-4A63-8D3C-0892216A9566}" srcOrd="0" destOrd="0" parTransId="{813911E5-019E-4C10-8B72-FAD4509E1917}" sibTransId="{CE634FB5-C0D7-4BC0-9C0C-62EE04D56CCD}"/>
    <dgm:cxn modelId="{4EE80FEF-C186-412E-A994-23950F982D49}" srcId="{1B567E1A-1CEC-4B08-B05D-B63D27CF8741}" destId="{47F92F50-F9B9-4E8D-86F8-815C94C87541}" srcOrd="1" destOrd="0" parTransId="{08E7255C-771E-4293-81AB-E25D167302E5}" sibTransId="{72667F94-4346-42B7-8501-AA52D3E1727D}"/>
    <dgm:cxn modelId="{867C18F2-BEE7-4B44-A720-8E65A014E705}" type="presOf" srcId="{8E81D93D-934B-4783-BCD6-AF4546AF56D3}" destId="{DEC6D79A-F665-4BBE-BF7B-30A06EB5E38B}" srcOrd="0" destOrd="0" presId="urn:microsoft.com/office/officeart/2005/8/layout/vList5"/>
    <dgm:cxn modelId="{36B7C7F4-69CA-4C82-AF4F-D20165FDBF41}" type="presOf" srcId="{DA5CF767-D86B-4747-BF5E-D332B54BD870}" destId="{F7776CE8-5815-4E54-9B8F-D06F6660543A}" srcOrd="0" destOrd="0" presId="urn:microsoft.com/office/officeart/2005/8/layout/vList5"/>
    <dgm:cxn modelId="{CFF6DAF9-8F6A-4402-90A7-8863B174B8D4}" type="presOf" srcId="{34E4D9EB-E341-4FEB-BCB7-A7E8827701A2}" destId="{A9BDCE24-1D41-44C3-B673-FC2492D69472}" srcOrd="0" destOrd="1" presId="urn:microsoft.com/office/officeart/2005/8/layout/vList5"/>
    <dgm:cxn modelId="{275BDE1D-9C50-41D6-B5E3-5DFDABE5126C}" type="presParOf" srcId="{3865FCFA-3E6D-4D94-BC6E-507CCDC40A7A}" destId="{49E35615-212D-48F2-B08F-C1E822675709}" srcOrd="0" destOrd="0" presId="urn:microsoft.com/office/officeart/2005/8/layout/vList5"/>
    <dgm:cxn modelId="{E3C9C861-FB87-4719-81F8-FFFBD0D3C7E0}" type="presParOf" srcId="{49E35615-212D-48F2-B08F-C1E822675709}" destId="{DEC6D79A-F665-4BBE-BF7B-30A06EB5E38B}" srcOrd="0" destOrd="0" presId="urn:microsoft.com/office/officeart/2005/8/layout/vList5"/>
    <dgm:cxn modelId="{50F6F9E6-3F84-4468-9C9E-087907C97F93}" type="presParOf" srcId="{49E35615-212D-48F2-B08F-C1E822675709}" destId="{CE7FAA42-F802-47C9-ADE4-DFC33DEF58A1}" srcOrd="1" destOrd="0" presId="urn:microsoft.com/office/officeart/2005/8/layout/vList5"/>
    <dgm:cxn modelId="{541F38CE-A3CC-4CB6-AAE5-DF195EE6475E}" type="presParOf" srcId="{3865FCFA-3E6D-4D94-BC6E-507CCDC40A7A}" destId="{8F2F969E-C8DB-41A9-8BC3-96E139BA5D74}" srcOrd="1" destOrd="0" presId="urn:microsoft.com/office/officeart/2005/8/layout/vList5"/>
    <dgm:cxn modelId="{573B2291-C62E-47DB-A538-BBD28DD0C643}" type="presParOf" srcId="{3865FCFA-3E6D-4D94-BC6E-507CCDC40A7A}" destId="{0ADEFA57-A442-4B06-905D-115DE202BFA6}" srcOrd="2" destOrd="0" presId="urn:microsoft.com/office/officeart/2005/8/layout/vList5"/>
    <dgm:cxn modelId="{F640A05F-9D29-4052-BABB-0C61C7A5D554}" type="presParOf" srcId="{0ADEFA57-A442-4B06-905D-115DE202BFA6}" destId="{E00D44B8-87A0-44AD-9CC4-2559069DB273}" srcOrd="0" destOrd="0" presId="urn:microsoft.com/office/officeart/2005/8/layout/vList5"/>
    <dgm:cxn modelId="{85BBF6F6-3749-4E65-8F7D-DC4DF6295EE4}" type="presParOf" srcId="{0ADEFA57-A442-4B06-905D-115DE202BFA6}" destId="{A9BDCE24-1D41-44C3-B673-FC2492D69472}" srcOrd="1" destOrd="0" presId="urn:microsoft.com/office/officeart/2005/8/layout/vList5"/>
    <dgm:cxn modelId="{836219EC-210A-4A91-90A2-0A44018848D4}" type="presParOf" srcId="{3865FCFA-3E6D-4D94-BC6E-507CCDC40A7A}" destId="{95514C09-A58B-4BD9-AE65-02C11F871C72}" srcOrd="3" destOrd="0" presId="urn:microsoft.com/office/officeart/2005/8/layout/vList5"/>
    <dgm:cxn modelId="{1AA42C16-C087-4358-988C-8F6ED6B20186}" type="presParOf" srcId="{3865FCFA-3E6D-4D94-BC6E-507CCDC40A7A}" destId="{E8B63A5E-F1B1-4333-A804-45BE3D6EC13B}" srcOrd="4" destOrd="0" presId="urn:microsoft.com/office/officeart/2005/8/layout/vList5"/>
    <dgm:cxn modelId="{98EBD2B0-58BA-4E62-B1C1-36FCDE7110C5}" type="presParOf" srcId="{E8B63A5E-F1B1-4333-A804-45BE3D6EC13B}" destId="{BF18D658-4F9C-4BA3-B38F-26FC6EF06822}" srcOrd="0" destOrd="0" presId="urn:microsoft.com/office/officeart/2005/8/layout/vList5"/>
    <dgm:cxn modelId="{9278F230-EA99-445E-96AB-0C54DBB1B602}" type="presParOf" srcId="{E8B63A5E-F1B1-4333-A804-45BE3D6EC13B}" destId="{C28F10FE-A58F-4DBF-9A8C-A15CD6D897C0}" srcOrd="1" destOrd="0" presId="urn:microsoft.com/office/officeart/2005/8/layout/vList5"/>
    <dgm:cxn modelId="{132EA682-86C3-41E7-913A-9A603B2CBFF6}" type="presParOf" srcId="{3865FCFA-3E6D-4D94-BC6E-507CCDC40A7A}" destId="{EDBDC99E-FABA-4B14-92B5-3E10C145C12E}" srcOrd="5" destOrd="0" presId="urn:microsoft.com/office/officeart/2005/8/layout/vList5"/>
    <dgm:cxn modelId="{56501960-76C6-46C3-A719-44EF38ECD1CA}" type="presParOf" srcId="{3865FCFA-3E6D-4D94-BC6E-507CCDC40A7A}" destId="{61430C13-E4D2-4581-A54C-493D3BDE7BF1}" srcOrd="6" destOrd="0" presId="urn:microsoft.com/office/officeart/2005/8/layout/vList5"/>
    <dgm:cxn modelId="{1BB79885-4368-446B-BC87-96E515114C6F}" type="presParOf" srcId="{61430C13-E4D2-4581-A54C-493D3BDE7BF1}" destId="{2D918E98-FFB9-49B1-A75A-45013B9A2918}" srcOrd="0" destOrd="0" presId="urn:microsoft.com/office/officeart/2005/8/layout/vList5"/>
    <dgm:cxn modelId="{90352494-1455-4263-B891-4AC8CC716872}" type="presParOf" srcId="{61430C13-E4D2-4581-A54C-493D3BDE7BF1}" destId="{F7776CE8-5815-4E54-9B8F-D06F6660543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7F7A89-FE65-3945-83D6-C0A2DA0B0ECF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1C2F8A6-CD31-9C4A-8EED-6F3E37CF4690}">
      <dgm:prSet phldrT="[Texte]" custT="1"/>
      <dgm:spPr>
        <a:solidFill>
          <a:srgbClr val="1088E9">
            <a:alpha val="59999"/>
          </a:srgbClr>
        </a:solidFill>
      </dgm:spPr>
      <dgm:t>
        <a:bodyPr/>
        <a:lstStyle/>
        <a:p>
          <a:pPr algn="ctr"/>
          <a:r>
            <a:rPr lang="en-US" sz="2400" b="0" dirty="0">
              <a:solidFill>
                <a:srgbClr val="000000"/>
              </a:solidFill>
              <a:ea typeface="Osaka" charset="0"/>
              <a:cs typeface="Arial Unicode MS" charset="0"/>
            </a:rPr>
            <a:t>Langage</a:t>
          </a:r>
          <a:endParaRPr lang="fr-FR" sz="2400" b="0" dirty="0">
            <a:solidFill>
              <a:srgbClr val="000000"/>
            </a:solidFill>
          </a:endParaRPr>
        </a:p>
      </dgm:t>
    </dgm:pt>
    <dgm:pt modelId="{8B8A32D1-16E0-5C42-BC25-451F52996D0A}" type="parTrans" cxnId="{5E07EA60-0202-8C48-B6E3-0ECE8E2D2302}">
      <dgm:prSet/>
      <dgm:spPr/>
      <dgm:t>
        <a:bodyPr/>
        <a:lstStyle/>
        <a:p>
          <a:endParaRPr lang="fr-FR"/>
        </a:p>
      </dgm:t>
    </dgm:pt>
    <dgm:pt modelId="{BDFE8A13-E1A3-954A-8614-398E2E83C1E6}" type="sibTrans" cxnId="{5E07EA60-0202-8C48-B6E3-0ECE8E2D2302}">
      <dgm:prSet/>
      <dgm:spPr/>
      <dgm:t>
        <a:bodyPr/>
        <a:lstStyle/>
        <a:p>
          <a:endParaRPr lang="fr-FR"/>
        </a:p>
      </dgm:t>
    </dgm:pt>
    <dgm:pt modelId="{1565C799-493D-004E-A3BE-E16DA1CAB617}">
      <dgm:prSet phldrT="[Texte]" custT="1"/>
      <dgm:spPr>
        <a:solidFill>
          <a:srgbClr val="8DC1C5">
            <a:alpha val="59999"/>
          </a:srgbClr>
        </a:solidFill>
      </dgm:spPr>
      <dgm:t>
        <a:bodyPr/>
        <a:lstStyle/>
        <a:p>
          <a:pPr algn="ctr"/>
          <a:r>
            <a:rPr lang="en-US" sz="2400" b="0" dirty="0">
              <a:solidFill>
                <a:srgbClr val="000000"/>
              </a:solidFill>
              <a:ea typeface="Osaka" charset="0"/>
              <a:cs typeface="Arial Unicode MS" charset="0"/>
            </a:rPr>
            <a:t>Symboles tangibles</a:t>
          </a:r>
          <a:endParaRPr lang="fr-FR" sz="2400" b="0" dirty="0">
            <a:solidFill>
              <a:srgbClr val="000000"/>
            </a:solidFill>
          </a:endParaRPr>
        </a:p>
      </dgm:t>
    </dgm:pt>
    <dgm:pt modelId="{134376E2-5061-8240-9C1E-E30EDBDBCA03}" type="sibTrans" cxnId="{F84635AB-D06C-0F42-B73B-A2F3DF14D869}">
      <dgm:prSet/>
      <dgm:spPr/>
      <dgm:t>
        <a:bodyPr/>
        <a:lstStyle/>
        <a:p>
          <a:endParaRPr lang="fr-FR"/>
        </a:p>
      </dgm:t>
    </dgm:pt>
    <dgm:pt modelId="{7C39E101-EBDF-F24F-911B-299F5C1D7B5B}" type="parTrans" cxnId="{F84635AB-D06C-0F42-B73B-A2F3DF14D869}">
      <dgm:prSet/>
      <dgm:spPr/>
      <dgm:t>
        <a:bodyPr/>
        <a:lstStyle/>
        <a:p>
          <a:endParaRPr lang="fr-FR"/>
        </a:p>
      </dgm:t>
    </dgm:pt>
    <dgm:pt modelId="{EB3F14F7-101C-9D4B-A011-65DB8DE540CC}">
      <dgm:prSet phldrT="[Texte]" custT="1"/>
      <dgm:spPr>
        <a:solidFill>
          <a:srgbClr val="C3E0C6">
            <a:alpha val="59999"/>
          </a:srgbClr>
        </a:solidFill>
      </dgm:spPr>
      <dgm:t>
        <a:bodyPr/>
        <a:lstStyle/>
        <a:p>
          <a:pPr algn="ctr"/>
          <a:r>
            <a:rPr lang="en-US" sz="2400" b="0" dirty="0">
              <a:solidFill>
                <a:srgbClr val="000000"/>
              </a:solidFill>
              <a:ea typeface="Osaka" charset="0"/>
              <a:cs typeface="Arial Unicode MS" charset="0"/>
            </a:rPr>
            <a:t>Rituels</a:t>
          </a:r>
          <a:endParaRPr lang="fr-FR" sz="2400" b="0" dirty="0">
            <a:solidFill>
              <a:srgbClr val="000000"/>
            </a:solidFill>
          </a:endParaRPr>
        </a:p>
      </dgm:t>
    </dgm:pt>
    <dgm:pt modelId="{04295727-1247-244A-9475-F5F51AB1FCE0}" type="sibTrans" cxnId="{8B56A80C-D951-E844-AA2E-03276BF6F77D}">
      <dgm:prSet/>
      <dgm:spPr/>
      <dgm:t>
        <a:bodyPr/>
        <a:lstStyle/>
        <a:p>
          <a:endParaRPr lang="fr-FR"/>
        </a:p>
      </dgm:t>
    </dgm:pt>
    <dgm:pt modelId="{84FC448F-E477-E742-822A-3C8106374A0A}" type="parTrans" cxnId="{8B56A80C-D951-E844-AA2E-03276BF6F77D}">
      <dgm:prSet/>
      <dgm:spPr/>
      <dgm:t>
        <a:bodyPr/>
        <a:lstStyle/>
        <a:p>
          <a:endParaRPr lang="fr-FR"/>
        </a:p>
      </dgm:t>
    </dgm:pt>
    <dgm:pt modelId="{22B678BD-684A-8848-AD7A-C54DA72ABCF0}">
      <dgm:prSet phldrT="[Texte]" custT="1"/>
      <dgm:spPr>
        <a:solidFill>
          <a:srgbClr val="F7D6B7">
            <a:alpha val="59999"/>
          </a:srgbClr>
        </a:solidFill>
      </dgm:spPr>
      <dgm:t>
        <a:bodyPr/>
        <a:lstStyle/>
        <a:p>
          <a:pPr algn="ctr"/>
          <a:r>
            <a:rPr lang="en-US" sz="2400" b="0" dirty="0">
              <a:solidFill>
                <a:srgbClr val="000000"/>
              </a:solidFill>
              <a:ea typeface="Osaka" charset="0"/>
              <a:cs typeface="Arial Unicode MS" charset="0"/>
            </a:rPr>
            <a:t>Histoires racontées</a:t>
          </a:r>
          <a:endParaRPr lang="fr-FR" sz="2400" b="0" dirty="0">
            <a:solidFill>
              <a:srgbClr val="000000"/>
            </a:solidFill>
          </a:endParaRPr>
        </a:p>
      </dgm:t>
    </dgm:pt>
    <dgm:pt modelId="{93503D48-9AAD-5541-97CF-E46E320E5B1A}" type="sibTrans" cxnId="{39B163CC-F434-0A42-B3BB-38AACB973D15}">
      <dgm:prSet/>
      <dgm:spPr/>
      <dgm:t>
        <a:bodyPr/>
        <a:lstStyle/>
        <a:p>
          <a:endParaRPr lang="fr-FR"/>
        </a:p>
      </dgm:t>
    </dgm:pt>
    <dgm:pt modelId="{2648B1F9-E565-2B4B-9E48-0C144DD9B5DE}" type="parTrans" cxnId="{39B163CC-F434-0A42-B3BB-38AACB973D15}">
      <dgm:prSet/>
      <dgm:spPr/>
      <dgm:t>
        <a:bodyPr/>
        <a:lstStyle/>
        <a:p>
          <a:endParaRPr lang="fr-FR"/>
        </a:p>
      </dgm:t>
    </dgm:pt>
    <dgm:pt modelId="{0F152C2F-D37F-9B4A-BB55-2131B88D4A7D}" type="pres">
      <dgm:prSet presAssocID="{E57F7A89-FE65-3945-83D6-C0A2DA0B0ECF}" presName="diagram" presStyleCnt="0">
        <dgm:presLayoutVars>
          <dgm:dir/>
          <dgm:resizeHandles val="exact"/>
        </dgm:presLayoutVars>
      </dgm:prSet>
      <dgm:spPr/>
    </dgm:pt>
    <dgm:pt modelId="{3D6E60C8-7CDC-0E47-9D49-BA72EAB0BCA2}" type="pres">
      <dgm:prSet presAssocID="{22B678BD-684A-8848-AD7A-C54DA72ABCF0}" presName="node" presStyleLbl="node1" presStyleIdx="0" presStyleCnt="4">
        <dgm:presLayoutVars>
          <dgm:bulletEnabled val="1"/>
        </dgm:presLayoutVars>
      </dgm:prSet>
      <dgm:spPr/>
    </dgm:pt>
    <dgm:pt modelId="{080A9692-DCEE-D743-8B98-44E0CA3040C1}" type="pres">
      <dgm:prSet presAssocID="{93503D48-9AAD-5541-97CF-E46E320E5B1A}" presName="sibTrans" presStyleCnt="0"/>
      <dgm:spPr/>
    </dgm:pt>
    <dgm:pt modelId="{A073B68E-FDDD-1849-A6CE-D9ED43B51CB2}" type="pres">
      <dgm:prSet presAssocID="{EB3F14F7-101C-9D4B-A011-65DB8DE540CC}" presName="node" presStyleLbl="node1" presStyleIdx="1" presStyleCnt="4">
        <dgm:presLayoutVars>
          <dgm:bulletEnabled val="1"/>
        </dgm:presLayoutVars>
      </dgm:prSet>
      <dgm:spPr/>
    </dgm:pt>
    <dgm:pt modelId="{B26AE4D4-A7E9-884D-B146-022CD9D156E2}" type="pres">
      <dgm:prSet presAssocID="{04295727-1247-244A-9475-F5F51AB1FCE0}" presName="sibTrans" presStyleCnt="0"/>
      <dgm:spPr/>
    </dgm:pt>
    <dgm:pt modelId="{6B571C7B-CDE9-3345-B529-D6E1CA85D3CC}" type="pres">
      <dgm:prSet presAssocID="{1565C799-493D-004E-A3BE-E16DA1CAB617}" presName="node" presStyleLbl="node1" presStyleIdx="2" presStyleCnt="4">
        <dgm:presLayoutVars>
          <dgm:bulletEnabled val="1"/>
        </dgm:presLayoutVars>
      </dgm:prSet>
      <dgm:spPr/>
    </dgm:pt>
    <dgm:pt modelId="{529859EF-B94D-E344-A723-8807B61DC464}" type="pres">
      <dgm:prSet presAssocID="{134376E2-5061-8240-9C1E-E30EDBDBCA03}" presName="sibTrans" presStyleCnt="0"/>
      <dgm:spPr/>
    </dgm:pt>
    <dgm:pt modelId="{0D6E9C33-A17D-994D-BB51-DA61703B303A}" type="pres">
      <dgm:prSet presAssocID="{01C2F8A6-CD31-9C4A-8EED-6F3E37CF4690}" presName="node" presStyleLbl="node1" presStyleIdx="3" presStyleCnt="4" custLinFactNeighborX="435" custLinFactNeighborY="2505">
        <dgm:presLayoutVars>
          <dgm:bulletEnabled val="1"/>
        </dgm:presLayoutVars>
      </dgm:prSet>
      <dgm:spPr/>
    </dgm:pt>
  </dgm:ptLst>
  <dgm:cxnLst>
    <dgm:cxn modelId="{8B56A80C-D951-E844-AA2E-03276BF6F77D}" srcId="{E57F7A89-FE65-3945-83D6-C0A2DA0B0ECF}" destId="{EB3F14F7-101C-9D4B-A011-65DB8DE540CC}" srcOrd="1" destOrd="0" parTransId="{84FC448F-E477-E742-822A-3C8106374A0A}" sibTransId="{04295727-1247-244A-9475-F5F51AB1FCE0}"/>
    <dgm:cxn modelId="{5E07EA60-0202-8C48-B6E3-0ECE8E2D2302}" srcId="{E57F7A89-FE65-3945-83D6-C0A2DA0B0ECF}" destId="{01C2F8A6-CD31-9C4A-8EED-6F3E37CF4690}" srcOrd="3" destOrd="0" parTransId="{8B8A32D1-16E0-5C42-BC25-451F52996D0A}" sibTransId="{BDFE8A13-E1A3-954A-8614-398E2E83C1E6}"/>
    <dgm:cxn modelId="{EFF76264-CAD3-3743-A0F0-E28758AE0DBA}" type="presOf" srcId="{22B678BD-684A-8848-AD7A-C54DA72ABCF0}" destId="{3D6E60C8-7CDC-0E47-9D49-BA72EAB0BCA2}" srcOrd="0" destOrd="0" presId="urn:microsoft.com/office/officeart/2005/8/layout/default"/>
    <dgm:cxn modelId="{E20E6F56-B201-9C47-B6AF-EF4EB6E021BE}" type="presOf" srcId="{EB3F14F7-101C-9D4B-A011-65DB8DE540CC}" destId="{A073B68E-FDDD-1849-A6CE-D9ED43B51CB2}" srcOrd="0" destOrd="0" presId="urn:microsoft.com/office/officeart/2005/8/layout/default"/>
    <dgm:cxn modelId="{F84635AB-D06C-0F42-B73B-A2F3DF14D869}" srcId="{E57F7A89-FE65-3945-83D6-C0A2DA0B0ECF}" destId="{1565C799-493D-004E-A3BE-E16DA1CAB617}" srcOrd="2" destOrd="0" parTransId="{7C39E101-EBDF-F24F-911B-299F5C1D7B5B}" sibTransId="{134376E2-5061-8240-9C1E-E30EDBDBCA03}"/>
    <dgm:cxn modelId="{BD04F2C8-EB63-2C4A-A609-D236B81074A1}" type="presOf" srcId="{E57F7A89-FE65-3945-83D6-C0A2DA0B0ECF}" destId="{0F152C2F-D37F-9B4A-BB55-2131B88D4A7D}" srcOrd="0" destOrd="0" presId="urn:microsoft.com/office/officeart/2005/8/layout/default"/>
    <dgm:cxn modelId="{39B163CC-F434-0A42-B3BB-38AACB973D15}" srcId="{E57F7A89-FE65-3945-83D6-C0A2DA0B0ECF}" destId="{22B678BD-684A-8848-AD7A-C54DA72ABCF0}" srcOrd="0" destOrd="0" parTransId="{2648B1F9-E565-2B4B-9E48-0C144DD9B5DE}" sibTransId="{93503D48-9AAD-5541-97CF-E46E320E5B1A}"/>
    <dgm:cxn modelId="{5A87C3E8-BA82-F54A-B19E-3D22CD6CD8E8}" type="presOf" srcId="{01C2F8A6-CD31-9C4A-8EED-6F3E37CF4690}" destId="{0D6E9C33-A17D-994D-BB51-DA61703B303A}" srcOrd="0" destOrd="0" presId="urn:microsoft.com/office/officeart/2005/8/layout/default"/>
    <dgm:cxn modelId="{36E577FF-1DF3-FA43-9CA8-381796C6201F}" type="presOf" srcId="{1565C799-493D-004E-A3BE-E16DA1CAB617}" destId="{6B571C7B-CDE9-3345-B529-D6E1CA85D3CC}" srcOrd="0" destOrd="0" presId="urn:microsoft.com/office/officeart/2005/8/layout/default"/>
    <dgm:cxn modelId="{9A3DBD0E-B5FB-1846-9D62-D3C89A522290}" type="presParOf" srcId="{0F152C2F-D37F-9B4A-BB55-2131B88D4A7D}" destId="{3D6E60C8-7CDC-0E47-9D49-BA72EAB0BCA2}" srcOrd="0" destOrd="0" presId="urn:microsoft.com/office/officeart/2005/8/layout/default"/>
    <dgm:cxn modelId="{7C56A236-7FC1-7E4F-BF5B-9C1721ECB93F}" type="presParOf" srcId="{0F152C2F-D37F-9B4A-BB55-2131B88D4A7D}" destId="{080A9692-DCEE-D743-8B98-44E0CA3040C1}" srcOrd="1" destOrd="0" presId="urn:microsoft.com/office/officeart/2005/8/layout/default"/>
    <dgm:cxn modelId="{CE439027-0477-8C40-A0C6-621CA57A1DDF}" type="presParOf" srcId="{0F152C2F-D37F-9B4A-BB55-2131B88D4A7D}" destId="{A073B68E-FDDD-1849-A6CE-D9ED43B51CB2}" srcOrd="2" destOrd="0" presId="urn:microsoft.com/office/officeart/2005/8/layout/default"/>
    <dgm:cxn modelId="{49817401-319A-CC41-A2ED-BE47B4AE7A2C}" type="presParOf" srcId="{0F152C2F-D37F-9B4A-BB55-2131B88D4A7D}" destId="{B26AE4D4-A7E9-884D-B146-022CD9D156E2}" srcOrd="3" destOrd="0" presId="urn:microsoft.com/office/officeart/2005/8/layout/default"/>
    <dgm:cxn modelId="{8BE68087-9870-014A-A65D-9E23940C67D1}" type="presParOf" srcId="{0F152C2F-D37F-9B4A-BB55-2131B88D4A7D}" destId="{6B571C7B-CDE9-3345-B529-D6E1CA85D3CC}" srcOrd="4" destOrd="0" presId="urn:microsoft.com/office/officeart/2005/8/layout/default"/>
    <dgm:cxn modelId="{AA167F84-6B97-D348-8359-FE9D8C337188}" type="presParOf" srcId="{0F152C2F-D37F-9B4A-BB55-2131B88D4A7D}" destId="{529859EF-B94D-E344-A723-8807B61DC464}" srcOrd="5" destOrd="0" presId="urn:microsoft.com/office/officeart/2005/8/layout/default"/>
    <dgm:cxn modelId="{DD095CC1-2166-FE40-BC43-E2A4E44485B0}" type="presParOf" srcId="{0F152C2F-D37F-9B4A-BB55-2131B88D4A7D}" destId="{0D6E9C33-A17D-994D-BB51-DA61703B303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7F7A89-FE65-3945-83D6-C0A2DA0B0ECF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565C799-493D-004E-A3BE-E16DA1CAB617}">
      <dgm:prSet phldrT="[Texte]" custT="1"/>
      <dgm:spPr/>
      <dgm:t>
        <a:bodyPr/>
        <a:lstStyle/>
        <a:p>
          <a:pPr algn="ctr"/>
          <a:r>
            <a:rPr lang="en-US" sz="2400" b="0" dirty="0">
              <a:solidFill>
                <a:srgbClr val="000000"/>
              </a:solidFill>
              <a:latin typeface="+mn-lt"/>
              <a:ea typeface="Osaka" charset="0"/>
              <a:cs typeface="Arial Unicode MS" charset="0"/>
            </a:rPr>
            <a:t>Orientée vers la clientèle</a:t>
          </a:r>
          <a:endParaRPr lang="fr-FR" sz="2400" b="0" dirty="0">
            <a:solidFill>
              <a:srgbClr val="000000"/>
            </a:solidFill>
            <a:latin typeface="+mn-lt"/>
          </a:endParaRPr>
        </a:p>
      </dgm:t>
    </dgm:pt>
    <dgm:pt modelId="{134376E2-5061-8240-9C1E-E30EDBDBCA03}" type="sibTrans" cxnId="{F84635AB-D06C-0F42-B73B-A2F3DF14D869}">
      <dgm:prSet/>
      <dgm:spPr/>
      <dgm:t>
        <a:bodyPr/>
        <a:lstStyle/>
        <a:p>
          <a:endParaRPr lang="fr-FR"/>
        </a:p>
      </dgm:t>
    </dgm:pt>
    <dgm:pt modelId="{7C39E101-EBDF-F24F-911B-299F5C1D7B5B}" type="parTrans" cxnId="{F84635AB-D06C-0F42-B73B-A2F3DF14D869}">
      <dgm:prSet/>
      <dgm:spPr/>
      <dgm:t>
        <a:bodyPr/>
        <a:lstStyle/>
        <a:p>
          <a:endParaRPr lang="fr-FR"/>
        </a:p>
      </dgm:t>
    </dgm:pt>
    <dgm:pt modelId="{EB3F14F7-101C-9D4B-A011-65DB8DE540CC}">
      <dgm:prSet phldrT="[Texte]" custT="1"/>
      <dgm:spPr/>
      <dgm:t>
        <a:bodyPr/>
        <a:lstStyle/>
        <a:p>
          <a:pPr algn="ctr"/>
          <a:r>
            <a:rPr lang="en-US" sz="2400" b="0" dirty="0">
              <a:solidFill>
                <a:srgbClr val="000000"/>
              </a:solidFill>
              <a:latin typeface="+mn-lt"/>
              <a:ea typeface="Osaka" charset="0"/>
              <a:cs typeface="Arial Unicode MS" charset="0"/>
            </a:rPr>
            <a:t>Innovation</a:t>
          </a:r>
          <a:endParaRPr lang="fr-FR" sz="2400" b="0" dirty="0">
            <a:solidFill>
              <a:srgbClr val="000000"/>
            </a:solidFill>
            <a:latin typeface="+mn-lt"/>
          </a:endParaRPr>
        </a:p>
      </dgm:t>
    </dgm:pt>
    <dgm:pt modelId="{04295727-1247-244A-9475-F5F51AB1FCE0}" type="sibTrans" cxnId="{8B56A80C-D951-E844-AA2E-03276BF6F77D}">
      <dgm:prSet/>
      <dgm:spPr/>
      <dgm:t>
        <a:bodyPr/>
        <a:lstStyle/>
        <a:p>
          <a:endParaRPr lang="fr-FR"/>
        </a:p>
      </dgm:t>
    </dgm:pt>
    <dgm:pt modelId="{84FC448F-E477-E742-822A-3C8106374A0A}" type="parTrans" cxnId="{8B56A80C-D951-E844-AA2E-03276BF6F77D}">
      <dgm:prSet/>
      <dgm:spPr/>
      <dgm:t>
        <a:bodyPr/>
        <a:lstStyle/>
        <a:p>
          <a:endParaRPr lang="fr-FR"/>
        </a:p>
      </dgm:t>
    </dgm:pt>
    <dgm:pt modelId="{22B678BD-684A-8848-AD7A-C54DA72ABCF0}">
      <dgm:prSet phldrT="[Texte]" custT="1"/>
      <dgm:spPr/>
      <dgm:t>
        <a:bodyPr/>
        <a:lstStyle/>
        <a:p>
          <a:pPr algn="ctr"/>
          <a:r>
            <a:rPr lang="en-US" sz="2400" b="0" dirty="0">
              <a:solidFill>
                <a:srgbClr val="000000"/>
              </a:solidFill>
              <a:latin typeface="+mn-lt"/>
              <a:ea typeface="Osaka" charset="0"/>
              <a:cs typeface="Arial Unicode MS" charset="0"/>
            </a:rPr>
            <a:t>Éthique</a:t>
          </a:r>
          <a:endParaRPr lang="fr-FR" sz="2400" b="0" dirty="0">
            <a:solidFill>
              <a:srgbClr val="000000"/>
            </a:solidFill>
            <a:latin typeface="+mn-lt"/>
          </a:endParaRPr>
        </a:p>
      </dgm:t>
    </dgm:pt>
    <dgm:pt modelId="{93503D48-9AAD-5541-97CF-E46E320E5B1A}" type="sibTrans" cxnId="{39B163CC-F434-0A42-B3BB-38AACB973D15}">
      <dgm:prSet/>
      <dgm:spPr/>
      <dgm:t>
        <a:bodyPr/>
        <a:lstStyle/>
        <a:p>
          <a:endParaRPr lang="fr-FR"/>
        </a:p>
      </dgm:t>
    </dgm:pt>
    <dgm:pt modelId="{2648B1F9-E565-2B4B-9E48-0C144DD9B5DE}" type="parTrans" cxnId="{39B163CC-F434-0A42-B3BB-38AACB973D15}">
      <dgm:prSet/>
      <dgm:spPr/>
      <dgm:t>
        <a:bodyPr/>
        <a:lstStyle/>
        <a:p>
          <a:endParaRPr lang="fr-FR"/>
        </a:p>
      </dgm:t>
    </dgm:pt>
    <dgm:pt modelId="{02FF338B-3BFD-E348-B738-874E92D94BC5}">
      <dgm:prSet custT="1"/>
      <dgm:spPr/>
      <dgm:t>
        <a:bodyPr/>
        <a:lstStyle/>
        <a:p>
          <a:r>
            <a:rPr lang="fr-FR" sz="2400" dirty="0">
              <a:solidFill>
                <a:schemeClr val="tx1"/>
              </a:solidFill>
              <a:latin typeface="+mn-lt"/>
            </a:rPr>
            <a:t>Favorable à la diversité</a:t>
          </a:r>
        </a:p>
      </dgm:t>
    </dgm:pt>
    <dgm:pt modelId="{10C08FDA-CC84-CE48-988D-3452D0A0F707}" type="parTrans" cxnId="{C056AE23-8BB9-C640-92B6-D974F0AA9738}">
      <dgm:prSet/>
      <dgm:spPr/>
      <dgm:t>
        <a:bodyPr/>
        <a:lstStyle/>
        <a:p>
          <a:endParaRPr lang="fr-FR"/>
        </a:p>
      </dgm:t>
    </dgm:pt>
    <dgm:pt modelId="{C8ABE18A-539F-464B-B8DD-7F4176F383A3}" type="sibTrans" cxnId="{C056AE23-8BB9-C640-92B6-D974F0AA9738}">
      <dgm:prSet/>
      <dgm:spPr/>
      <dgm:t>
        <a:bodyPr/>
        <a:lstStyle/>
        <a:p>
          <a:endParaRPr lang="fr-FR"/>
        </a:p>
      </dgm:t>
    </dgm:pt>
    <dgm:pt modelId="{0F152C2F-D37F-9B4A-BB55-2131B88D4A7D}" type="pres">
      <dgm:prSet presAssocID="{E57F7A89-FE65-3945-83D6-C0A2DA0B0ECF}" presName="diagram" presStyleCnt="0">
        <dgm:presLayoutVars>
          <dgm:dir/>
          <dgm:resizeHandles val="exact"/>
        </dgm:presLayoutVars>
      </dgm:prSet>
      <dgm:spPr/>
    </dgm:pt>
    <dgm:pt modelId="{3D6E60C8-7CDC-0E47-9D49-BA72EAB0BCA2}" type="pres">
      <dgm:prSet presAssocID="{22B678BD-684A-8848-AD7A-C54DA72ABCF0}" presName="node" presStyleLbl="node1" presStyleIdx="0" presStyleCnt="4">
        <dgm:presLayoutVars>
          <dgm:bulletEnabled val="1"/>
        </dgm:presLayoutVars>
      </dgm:prSet>
      <dgm:spPr/>
    </dgm:pt>
    <dgm:pt modelId="{080A9692-DCEE-D743-8B98-44E0CA3040C1}" type="pres">
      <dgm:prSet presAssocID="{93503D48-9AAD-5541-97CF-E46E320E5B1A}" presName="sibTrans" presStyleCnt="0"/>
      <dgm:spPr/>
    </dgm:pt>
    <dgm:pt modelId="{A073B68E-FDDD-1849-A6CE-D9ED43B51CB2}" type="pres">
      <dgm:prSet presAssocID="{EB3F14F7-101C-9D4B-A011-65DB8DE540CC}" presName="node" presStyleLbl="node1" presStyleIdx="1" presStyleCnt="4">
        <dgm:presLayoutVars>
          <dgm:bulletEnabled val="1"/>
        </dgm:presLayoutVars>
      </dgm:prSet>
      <dgm:spPr/>
    </dgm:pt>
    <dgm:pt modelId="{B26AE4D4-A7E9-884D-B146-022CD9D156E2}" type="pres">
      <dgm:prSet presAssocID="{04295727-1247-244A-9475-F5F51AB1FCE0}" presName="sibTrans" presStyleCnt="0"/>
      <dgm:spPr/>
    </dgm:pt>
    <dgm:pt modelId="{6B571C7B-CDE9-3345-B529-D6E1CA85D3CC}" type="pres">
      <dgm:prSet presAssocID="{1565C799-493D-004E-A3BE-E16DA1CAB617}" presName="node" presStyleLbl="node1" presStyleIdx="2" presStyleCnt="4">
        <dgm:presLayoutVars>
          <dgm:bulletEnabled val="1"/>
        </dgm:presLayoutVars>
      </dgm:prSet>
      <dgm:spPr/>
    </dgm:pt>
    <dgm:pt modelId="{529859EF-B94D-E344-A723-8807B61DC464}" type="pres">
      <dgm:prSet presAssocID="{134376E2-5061-8240-9C1E-E30EDBDBCA03}" presName="sibTrans" presStyleCnt="0"/>
      <dgm:spPr/>
    </dgm:pt>
    <dgm:pt modelId="{9747075C-B937-7443-83A6-BBCE19B3C276}" type="pres">
      <dgm:prSet presAssocID="{02FF338B-3BFD-E348-B738-874E92D94BC5}" presName="node" presStyleLbl="node1" presStyleIdx="3" presStyleCnt="4">
        <dgm:presLayoutVars>
          <dgm:bulletEnabled val="1"/>
        </dgm:presLayoutVars>
      </dgm:prSet>
      <dgm:spPr/>
    </dgm:pt>
  </dgm:ptLst>
  <dgm:cxnLst>
    <dgm:cxn modelId="{8B56A80C-D951-E844-AA2E-03276BF6F77D}" srcId="{E57F7A89-FE65-3945-83D6-C0A2DA0B0ECF}" destId="{EB3F14F7-101C-9D4B-A011-65DB8DE540CC}" srcOrd="1" destOrd="0" parTransId="{84FC448F-E477-E742-822A-3C8106374A0A}" sibTransId="{04295727-1247-244A-9475-F5F51AB1FCE0}"/>
    <dgm:cxn modelId="{C056AE23-8BB9-C640-92B6-D974F0AA9738}" srcId="{E57F7A89-FE65-3945-83D6-C0A2DA0B0ECF}" destId="{02FF338B-3BFD-E348-B738-874E92D94BC5}" srcOrd="3" destOrd="0" parTransId="{10C08FDA-CC84-CE48-988D-3452D0A0F707}" sibTransId="{C8ABE18A-539F-464B-B8DD-7F4176F383A3}"/>
    <dgm:cxn modelId="{21A71664-78DB-3447-AF14-E818F5391880}" type="presOf" srcId="{22B678BD-684A-8848-AD7A-C54DA72ABCF0}" destId="{3D6E60C8-7CDC-0E47-9D49-BA72EAB0BCA2}" srcOrd="0" destOrd="0" presId="urn:microsoft.com/office/officeart/2005/8/layout/default"/>
    <dgm:cxn modelId="{9BACB36E-5286-CD4A-93CF-6D151EB6C400}" type="presOf" srcId="{E57F7A89-FE65-3945-83D6-C0A2DA0B0ECF}" destId="{0F152C2F-D37F-9B4A-BB55-2131B88D4A7D}" srcOrd="0" destOrd="0" presId="urn:microsoft.com/office/officeart/2005/8/layout/default"/>
    <dgm:cxn modelId="{75ADEF7F-8605-1640-B8F4-14EEA1F3A693}" type="presOf" srcId="{EB3F14F7-101C-9D4B-A011-65DB8DE540CC}" destId="{A073B68E-FDDD-1849-A6CE-D9ED43B51CB2}" srcOrd="0" destOrd="0" presId="urn:microsoft.com/office/officeart/2005/8/layout/default"/>
    <dgm:cxn modelId="{F84635AB-D06C-0F42-B73B-A2F3DF14D869}" srcId="{E57F7A89-FE65-3945-83D6-C0A2DA0B0ECF}" destId="{1565C799-493D-004E-A3BE-E16DA1CAB617}" srcOrd="2" destOrd="0" parTransId="{7C39E101-EBDF-F24F-911B-299F5C1D7B5B}" sibTransId="{134376E2-5061-8240-9C1E-E30EDBDBCA03}"/>
    <dgm:cxn modelId="{39B163CC-F434-0A42-B3BB-38AACB973D15}" srcId="{E57F7A89-FE65-3945-83D6-C0A2DA0B0ECF}" destId="{22B678BD-684A-8848-AD7A-C54DA72ABCF0}" srcOrd="0" destOrd="0" parTransId="{2648B1F9-E565-2B4B-9E48-0C144DD9B5DE}" sibTransId="{93503D48-9AAD-5541-97CF-E46E320E5B1A}"/>
    <dgm:cxn modelId="{DB9BF0CE-9DD7-5B47-99D3-0FA12E028639}" type="presOf" srcId="{1565C799-493D-004E-A3BE-E16DA1CAB617}" destId="{6B571C7B-CDE9-3345-B529-D6E1CA85D3CC}" srcOrd="0" destOrd="0" presId="urn:microsoft.com/office/officeart/2005/8/layout/default"/>
    <dgm:cxn modelId="{93B422E2-6E14-C347-B5E1-0F1B1C6D6963}" type="presOf" srcId="{02FF338B-3BFD-E348-B738-874E92D94BC5}" destId="{9747075C-B937-7443-83A6-BBCE19B3C276}" srcOrd="0" destOrd="0" presId="urn:microsoft.com/office/officeart/2005/8/layout/default"/>
    <dgm:cxn modelId="{D06D18AB-E99A-B246-9B43-7A2F793DBAB5}" type="presParOf" srcId="{0F152C2F-D37F-9B4A-BB55-2131B88D4A7D}" destId="{3D6E60C8-7CDC-0E47-9D49-BA72EAB0BCA2}" srcOrd="0" destOrd="0" presId="urn:microsoft.com/office/officeart/2005/8/layout/default"/>
    <dgm:cxn modelId="{0624C75A-AF8B-DC46-8C2B-6CACB62A4A2A}" type="presParOf" srcId="{0F152C2F-D37F-9B4A-BB55-2131B88D4A7D}" destId="{080A9692-DCEE-D743-8B98-44E0CA3040C1}" srcOrd="1" destOrd="0" presId="urn:microsoft.com/office/officeart/2005/8/layout/default"/>
    <dgm:cxn modelId="{F7CDE5F4-3075-684F-8342-3EBEB23866AA}" type="presParOf" srcId="{0F152C2F-D37F-9B4A-BB55-2131B88D4A7D}" destId="{A073B68E-FDDD-1849-A6CE-D9ED43B51CB2}" srcOrd="2" destOrd="0" presId="urn:microsoft.com/office/officeart/2005/8/layout/default"/>
    <dgm:cxn modelId="{F2200A97-2D45-9C46-8056-2130E8A6FCD9}" type="presParOf" srcId="{0F152C2F-D37F-9B4A-BB55-2131B88D4A7D}" destId="{B26AE4D4-A7E9-884D-B146-022CD9D156E2}" srcOrd="3" destOrd="0" presId="urn:microsoft.com/office/officeart/2005/8/layout/default"/>
    <dgm:cxn modelId="{66FF5FDC-281E-0643-B360-CB5FB95794E6}" type="presParOf" srcId="{0F152C2F-D37F-9B4A-BB55-2131B88D4A7D}" destId="{6B571C7B-CDE9-3345-B529-D6E1CA85D3CC}" srcOrd="4" destOrd="0" presId="urn:microsoft.com/office/officeart/2005/8/layout/default"/>
    <dgm:cxn modelId="{875C86BF-8403-2D4A-A8FE-6A6767DA8523}" type="presParOf" srcId="{0F152C2F-D37F-9B4A-BB55-2131B88D4A7D}" destId="{529859EF-B94D-E344-A723-8807B61DC464}" srcOrd="5" destOrd="0" presId="urn:microsoft.com/office/officeart/2005/8/layout/default"/>
    <dgm:cxn modelId="{0B58B789-F471-D248-9B22-174177F65D7B}" type="presParOf" srcId="{0F152C2F-D37F-9B4A-BB55-2131B88D4A7D}" destId="{9747075C-B937-7443-83A6-BBCE19B3C27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3DBDC-10AE-45C7-B819-2250AE9F214F}">
      <dsp:nvSpPr>
        <dsp:cNvPr id="0" name=""/>
        <dsp:cNvSpPr/>
      </dsp:nvSpPr>
      <dsp:spPr>
        <a:xfrm rot="5400000">
          <a:off x="4643714" y="-1685231"/>
          <a:ext cx="1283034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Adam Smith (1723-1790)</a:t>
          </a:r>
          <a:endParaRPr lang="fr-C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kern="1200" dirty="0"/>
            <a:t>Spécialisation technique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kern="1200" dirty="0"/>
            <a:t>Détermination de la meilleure méthode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kern="1200" dirty="0"/>
            <a:t>Analyse du temps et des mouvements</a:t>
          </a:r>
        </a:p>
      </dsp:txBody>
      <dsp:txXfrm rot="-5400000">
        <a:off x="2798064" y="223052"/>
        <a:ext cx="4911703" cy="1157768"/>
      </dsp:txXfrm>
    </dsp:sp>
    <dsp:sp modelId="{A65EAF0D-7601-48CB-AF12-B059F7EEB493}">
      <dsp:nvSpPr>
        <dsp:cNvPr id="0" name=""/>
        <dsp:cNvSpPr/>
      </dsp:nvSpPr>
      <dsp:spPr>
        <a:xfrm>
          <a:off x="0" y="40"/>
          <a:ext cx="2798064" cy="1603793"/>
        </a:xfrm>
        <a:prstGeom prst="roundRect">
          <a:avLst/>
        </a:prstGeom>
        <a:solidFill>
          <a:srgbClr val="C3E0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600" kern="1200" dirty="0">
              <a:solidFill>
                <a:schemeClr val="tx1"/>
              </a:solidFill>
            </a:rPr>
            <a:t>Division du travail</a:t>
          </a:r>
        </a:p>
      </dsp:txBody>
      <dsp:txXfrm>
        <a:off x="78291" y="78331"/>
        <a:ext cx="2641482" cy="1447211"/>
      </dsp:txXfrm>
    </dsp:sp>
    <dsp:sp modelId="{362DE9C8-52D2-4DF5-94F0-66F966270E3C}">
      <dsp:nvSpPr>
        <dsp:cNvPr id="0" name=""/>
        <dsp:cNvSpPr/>
      </dsp:nvSpPr>
      <dsp:spPr>
        <a:xfrm rot="5400000">
          <a:off x="4643714" y="-1247"/>
          <a:ext cx="1283034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kern="1200" dirty="0"/>
            <a:t>Remplacement de l’homme par la machine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kern="1200" dirty="0"/>
            <a:t>Gestion de la demande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kern="1200" dirty="0"/>
            <a:t>Amélioration de la productivité</a:t>
          </a:r>
        </a:p>
      </dsp:txBody>
      <dsp:txXfrm rot="-5400000">
        <a:off x="2798064" y="1907037"/>
        <a:ext cx="4911703" cy="1157768"/>
      </dsp:txXfrm>
    </dsp:sp>
    <dsp:sp modelId="{07277C3F-379A-4BE6-8177-67D705F10A1D}">
      <dsp:nvSpPr>
        <dsp:cNvPr id="0" name=""/>
        <dsp:cNvSpPr/>
      </dsp:nvSpPr>
      <dsp:spPr>
        <a:xfrm>
          <a:off x="0" y="1684023"/>
          <a:ext cx="2798064" cy="1603793"/>
        </a:xfrm>
        <a:prstGeom prst="roundRect">
          <a:avLst/>
        </a:prstGeom>
        <a:solidFill>
          <a:srgbClr val="8DC1C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600" kern="1200" dirty="0">
              <a:solidFill>
                <a:schemeClr val="tx1"/>
              </a:solidFill>
            </a:rPr>
            <a:t>Révolution industrielle</a:t>
          </a:r>
        </a:p>
      </dsp:txBody>
      <dsp:txXfrm>
        <a:off x="78291" y="1762314"/>
        <a:ext cx="2641482" cy="14472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69E34-B8E6-4DCA-9929-F80834544E10}">
      <dsp:nvSpPr>
        <dsp:cNvPr id="0" name=""/>
        <dsp:cNvSpPr/>
      </dsp:nvSpPr>
      <dsp:spPr>
        <a:xfrm rot="5400000">
          <a:off x="4580713" y="-1606476"/>
          <a:ext cx="1409036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>
              <a:solidFill>
                <a:schemeClr val="tx1"/>
              </a:solidFill>
            </a:rPr>
            <a:t>Henri Fayol (1841-1925)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>
              <a:solidFill>
                <a:schemeClr val="tx1"/>
              </a:solidFill>
            </a:rPr>
            <a:t>Basés sur 2 prémisses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>
              <a:solidFill>
                <a:schemeClr val="tx1"/>
              </a:solidFill>
            </a:rPr>
            <a:t>La gestion est une activité distincte des autres fonctions organisationnelles.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>
              <a:solidFill>
                <a:schemeClr val="tx1"/>
              </a:solidFill>
            </a:rPr>
            <a:t>La gestion est commune à toutes les activités humaines commerciales, gouvernementales et domestiques.</a:t>
          </a:r>
        </a:p>
      </dsp:txBody>
      <dsp:txXfrm rot="-5400000">
        <a:off x="2798064" y="244956"/>
        <a:ext cx="4905553" cy="1271470"/>
      </dsp:txXfrm>
    </dsp:sp>
    <dsp:sp modelId="{FD0F3D8A-CEFB-4300-8102-109C9AC004E2}">
      <dsp:nvSpPr>
        <dsp:cNvPr id="0" name=""/>
        <dsp:cNvSpPr/>
      </dsp:nvSpPr>
      <dsp:spPr>
        <a:xfrm>
          <a:off x="0" y="44"/>
          <a:ext cx="2798064" cy="1761295"/>
        </a:xfrm>
        <a:prstGeom prst="roundRect">
          <a:avLst/>
        </a:prstGeom>
        <a:solidFill>
          <a:srgbClr val="8DC1C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100" kern="1200" dirty="0">
              <a:solidFill>
                <a:schemeClr val="tx1"/>
              </a:solidFill>
            </a:rPr>
            <a:t>14 principes de gestion</a:t>
          </a:r>
        </a:p>
      </dsp:txBody>
      <dsp:txXfrm>
        <a:off x="85979" y="86023"/>
        <a:ext cx="2626106" cy="1589337"/>
      </dsp:txXfrm>
    </dsp:sp>
    <dsp:sp modelId="{850A95DF-C1A3-49AC-B77B-8E06DD5C6170}">
      <dsp:nvSpPr>
        <dsp:cNvPr id="0" name=""/>
        <dsp:cNvSpPr/>
      </dsp:nvSpPr>
      <dsp:spPr>
        <a:xfrm rot="5400000">
          <a:off x="4580713" y="242884"/>
          <a:ext cx="1409036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>
              <a:solidFill>
                <a:schemeClr val="tx1"/>
              </a:solidFill>
            </a:rPr>
            <a:t>Max Weber (1864-1920)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>
              <a:solidFill>
                <a:schemeClr val="tx1"/>
              </a:solidFill>
            </a:rPr>
            <a:t>Hiérarchisation des postes de travail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>
              <a:solidFill>
                <a:schemeClr val="tx1"/>
              </a:solidFill>
            </a:rPr>
            <a:t>Reconnaissance de l’autorité formelle liée à chaque poste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>
              <a:solidFill>
                <a:schemeClr val="tx1"/>
              </a:solidFill>
            </a:rPr>
            <a:t>Encadré 1-3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0" kern="1200" dirty="0"/>
            <a:t>Les 10 caractéristiques de l’organisation bureaucratique</a:t>
          </a:r>
          <a:endParaRPr lang="fr-CA" sz="1400" kern="1200" dirty="0">
            <a:solidFill>
              <a:schemeClr val="tx1"/>
            </a:solidFill>
          </a:endParaRPr>
        </a:p>
      </dsp:txBody>
      <dsp:txXfrm rot="-5400000">
        <a:off x="2798064" y="2094317"/>
        <a:ext cx="4905553" cy="1271470"/>
      </dsp:txXfrm>
    </dsp:sp>
    <dsp:sp modelId="{E8147680-8FDD-4366-BF0F-79FE680D1B71}">
      <dsp:nvSpPr>
        <dsp:cNvPr id="0" name=""/>
        <dsp:cNvSpPr/>
      </dsp:nvSpPr>
      <dsp:spPr>
        <a:xfrm>
          <a:off x="0" y="1849404"/>
          <a:ext cx="2798064" cy="1761295"/>
        </a:xfrm>
        <a:prstGeom prst="roundRect">
          <a:avLst/>
        </a:prstGeom>
        <a:solidFill>
          <a:srgbClr val="F7D6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100" kern="1200" dirty="0">
              <a:solidFill>
                <a:schemeClr val="tx1"/>
              </a:solidFill>
            </a:rPr>
            <a:t>Bureaucratie</a:t>
          </a:r>
        </a:p>
      </dsp:txBody>
      <dsp:txXfrm>
        <a:off x="85979" y="1935383"/>
        <a:ext cx="2626106" cy="15893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FFEF6-8114-4C8C-82F2-C1350F0A553B}">
      <dsp:nvSpPr>
        <dsp:cNvPr id="0" name=""/>
        <dsp:cNvSpPr/>
      </dsp:nvSpPr>
      <dsp:spPr>
        <a:xfrm rot="5400000">
          <a:off x="4867180" y="-1963020"/>
          <a:ext cx="836102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Analyse qui permet d’établir les horaires de production les plus efficaces</a:t>
          </a:r>
          <a:endParaRPr lang="fr-CA" sz="2000" kern="1200" dirty="0">
            <a:solidFill>
              <a:schemeClr val="tx1"/>
            </a:solidFill>
          </a:endParaRPr>
        </a:p>
      </dsp:txBody>
      <dsp:txXfrm rot="-5400000">
        <a:off x="2798064" y="146911"/>
        <a:ext cx="4933521" cy="754472"/>
      </dsp:txXfrm>
    </dsp:sp>
    <dsp:sp modelId="{CD8045FA-F8E0-44D3-BAD5-7C54C22A92DF}">
      <dsp:nvSpPr>
        <dsp:cNvPr id="0" name=""/>
        <dsp:cNvSpPr/>
      </dsp:nvSpPr>
      <dsp:spPr>
        <a:xfrm>
          <a:off x="0" y="1583"/>
          <a:ext cx="2798064" cy="1045128"/>
        </a:xfrm>
        <a:prstGeom prst="roundRect">
          <a:avLst/>
        </a:prstGeom>
        <a:solidFill>
          <a:srgbClr val="C3E0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>
              <a:solidFill>
                <a:schemeClr val="tx1"/>
              </a:solidFill>
            </a:rPr>
            <a:t>Chemin critique </a:t>
          </a:r>
          <a:endParaRPr lang="fr-CA" sz="2300" kern="1200" dirty="0">
            <a:solidFill>
              <a:schemeClr val="tx1"/>
            </a:solidFill>
          </a:endParaRPr>
        </a:p>
      </dsp:txBody>
      <dsp:txXfrm>
        <a:off x="51019" y="52602"/>
        <a:ext cx="2696026" cy="943090"/>
      </dsp:txXfrm>
    </dsp:sp>
    <dsp:sp modelId="{637E55C1-90FA-4F4A-A1C9-D52C36614B77}">
      <dsp:nvSpPr>
        <dsp:cNvPr id="0" name=""/>
        <dsp:cNvSpPr/>
      </dsp:nvSpPr>
      <dsp:spPr>
        <a:xfrm rot="5400000">
          <a:off x="4867180" y="-865636"/>
          <a:ext cx="836102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000" kern="1200" dirty="0">
              <a:solidFill>
                <a:schemeClr val="tx1"/>
              </a:solidFill>
            </a:rPr>
            <a:t>Optimisation de l'affectation des ressources et planification des tâches</a:t>
          </a:r>
        </a:p>
      </dsp:txBody>
      <dsp:txXfrm rot="-5400000">
        <a:off x="2798064" y="1244295"/>
        <a:ext cx="4933521" cy="754472"/>
      </dsp:txXfrm>
    </dsp:sp>
    <dsp:sp modelId="{5B8231D0-4DD2-42CE-BE3A-43C3158B658E}">
      <dsp:nvSpPr>
        <dsp:cNvPr id="0" name=""/>
        <dsp:cNvSpPr/>
      </dsp:nvSpPr>
      <dsp:spPr>
        <a:xfrm>
          <a:off x="0" y="1098967"/>
          <a:ext cx="2798064" cy="1045128"/>
        </a:xfrm>
        <a:prstGeom prst="roundRect">
          <a:avLst/>
        </a:prstGeom>
        <a:solidFill>
          <a:srgbClr val="8DC1C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 dirty="0">
              <a:solidFill>
                <a:schemeClr val="tx1"/>
              </a:solidFill>
            </a:rPr>
            <a:t>Programmation linéaire</a:t>
          </a:r>
        </a:p>
      </dsp:txBody>
      <dsp:txXfrm>
        <a:off x="51019" y="1149986"/>
        <a:ext cx="2696026" cy="943090"/>
      </dsp:txXfrm>
    </dsp:sp>
    <dsp:sp modelId="{4BDA3249-8AC6-4706-B184-56E59C768AE1}">
      <dsp:nvSpPr>
        <dsp:cNvPr id="0" name=""/>
        <dsp:cNvSpPr/>
      </dsp:nvSpPr>
      <dsp:spPr>
        <a:xfrm rot="5400000">
          <a:off x="4867180" y="231748"/>
          <a:ext cx="836102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000" kern="1200" dirty="0">
              <a:solidFill>
                <a:schemeClr val="tx1"/>
              </a:solidFill>
            </a:rPr>
            <a:t>Gestion de la demande pour déterminer les quantités optimales à stocker</a:t>
          </a:r>
        </a:p>
      </dsp:txBody>
      <dsp:txXfrm rot="-5400000">
        <a:off x="2798064" y="2341680"/>
        <a:ext cx="4933521" cy="754472"/>
      </dsp:txXfrm>
    </dsp:sp>
    <dsp:sp modelId="{E22F06AE-B000-4BD5-8794-59CA68699D49}">
      <dsp:nvSpPr>
        <dsp:cNvPr id="0" name=""/>
        <dsp:cNvSpPr/>
      </dsp:nvSpPr>
      <dsp:spPr>
        <a:xfrm>
          <a:off x="0" y="2196352"/>
          <a:ext cx="2798064" cy="1045128"/>
        </a:xfrm>
        <a:prstGeom prst="roundRect">
          <a:avLst/>
        </a:prstGeom>
        <a:solidFill>
          <a:srgbClr val="F7D6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 dirty="0">
              <a:solidFill>
                <a:schemeClr val="tx1"/>
              </a:solidFill>
            </a:rPr>
            <a:t>Modèle de quantité économique</a:t>
          </a:r>
        </a:p>
      </dsp:txBody>
      <dsp:txXfrm>
        <a:off x="51019" y="2247371"/>
        <a:ext cx="2696026" cy="9430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255E0-AA22-4167-98E9-11E83921A9F6}">
      <dsp:nvSpPr>
        <dsp:cNvPr id="0" name=""/>
        <dsp:cNvSpPr/>
      </dsp:nvSpPr>
      <dsp:spPr>
        <a:xfrm rot="5400000">
          <a:off x="4622863" y="-1659166"/>
          <a:ext cx="1324736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600" kern="1200" dirty="0"/>
            <a:t>Pression du groupe (attitudes)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600" kern="1200" dirty="0"/>
            <a:t>Acceptation par le groupe</a:t>
          </a:r>
        </a:p>
      </dsp:txBody>
      <dsp:txXfrm rot="-5400000">
        <a:off x="2798063" y="230302"/>
        <a:ext cx="4909668" cy="1195400"/>
      </dsp:txXfrm>
    </dsp:sp>
    <dsp:sp modelId="{8E78100B-5831-4D97-AFB8-A65BECBAFB0C}">
      <dsp:nvSpPr>
        <dsp:cNvPr id="0" name=""/>
        <dsp:cNvSpPr/>
      </dsp:nvSpPr>
      <dsp:spPr>
        <a:xfrm>
          <a:off x="0" y="41"/>
          <a:ext cx="2798064" cy="165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100" kern="1200" dirty="0">
              <a:solidFill>
                <a:schemeClr val="tx1"/>
              </a:solidFill>
            </a:rPr>
            <a:t>Facteurs de motivation</a:t>
          </a:r>
        </a:p>
      </dsp:txBody>
      <dsp:txXfrm>
        <a:off x="80835" y="80876"/>
        <a:ext cx="2636394" cy="1494250"/>
      </dsp:txXfrm>
    </dsp:sp>
    <dsp:sp modelId="{7EFFAFF1-0222-45F2-86B0-03CA4CE147EA}">
      <dsp:nvSpPr>
        <dsp:cNvPr id="0" name=""/>
        <dsp:cNvSpPr/>
      </dsp:nvSpPr>
      <dsp:spPr>
        <a:xfrm rot="5400000">
          <a:off x="4622863" y="79550"/>
          <a:ext cx="1324736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600" kern="1200" dirty="0"/>
            <a:t>Influence des normes sociales ou collectives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600" kern="1200" dirty="0"/>
            <a:t>Communication ouverte</a:t>
          </a:r>
        </a:p>
      </dsp:txBody>
      <dsp:txXfrm rot="-5400000">
        <a:off x="2798063" y="1969018"/>
        <a:ext cx="4909668" cy="1195400"/>
      </dsp:txXfrm>
    </dsp:sp>
    <dsp:sp modelId="{00E7BA35-02C2-4DD2-A134-66FB9FA9FAF8}">
      <dsp:nvSpPr>
        <dsp:cNvPr id="0" name=""/>
        <dsp:cNvSpPr/>
      </dsp:nvSpPr>
      <dsp:spPr>
        <a:xfrm>
          <a:off x="0" y="1738758"/>
          <a:ext cx="2798064" cy="1655920"/>
        </a:xfrm>
        <a:prstGeom prst="roundRect">
          <a:avLst/>
        </a:prstGeom>
        <a:solidFill>
          <a:srgbClr val="A3CA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100" kern="1200" dirty="0">
              <a:solidFill>
                <a:schemeClr val="tx1"/>
              </a:solidFill>
            </a:rPr>
            <a:t>Performance individuelle</a:t>
          </a:r>
        </a:p>
      </dsp:txBody>
      <dsp:txXfrm>
        <a:off x="80835" y="1819593"/>
        <a:ext cx="2636394" cy="14942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3C85A-A3FA-4886-B784-C6E97DC0E40E}">
      <dsp:nvSpPr>
        <dsp:cNvPr id="0" name=""/>
        <dsp:cNvSpPr/>
      </dsp:nvSpPr>
      <dsp:spPr>
        <a:xfrm rot="5400000">
          <a:off x="4580713" y="-1606476"/>
          <a:ext cx="1409036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100" kern="1200" dirty="0">
              <a:solidFill>
                <a:schemeClr val="tx1"/>
              </a:solidFill>
            </a:rPr>
            <a:t>N’interagit pas avec l’environnement externe.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100" kern="1200" dirty="0">
              <a:solidFill>
                <a:schemeClr val="tx1"/>
              </a:solidFill>
            </a:rPr>
            <a:t>Conduit à l’entropie.</a:t>
          </a:r>
        </a:p>
      </dsp:txBody>
      <dsp:txXfrm rot="-5400000">
        <a:off x="2798064" y="244956"/>
        <a:ext cx="4905553" cy="1271470"/>
      </dsp:txXfrm>
    </dsp:sp>
    <dsp:sp modelId="{599FC6EA-D308-4446-8657-FFA59F5D465B}">
      <dsp:nvSpPr>
        <dsp:cNvPr id="0" name=""/>
        <dsp:cNvSpPr/>
      </dsp:nvSpPr>
      <dsp:spPr>
        <a:xfrm>
          <a:off x="0" y="44"/>
          <a:ext cx="2798064" cy="1761295"/>
        </a:xfrm>
        <a:prstGeom prst="roundRect">
          <a:avLst/>
        </a:prstGeom>
        <a:solidFill>
          <a:srgbClr val="F7D6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400" kern="1200" dirty="0">
              <a:solidFill>
                <a:schemeClr val="tx1"/>
              </a:solidFill>
            </a:rPr>
            <a:t>Système fermé</a:t>
          </a:r>
        </a:p>
      </dsp:txBody>
      <dsp:txXfrm>
        <a:off x="85979" y="86023"/>
        <a:ext cx="2626106" cy="1589337"/>
      </dsp:txXfrm>
    </dsp:sp>
    <dsp:sp modelId="{B89E556C-1368-4B65-91BF-E09CDCDE6183}">
      <dsp:nvSpPr>
        <dsp:cNvPr id="0" name=""/>
        <dsp:cNvSpPr/>
      </dsp:nvSpPr>
      <dsp:spPr>
        <a:xfrm rot="5400000">
          <a:off x="4580713" y="242884"/>
          <a:ext cx="1409036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100" kern="1200" dirty="0">
              <a:solidFill>
                <a:schemeClr val="tx1"/>
              </a:solidFill>
            </a:rPr>
            <a:t>Interagit avec les facteurs </a:t>
          </a:r>
          <a:br>
            <a:rPr lang="fr-CA" sz="2100" kern="1200" dirty="0">
              <a:solidFill>
                <a:schemeClr val="tx1"/>
              </a:solidFill>
            </a:rPr>
          </a:br>
          <a:r>
            <a:rPr lang="fr-CA" sz="2100" kern="1200" dirty="0">
              <a:solidFill>
                <a:schemeClr val="tx1"/>
              </a:solidFill>
            </a:rPr>
            <a:t>de l’environnement externe.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100" kern="1200" dirty="0">
              <a:solidFill>
                <a:schemeClr val="tx1"/>
              </a:solidFill>
            </a:rPr>
            <a:t>Il y a interdépendance entre le système et l’environnement externe.</a:t>
          </a:r>
        </a:p>
      </dsp:txBody>
      <dsp:txXfrm rot="-5400000">
        <a:off x="2798064" y="2094317"/>
        <a:ext cx="4905553" cy="1271470"/>
      </dsp:txXfrm>
    </dsp:sp>
    <dsp:sp modelId="{4D225862-3DB5-4ACC-9F4D-410456BC3A66}">
      <dsp:nvSpPr>
        <dsp:cNvPr id="0" name=""/>
        <dsp:cNvSpPr/>
      </dsp:nvSpPr>
      <dsp:spPr>
        <a:xfrm>
          <a:off x="0" y="1849404"/>
          <a:ext cx="2798064" cy="1761295"/>
        </a:xfrm>
        <a:prstGeom prst="roundRect">
          <a:avLst/>
        </a:prstGeom>
        <a:solidFill>
          <a:srgbClr val="8DC1C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400" kern="1200" dirty="0">
              <a:solidFill>
                <a:schemeClr val="tx1"/>
              </a:solidFill>
            </a:rPr>
            <a:t>Système ouvert</a:t>
          </a:r>
        </a:p>
      </dsp:txBody>
      <dsp:txXfrm>
        <a:off x="85979" y="1935383"/>
        <a:ext cx="2626106" cy="15893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FAA42-F802-47C9-ADE4-DFC33DEF58A1}">
      <dsp:nvSpPr>
        <dsp:cNvPr id="0" name=""/>
        <dsp:cNvSpPr/>
      </dsp:nvSpPr>
      <dsp:spPr>
        <a:xfrm rot="5400000">
          <a:off x="4937556" y="-2050766"/>
          <a:ext cx="695350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>
              <a:solidFill>
                <a:schemeClr val="tx1"/>
              </a:solidFill>
            </a:rPr>
            <a:t>Structure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>
              <a:solidFill>
                <a:schemeClr val="tx1"/>
              </a:solidFill>
            </a:rPr>
            <a:t>Hiérarchie</a:t>
          </a:r>
        </a:p>
      </dsp:txBody>
      <dsp:txXfrm rot="-5400000">
        <a:off x="2798063" y="122671"/>
        <a:ext cx="4940392" cy="627462"/>
      </dsp:txXfrm>
    </dsp:sp>
    <dsp:sp modelId="{DEC6D79A-F665-4BBE-BF7B-30A06EB5E38B}">
      <dsp:nvSpPr>
        <dsp:cNvPr id="0" name=""/>
        <dsp:cNvSpPr/>
      </dsp:nvSpPr>
      <dsp:spPr>
        <a:xfrm>
          <a:off x="0" y="1807"/>
          <a:ext cx="2798064" cy="869187"/>
        </a:xfrm>
        <a:prstGeom prst="roundRect">
          <a:avLst/>
        </a:prstGeom>
        <a:solidFill>
          <a:srgbClr val="F7D6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600" kern="1200" dirty="0">
              <a:solidFill>
                <a:schemeClr val="tx1"/>
              </a:solidFill>
            </a:rPr>
            <a:t>Taille de l’organisation</a:t>
          </a:r>
        </a:p>
      </dsp:txBody>
      <dsp:txXfrm>
        <a:off x="42430" y="44237"/>
        <a:ext cx="2713204" cy="784327"/>
      </dsp:txXfrm>
    </dsp:sp>
    <dsp:sp modelId="{A9BDCE24-1D41-44C3-B673-FC2492D69472}">
      <dsp:nvSpPr>
        <dsp:cNvPr id="0" name=""/>
        <dsp:cNvSpPr/>
      </dsp:nvSpPr>
      <dsp:spPr>
        <a:xfrm rot="5400000">
          <a:off x="4937556" y="-1138119"/>
          <a:ext cx="695350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>
              <a:solidFill>
                <a:schemeClr val="tx1"/>
              </a:solidFill>
            </a:rPr>
            <a:t>Organisation du travail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>
              <a:solidFill>
                <a:schemeClr val="tx1"/>
              </a:solidFill>
            </a:rPr>
            <a:t>Degré de spécialisation</a:t>
          </a:r>
        </a:p>
      </dsp:txBody>
      <dsp:txXfrm rot="-5400000">
        <a:off x="2798063" y="1035318"/>
        <a:ext cx="4940392" cy="627462"/>
      </dsp:txXfrm>
    </dsp:sp>
    <dsp:sp modelId="{E00D44B8-87A0-44AD-9CC4-2559069DB273}">
      <dsp:nvSpPr>
        <dsp:cNvPr id="0" name=""/>
        <dsp:cNvSpPr/>
      </dsp:nvSpPr>
      <dsp:spPr>
        <a:xfrm>
          <a:off x="0" y="914454"/>
          <a:ext cx="2798064" cy="869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600" kern="1200" dirty="0">
              <a:solidFill>
                <a:schemeClr val="tx1"/>
              </a:solidFill>
            </a:rPr>
            <a:t>Technologies de production</a:t>
          </a:r>
        </a:p>
      </dsp:txBody>
      <dsp:txXfrm>
        <a:off x="42430" y="956884"/>
        <a:ext cx="2713204" cy="784327"/>
      </dsp:txXfrm>
    </dsp:sp>
    <dsp:sp modelId="{C28F10FE-A58F-4DBF-9A8C-A15CD6D897C0}">
      <dsp:nvSpPr>
        <dsp:cNvPr id="0" name=""/>
        <dsp:cNvSpPr/>
      </dsp:nvSpPr>
      <dsp:spPr>
        <a:xfrm rot="5400000">
          <a:off x="4937556" y="-225472"/>
          <a:ext cx="695350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>
              <a:solidFill>
                <a:schemeClr val="tx1"/>
              </a:solidFill>
            </a:rPr>
            <a:t>Environnement dynamique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>
              <a:solidFill>
                <a:schemeClr val="tx1"/>
              </a:solidFill>
            </a:rPr>
            <a:t>Imprévisibilité des facteurs externes</a:t>
          </a:r>
        </a:p>
      </dsp:txBody>
      <dsp:txXfrm rot="-5400000">
        <a:off x="2798063" y="1947965"/>
        <a:ext cx="4940392" cy="627462"/>
      </dsp:txXfrm>
    </dsp:sp>
    <dsp:sp modelId="{BF18D658-4F9C-4BA3-B38F-26FC6EF06822}">
      <dsp:nvSpPr>
        <dsp:cNvPr id="0" name=""/>
        <dsp:cNvSpPr/>
      </dsp:nvSpPr>
      <dsp:spPr>
        <a:xfrm>
          <a:off x="0" y="1827101"/>
          <a:ext cx="2798064" cy="869187"/>
        </a:xfrm>
        <a:prstGeom prst="roundRect">
          <a:avLst/>
        </a:prstGeom>
        <a:solidFill>
          <a:srgbClr val="C3E0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600" kern="1200" dirty="0">
              <a:solidFill>
                <a:schemeClr val="tx1"/>
              </a:solidFill>
            </a:rPr>
            <a:t>Incertitude</a:t>
          </a:r>
        </a:p>
      </dsp:txBody>
      <dsp:txXfrm>
        <a:off x="42430" y="1869531"/>
        <a:ext cx="2713204" cy="784327"/>
      </dsp:txXfrm>
    </dsp:sp>
    <dsp:sp modelId="{F7776CE8-5815-4E54-9B8F-D06F6660543A}">
      <dsp:nvSpPr>
        <dsp:cNvPr id="0" name=""/>
        <dsp:cNvSpPr/>
      </dsp:nvSpPr>
      <dsp:spPr>
        <a:xfrm rot="5400000">
          <a:off x="4937556" y="687174"/>
          <a:ext cx="695350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>
              <a:solidFill>
                <a:schemeClr val="tx1"/>
              </a:solidFill>
            </a:rPr>
            <a:t>Motivation, désir d’accomplissement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>
              <a:solidFill>
                <a:schemeClr val="tx1"/>
              </a:solidFill>
            </a:rPr>
            <a:t>Compétences </a:t>
          </a:r>
        </a:p>
      </dsp:txBody>
      <dsp:txXfrm rot="-5400000">
        <a:off x="2798063" y="2860611"/>
        <a:ext cx="4940392" cy="627462"/>
      </dsp:txXfrm>
    </dsp:sp>
    <dsp:sp modelId="{2D918E98-FFB9-49B1-A75A-45013B9A2918}">
      <dsp:nvSpPr>
        <dsp:cNvPr id="0" name=""/>
        <dsp:cNvSpPr/>
      </dsp:nvSpPr>
      <dsp:spPr>
        <a:xfrm>
          <a:off x="0" y="2739748"/>
          <a:ext cx="2798064" cy="869187"/>
        </a:xfrm>
        <a:prstGeom prst="roundRect">
          <a:avLst/>
        </a:prstGeom>
        <a:solidFill>
          <a:srgbClr val="8DA9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600" kern="1200" dirty="0">
              <a:solidFill>
                <a:schemeClr val="tx1"/>
              </a:solidFill>
            </a:rPr>
            <a:t>Différences individuelles</a:t>
          </a:r>
        </a:p>
      </dsp:txBody>
      <dsp:txXfrm>
        <a:off x="42430" y="2782178"/>
        <a:ext cx="2713204" cy="7843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E60C8-7CDC-0E47-9D49-BA72EAB0BCA2}">
      <dsp:nvSpPr>
        <dsp:cNvPr id="0" name=""/>
        <dsp:cNvSpPr/>
      </dsp:nvSpPr>
      <dsp:spPr>
        <a:xfrm>
          <a:off x="722709" y="693"/>
          <a:ext cx="2214562" cy="1328737"/>
        </a:xfrm>
        <a:prstGeom prst="rect">
          <a:avLst/>
        </a:prstGeom>
        <a:solidFill>
          <a:srgbClr val="F7D6B7">
            <a:alpha val="59999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rgbClr val="000000"/>
              </a:solidFill>
              <a:ea typeface="Osaka" charset="0"/>
              <a:cs typeface="Arial Unicode MS" charset="0"/>
            </a:rPr>
            <a:t>Histoires racontées</a:t>
          </a:r>
          <a:endParaRPr lang="fr-FR" sz="2400" b="0" kern="1200" dirty="0">
            <a:solidFill>
              <a:srgbClr val="000000"/>
            </a:solidFill>
          </a:endParaRPr>
        </a:p>
      </dsp:txBody>
      <dsp:txXfrm>
        <a:off x="722709" y="693"/>
        <a:ext cx="2214562" cy="1328737"/>
      </dsp:txXfrm>
    </dsp:sp>
    <dsp:sp modelId="{A073B68E-FDDD-1849-A6CE-D9ED43B51CB2}">
      <dsp:nvSpPr>
        <dsp:cNvPr id="0" name=""/>
        <dsp:cNvSpPr/>
      </dsp:nvSpPr>
      <dsp:spPr>
        <a:xfrm>
          <a:off x="3158728" y="693"/>
          <a:ext cx="2214562" cy="1328737"/>
        </a:xfrm>
        <a:prstGeom prst="rect">
          <a:avLst/>
        </a:prstGeom>
        <a:solidFill>
          <a:srgbClr val="C3E0C6">
            <a:alpha val="59999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rgbClr val="000000"/>
              </a:solidFill>
              <a:ea typeface="Osaka" charset="0"/>
              <a:cs typeface="Arial Unicode MS" charset="0"/>
            </a:rPr>
            <a:t>Rituels</a:t>
          </a:r>
          <a:endParaRPr lang="fr-FR" sz="2400" b="0" kern="1200" dirty="0">
            <a:solidFill>
              <a:srgbClr val="000000"/>
            </a:solidFill>
          </a:endParaRPr>
        </a:p>
      </dsp:txBody>
      <dsp:txXfrm>
        <a:off x="3158728" y="693"/>
        <a:ext cx="2214562" cy="1328737"/>
      </dsp:txXfrm>
    </dsp:sp>
    <dsp:sp modelId="{6B571C7B-CDE9-3345-B529-D6E1CA85D3CC}">
      <dsp:nvSpPr>
        <dsp:cNvPr id="0" name=""/>
        <dsp:cNvSpPr/>
      </dsp:nvSpPr>
      <dsp:spPr>
        <a:xfrm>
          <a:off x="722709" y="1550887"/>
          <a:ext cx="2214562" cy="1328737"/>
        </a:xfrm>
        <a:prstGeom prst="rect">
          <a:avLst/>
        </a:prstGeom>
        <a:solidFill>
          <a:srgbClr val="8DC1C5">
            <a:alpha val="59999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rgbClr val="000000"/>
              </a:solidFill>
              <a:ea typeface="Osaka" charset="0"/>
              <a:cs typeface="Arial Unicode MS" charset="0"/>
            </a:rPr>
            <a:t>Symboles tangibles</a:t>
          </a:r>
          <a:endParaRPr lang="fr-FR" sz="2400" b="0" kern="1200" dirty="0">
            <a:solidFill>
              <a:srgbClr val="000000"/>
            </a:solidFill>
          </a:endParaRPr>
        </a:p>
      </dsp:txBody>
      <dsp:txXfrm>
        <a:off x="722709" y="1550887"/>
        <a:ext cx="2214562" cy="1328737"/>
      </dsp:txXfrm>
    </dsp:sp>
    <dsp:sp modelId="{0D6E9C33-A17D-994D-BB51-DA61703B303A}">
      <dsp:nvSpPr>
        <dsp:cNvPr id="0" name=""/>
        <dsp:cNvSpPr/>
      </dsp:nvSpPr>
      <dsp:spPr>
        <a:xfrm>
          <a:off x="3168361" y="1551581"/>
          <a:ext cx="2214562" cy="1328737"/>
        </a:xfrm>
        <a:prstGeom prst="rect">
          <a:avLst/>
        </a:prstGeom>
        <a:solidFill>
          <a:srgbClr val="1088E9">
            <a:alpha val="59999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rgbClr val="000000"/>
              </a:solidFill>
              <a:ea typeface="Osaka" charset="0"/>
              <a:cs typeface="Arial Unicode MS" charset="0"/>
            </a:rPr>
            <a:t>Langage</a:t>
          </a:r>
          <a:endParaRPr lang="fr-FR" sz="2400" b="0" kern="1200" dirty="0">
            <a:solidFill>
              <a:srgbClr val="000000"/>
            </a:solidFill>
          </a:endParaRPr>
        </a:p>
      </dsp:txBody>
      <dsp:txXfrm>
        <a:off x="3168361" y="1551581"/>
        <a:ext cx="2214562" cy="13287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E60C8-7CDC-0E47-9D49-BA72EAB0BCA2}">
      <dsp:nvSpPr>
        <dsp:cNvPr id="0" name=""/>
        <dsp:cNvSpPr/>
      </dsp:nvSpPr>
      <dsp:spPr>
        <a:xfrm>
          <a:off x="722709" y="693"/>
          <a:ext cx="2214562" cy="13287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rgbClr val="000000"/>
              </a:solidFill>
              <a:latin typeface="+mn-lt"/>
              <a:ea typeface="Osaka" charset="0"/>
              <a:cs typeface="Arial Unicode MS" charset="0"/>
            </a:rPr>
            <a:t>Éthique</a:t>
          </a:r>
          <a:endParaRPr lang="fr-FR" sz="2400" b="0" kern="1200" dirty="0">
            <a:solidFill>
              <a:srgbClr val="000000"/>
            </a:solidFill>
            <a:latin typeface="+mn-lt"/>
          </a:endParaRPr>
        </a:p>
      </dsp:txBody>
      <dsp:txXfrm>
        <a:off x="722709" y="693"/>
        <a:ext cx="2214562" cy="1328737"/>
      </dsp:txXfrm>
    </dsp:sp>
    <dsp:sp modelId="{A073B68E-FDDD-1849-A6CE-D9ED43B51CB2}">
      <dsp:nvSpPr>
        <dsp:cNvPr id="0" name=""/>
        <dsp:cNvSpPr/>
      </dsp:nvSpPr>
      <dsp:spPr>
        <a:xfrm>
          <a:off x="3158728" y="693"/>
          <a:ext cx="2214562" cy="13287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rgbClr val="000000"/>
              </a:solidFill>
              <a:latin typeface="+mn-lt"/>
              <a:ea typeface="Osaka" charset="0"/>
              <a:cs typeface="Arial Unicode MS" charset="0"/>
            </a:rPr>
            <a:t>Innovation</a:t>
          </a:r>
          <a:endParaRPr lang="fr-FR" sz="2400" b="0" kern="1200" dirty="0">
            <a:solidFill>
              <a:srgbClr val="000000"/>
            </a:solidFill>
            <a:latin typeface="+mn-lt"/>
          </a:endParaRPr>
        </a:p>
      </dsp:txBody>
      <dsp:txXfrm>
        <a:off x="3158728" y="693"/>
        <a:ext cx="2214562" cy="1328737"/>
      </dsp:txXfrm>
    </dsp:sp>
    <dsp:sp modelId="{6B571C7B-CDE9-3345-B529-D6E1CA85D3CC}">
      <dsp:nvSpPr>
        <dsp:cNvPr id="0" name=""/>
        <dsp:cNvSpPr/>
      </dsp:nvSpPr>
      <dsp:spPr>
        <a:xfrm>
          <a:off x="722709" y="1550887"/>
          <a:ext cx="2214562" cy="13287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rgbClr val="000000"/>
              </a:solidFill>
              <a:latin typeface="+mn-lt"/>
              <a:ea typeface="Osaka" charset="0"/>
              <a:cs typeface="Arial Unicode MS" charset="0"/>
            </a:rPr>
            <a:t>Orientée vers la clientèle</a:t>
          </a:r>
          <a:endParaRPr lang="fr-FR" sz="2400" b="0" kern="1200" dirty="0">
            <a:solidFill>
              <a:srgbClr val="000000"/>
            </a:solidFill>
            <a:latin typeface="+mn-lt"/>
          </a:endParaRPr>
        </a:p>
      </dsp:txBody>
      <dsp:txXfrm>
        <a:off x="722709" y="1550887"/>
        <a:ext cx="2214562" cy="1328737"/>
      </dsp:txXfrm>
    </dsp:sp>
    <dsp:sp modelId="{9747075C-B937-7443-83A6-BBCE19B3C276}">
      <dsp:nvSpPr>
        <dsp:cNvPr id="0" name=""/>
        <dsp:cNvSpPr/>
      </dsp:nvSpPr>
      <dsp:spPr>
        <a:xfrm>
          <a:off x="3158728" y="1550887"/>
          <a:ext cx="2214562" cy="13287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  <a:latin typeface="+mn-lt"/>
            </a:rPr>
            <a:t>Favorable à la diversité</a:t>
          </a:r>
        </a:p>
      </dsp:txBody>
      <dsp:txXfrm>
        <a:off x="3158728" y="1550887"/>
        <a:ext cx="2214562" cy="1328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fr-CA" dirty="0"/>
              <a:t>©ERPI, tous droits réservés.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190C57-E151-7C49-B94E-A515B6795594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901886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3076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fr-CA" dirty="0"/>
              <a:t>©ERPI, tous droits réservés.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5DDB9E-FE4C-564D-9DA3-2D9858EC9843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0327771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pitchFamily="-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Placeholder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Cliquez et modifiez le titre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A356FB-DEED-A349-8E52-006FFD024BD3}" type="datetime1">
              <a:rPr lang="fr-CA"/>
              <a:pPr/>
              <a:t>2021-07-21</a:t>
            </a:fld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860CC-1FF4-8347-9AE3-A792E372EE97}" type="slidenum">
              <a:rPr lang="de-DE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018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48EEBA-59DF-EB4F-B83C-F3ECFF071CF9}" type="datetime1">
              <a:rPr lang="fr-CA"/>
              <a:pPr/>
              <a:t>2021-07-21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C883D-F3B7-9F4A-86EB-DC9B60E9CFCB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6193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525934-72A1-2749-8240-0105693C69C0}" type="datetime1">
              <a:rPr lang="fr-CA"/>
              <a:pPr/>
              <a:t>2021-07-21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BB5F6A-A6C0-674D-8F25-C81AB3A81A6B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5859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007713-EADA-1B45-B9DE-BDAC3DED0E2D}" type="datetime1">
              <a:rPr lang="fr-CA"/>
              <a:pPr/>
              <a:t>2021-07-21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37D05-72EC-8A46-84EA-03C91E31B566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9700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E5C663-24F3-3243-8F2A-D16EC86523FA}" type="datetime1">
              <a:rPr lang="fr-CA"/>
              <a:pPr/>
              <a:t>2021-07-21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03171-AE49-7D44-AC05-7609FC2479AC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7501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DD5E7-37BC-0B4F-933D-D31CDBE15A4B}" type="datetime1">
              <a:rPr lang="fr-CA"/>
              <a:pPr/>
              <a:t>2021-07-21</a:t>
            </a:fld>
            <a:endParaRPr lang="fr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ED136B-8B2E-0E44-AFA3-A31E295997BF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7383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8A267-0DE5-0248-AD0A-D58227A52DA8}" type="datetime1">
              <a:rPr lang="fr-CA"/>
              <a:pPr/>
              <a:t>2021-07-21</a:t>
            </a:fld>
            <a:endParaRPr lang="fr-CA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479334-9B8E-A645-ADD1-920C6E9CA2AA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5153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1D5379-23C6-504D-8CC8-B387F8E1291A}" type="datetime1">
              <a:rPr lang="fr-CA"/>
              <a:pPr/>
              <a:t>2021-07-21</a:t>
            </a:fld>
            <a:endParaRPr lang="fr-CA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5EE350-A8CF-8146-A598-6E8A1CE4565F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3306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C0ED14-EA5A-124B-85A3-AAF31935E0DC}" type="datetime1">
              <a:rPr lang="fr-CA"/>
              <a:pPr/>
              <a:t>2021-07-21</a:t>
            </a:fld>
            <a:endParaRPr lang="fr-CA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932873-FF16-8B49-9F95-E5C0B0B8964E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8684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2AA89C-D27A-FB48-B563-382BA9CFF486}" type="datetime1">
              <a:rPr lang="fr-CA"/>
              <a:pPr/>
              <a:t>2021-07-21</a:t>
            </a:fld>
            <a:endParaRPr lang="fr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EBC3BE-D66B-294A-9252-3630F35549E5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2986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ACD38F-A7A3-1745-A578-4C7699F9D7C1}" type="datetime1">
              <a:rPr lang="fr-CA"/>
              <a:pPr/>
              <a:t>2021-07-21</a:t>
            </a:fld>
            <a:endParaRPr lang="fr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5EE005-642A-5B47-AC5B-919B65457D44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52314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Osaka" charset="0"/>
                <a:cs typeface="Osaka" charset="0"/>
              </a:defRPr>
            </a:lvl1pPr>
          </a:lstStyle>
          <a:p>
            <a:fld id="{18240B6E-FEBC-3840-AB2E-242A5432C66F}" type="datetime1">
              <a:rPr lang="fr-CA"/>
              <a:pPr/>
              <a:t>2021-07-21</a:t>
            </a:fld>
            <a:endParaRPr lang="fr-CA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Osaka" charset="0"/>
                <a:cs typeface="Osaka" charset="0"/>
              </a:defRPr>
            </a:lvl1pPr>
          </a:lstStyle>
          <a:p>
            <a:fld id="{B6F74EDA-82D9-5240-8407-AE068DB2E201}" type="slidenum">
              <a:rPr lang="fr-CA"/>
              <a:pPr/>
              <a:t>‹N°›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14155E26-40D9-7F40-AB0E-0AA350D4BAF0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10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20483" name="Placeholder 2"/>
          <p:cNvSpPr>
            <a:spLocks noChangeArrowheads="1"/>
          </p:cNvSpPr>
          <p:nvPr/>
        </p:nvSpPr>
        <p:spPr bwMode="auto">
          <a:xfrm>
            <a:off x="280828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>
                <a:solidFill>
                  <a:schemeClr val="tx2"/>
                </a:solidFill>
                <a:ea typeface="Osaka" charset="0"/>
                <a:cs typeface="Osaka" charset="0"/>
              </a:rPr>
              <a:t>INTRODUCTION AUX SCIENCES DE LA GESTION 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2048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5" name="Titre 1"/>
          <p:cNvSpPr txBox="1">
            <a:spLocks noChangeArrowheads="1"/>
          </p:cNvSpPr>
          <p:nvPr/>
        </p:nvSpPr>
        <p:spPr>
          <a:xfrm>
            <a:off x="685800" y="908050"/>
            <a:ext cx="7772400" cy="7842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CA" dirty="0">
                <a:solidFill>
                  <a:schemeClr val="tx2"/>
                </a:solidFill>
              </a:rPr>
              <a:t>L</a:t>
            </a:r>
            <a:r>
              <a:rPr lang="ja-JP" altLang="fr-CA">
                <a:solidFill>
                  <a:schemeClr val="tx2"/>
                </a:solidFill>
              </a:rPr>
              <a:t>’</a:t>
            </a:r>
            <a:r>
              <a:rPr lang="fr-CA" dirty="0">
                <a:solidFill>
                  <a:schemeClr val="tx2"/>
                </a:solidFill>
              </a:rPr>
              <a:t>approche systémique</a:t>
            </a:r>
          </a:p>
        </p:txBody>
      </p:sp>
      <p:graphicFrame>
        <p:nvGraphicFramePr>
          <p:cNvPr id="34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6739790"/>
              </p:ext>
            </p:extLst>
          </p:nvPr>
        </p:nvGraphicFramePr>
        <p:xfrm>
          <a:off x="611188" y="2492896"/>
          <a:ext cx="7772400" cy="3610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560" y="1700808"/>
            <a:ext cx="798119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68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B7B7B95D-63ED-044A-B35A-6B386E9DD85B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11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22531" name="Placeholder 2"/>
          <p:cNvSpPr>
            <a:spLocks noChangeArrowheads="1"/>
          </p:cNvSpPr>
          <p:nvPr/>
        </p:nvSpPr>
        <p:spPr bwMode="auto">
          <a:xfrm>
            <a:off x="280828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>
                <a:solidFill>
                  <a:schemeClr val="tx2"/>
                </a:solidFill>
                <a:ea typeface="Osaka" charset="0"/>
                <a:cs typeface="Osaka" charset="0"/>
              </a:rPr>
              <a:t>INTRODUCTION AUX SCIENCES DE LA GESTION 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22532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5" name="Titre 1"/>
          <p:cNvSpPr txBox="1">
            <a:spLocks noChangeArrowheads="1"/>
          </p:cNvSpPr>
          <p:nvPr/>
        </p:nvSpPr>
        <p:spPr>
          <a:xfrm>
            <a:off x="706438" y="908050"/>
            <a:ext cx="7772400" cy="4429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CA" dirty="0">
                <a:solidFill>
                  <a:schemeClr val="tx2"/>
                </a:solidFill>
              </a:rPr>
              <a:t>La théorie de la contingence</a:t>
            </a:r>
          </a:p>
        </p:txBody>
      </p:sp>
      <p:sp>
        <p:nvSpPr>
          <p:cNvPr id="22534" name="ZoneTexte 4"/>
          <p:cNvSpPr txBox="1">
            <a:spLocks noChangeArrowheads="1"/>
          </p:cNvSpPr>
          <p:nvPr/>
        </p:nvSpPr>
        <p:spPr bwMode="auto">
          <a:xfrm>
            <a:off x="282575" y="1412875"/>
            <a:ext cx="8281988" cy="152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fr-CA" sz="1600" dirty="0"/>
              <a:t>S’adapter au contexte environnemental et à son secteur d'activité à partir des six principes de la théorie de la contingence </a:t>
            </a:r>
          </a:p>
          <a:p>
            <a:pPr algn="ctr">
              <a:spcBef>
                <a:spcPts val="600"/>
              </a:spcBef>
            </a:pPr>
            <a:r>
              <a:rPr lang="fr-CA" sz="1800" b="1" dirty="0">
                <a:effectLst/>
                <a:latin typeface="MinionPro-Regular"/>
                <a:ea typeface="Times Roman"/>
                <a:cs typeface="MinionPro-Regular"/>
              </a:rPr>
              <a:t>Les « facteurs de contingence » les plus fréquents</a:t>
            </a:r>
            <a:endParaRPr lang="fr-FR" sz="1800" dirty="0">
              <a:effectLst/>
              <a:latin typeface="AptiferSansLTPro-Bold"/>
              <a:ea typeface="Times Roman"/>
              <a:cs typeface="AptiferSansLTPro-Bold"/>
            </a:endParaRPr>
          </a:p>
          <a:p>
            <a:pPr algn="ctr">
              <a:spcBef>
                <a:spcPct val="20000"/>
              </a:spcBef>
            </a:pPr>
            <a:endParaRPr lang="fr-CA" sz="1600" dirty="0"/>
          </a:p>
          <a:p>
            <a:pPr algn="ctr">
              <a:spcBef>
                <a:spcPct val="20000"/>
              </a:spcBef>
            </a:pPr>
            <a:endParaRPr lang="fr-CA" sz="1600" dirty="0"/>
          </a:p>
        </p:txBody>
      </p:sp>
      <p:graphicFrame>
        <p:nvGraphicFramePr>
          <p:cNvPr id="29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535202"/>
              </p:ext>
            </p:extLst>
          </p:nvPr>
        </p:nvGraphicFramePr>
        <p:xfrm>
          <a:off x="685800" y="2492896"/>
          <a:ext cx="7772400" cy="3610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89F0F539-891A-BA4D-AF99-7673BD8EE550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12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24579" name="Placeholder 2"/>
          <p:cNvSpPr>
            <a:spLocks noChangeArrowheads="1"/>
          </p:cNvSpPr>
          <p:nvPr/>
        </p:nvSpPr>
        <p:spPr bwMode="auto">
          <a:xfrm>
            <a:off x="280828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>
                <a:solidFill>
                  <a:schemeClr val="tx2"/>
                </a:solidFill>
                <a:ea typeface="Osaka" charset="0"/>
                <a:cs typeface="Osaka" charset="0"/>
              </a:rPr>
              <a:t>INTRODUCTION AUX SCIENCES DE LA GESTION 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24580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6" name="Placeholder 1030"/>
          <p:cNvSpPr txBox="1">
            <a:spLocks noChangeArrowheads="1"/>
          </p:cNvSpPr>
          <p:nvPr/>
        </p:nvSpPr>
        <p:spPr bwMode="auto">
          <a:xfrm>
            <a:off x="684213" y="908050"/>
            <a:ext cx="7772400" cy="64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CA" dirty="0">
                <a:solidFill>
                  <a:schemeClr val="tx2"/>
                </a:solidFill>
              </a:rPr>
              <a:t>L</a:t>
            </a:r>
            <a:r>
              <a:rPr lang="ja-JP" altLang="fr-CA" dirty="0">
                <a:solidFill>
                  <a:schemeClr val="tx2"/>
                </a:solidFill>
              </a:rPr>
              <a:t>’</a:t>
            </a:r>
            <a:r>
              <a:rPr lang="fr-CA" dirty="0">
                <a:solidFill>
                  <a:schemeClr val="tx2"/>
                </a:solidFill>
              </a:rPr>
              <a:t>environnement organisationnel interne</a:t>
            </a:r>
            <a:br>
              <a:rPr lang="fr-CA" sz="1000" dirty="0">
                <a:solidFill>
                  <a:schemeClr val="tx2"/>
                </a:solidFill>
              </a:rPr>
            </a:br>
            <a:endParaRPr lang="fr-CA" sz="1000" dirty="0">
              <a:solidFill>
                <a:schemeClr val="tx2"/>
              </a:solidFill>
            </a:endParaRPr>
          </a:p>
          <a:p>
            <a:pPr algn="ctr"/>
            <a:r>
              <a:rPr lang="fr-CA" sz="1600" dirty="0"/>
              <a:t>L’ensemble des composantes de l’organisation qui permettent son fonctionnement et la poursuite de sa mission :</a:t>
            </a:r>
          </a:p>
          <a:p>
            <a:pPr algn="ctr"/>
            <a:endParaRPr lang="fr-CA" sz="1600" dirty="0"/>
          </a:p>
          <a:p>
            <a:pPr marL="285750" indent="-285750">
              <a:buFont typeface="Arial"/>
              <a:buChar char="•"/>
            </a:pPr>
            <a:r>
              <a:rPr lang="fr-CA" sz="1600" dirty="0"/>
              <a:t>Environnement interne de l’organisation, constitué essentiellement de facteurs comme sa mission, ses fonctions (primaire et de soutien), ses ressources, ses processus et sa culture organisationnelle. </a:t>
            </a:r>
          </a:p>
          <a:p>
            <a:pPr marL="285750" indent="-285750">
              <a:buFont typeface="Arial"/>
              <a:buChar char="•"/>
            </a:pPr>
            <a:endParaRPr lang="fr-CA" sz="1600" dirty="0"/>
          </a:p>
          <a:p>
            <a:pPr marL="285750" indent="-285750">
              <a:buFont typeface="Arial"/>
              <a:buChar char="•"/>
            </a:pPr>
            <a:r>
              <a:rPr lang="fr-CA" sz="1600" dirty="0"/>
              <a:t>Interaction de l’organisation avec un environnement externe, regroupant des facteurs politiques, économiques, sociaux, légaux, etc.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B0EA486C-AE3A-3C49-8CC5-2D5E5CE10913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13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26627" name="Placeholder 2"/>
          <p:cNvSpPr>
            <a:spLocks noChangeArrowheads="1"/>
          </p:cNvSpPr>
          <p:nvPr/>
        </p:nvSpPr>
        <p:spPr bwMode="auto">
          <a:xfrm>
            <a:off x="280828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>
                <a:solidFill>
                  <a:schemeClr val="tx2"/>
                </a:solidFill>
                <a:ea typeface="Osaka" charset="0"/>
                <a:cs typeface="Osaka" charset="0"/>
              </a:rPr>
              <a:t>INTRODUCTION AUX SCIENCES DE LA GESTION 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26628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5" name="Titre 1"/>
          <p:cNvSpPr txBox="1">
            <a:spLocks noChangeArrowheads="1"/>
          </p:cNvSpPr>
          <p:nvPr/>
        </p:nvSpPr>
        <p:spPr>
          <a:xfrm>
            <a:off x="685800" y="908050"/>
            <a:ext cx="7772400" cy="73183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 eaLnBrk="1" hangingPunct="1"/>
            <a:r>
              <a:rPr lang="fr-CA" dirty="0">
                <a:solidFill>
                  <a:schemeClr val="tx2"/>
                </a:solidFill>
              </a:rPr>
              <a:t>L</a:t>
            </a:r>
            <a:r>
              <a:rPr lang="ja-JP" altLang="fr-CA" dirty="0">
                <a:solidFill>
                  <a:schemeClr val="tx2"/>
                </a:solidFill>
              </a:rPr>
              <a:t>’</a:t>
            </a:r>
            <a:r>
              <a:rPr lang="fr-CA" dirty="0">
                <a:solidFill>
                  <a:schemeClr val="tx2"/>
                </a:solidFill>
              </a:rPr>
              <a:t>environnement organisationnel interne</a:t>
            </a:r>
            <a:br>
              <a:rPr lang="fr-CA" sz="1000" dirty="0">
                <a:solidFill>
                  <a:schemeClr val="tx2"/>
                </a:solidFill>
              </a:rPr>
            </a:br>
            <a:endParaRPr lang="fr-CA" sz="1000" dirty="0">
              <a:solidFill>
                <a:schemeClr val="tx2"/>
              </a:solidFill>
            </a:endParaRPr>
          </a:p>
          <a:p>
            <a:pPr algn="ctr" eaLnBrk="1" hangingPunct="1"/>
            <a:r>
              <a:rPr lang="fr-CA" sz="1600" dirty="0">
                <a:solidFill>
                  <a:schemeClr val="tx2"/>
                </a:solidFill>
              </a:rPr>
              <a:t>Le processus d’affaires</a:t>
            </a:r>
            <a:endParaRPr lang="en-US" sz="1600" dirty="0">
              <a:solidFill>
                <a:schemeClr val="tx2"/>
              </a:solidFill>
            </a:endParaRPr>
          </a:p>
        </p:txBody>
      </p:sp>
      <p:grpSp>
        <p:nvGrpSpPr>
          <p:cNvPr id="28" name="Groupe 6"/>
          <p:cNvGrpSpPr>
            <a:grpSpLocks/>
          </p:cNvGrpSpPr>
          <p:nvPr/>
        </p:nvGrpSpPr>
        <p:grpSpPr bwMode="auto">
          <a:xfrm>
            <a:off x="1043608" y="2420888"/>
            <a:ext cx="6984775" cy="3600499"/>
            <a:chOff x="127001" y="1844784"/>
            <a:chExt cx="8135790" cy="4543315"/>
          </a:xfrm>
        </p:grpSpPr>
        <p:sp>
          <p:nvSpPr>
            <p:cNvPr id="29" name="Cube 28"/>
            <p:cNvSpPr>
              <a:spLocks noChangeArrowheads="1"/>
            </p:cNvSpPr>
            <p:nvPr/>
          </p:nvSpPr>
          <p:spPr bwMode="auto">
            <a:xfrm>
              <a:off x="127001" y="4025514"/>
              <a:ext cx="8051916" cy="2362585"/>
            </a:xfrm>
            <a:prstGeom prst="cube">
              <a:avLst>
                <a:gd name="adj" fmla="val 0"/>
              </a:avLst>
            </a:prstGeom>
            <a:solidFill>
              <a:srgbClr val="3A39BC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fr-CA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Cube 29"/>
            <p:cNvSpPr>
              <a:spLocks noChangeArrowheads="1"/>
            </p:cNvSpPr>
            <p:nvPr/>
          </p:nvSpPr>
          <p:spPr bwMode="auto">
            <a:xfrm>
              <a:off x="127002" y="1844784"/>
              <a:ext cx="8051917" cy="2143484"/>
            </a:xfrm>
            <a:prstGeom prst="cube">
              <a:avLst>
                <a:gd name="adj" fmla="val 209"/>
              </a:avLst>
            </a:prstGeom>
            <a:solidFill>
              <a:srgbClr val="0F7DD5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fr-CA" sz="18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127001" y="1844784"/>
              <a:ext cx="8051917" cy="5825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/>
              <a:r>
                <a:rPr lang="fr-CA" b="1" dirty="0">
                  <a:solidFill>
                    <a:srgbClr val="231791"/>
                  </a:solidFill>
                </a:rPr>
                <a:t>FONCTIONS PRIMAIRES</a:t>
              </a:r>
            </a:p>
          </p:txBody>
        </p:sp>
        <p:sp>
          <p:nvSpPr>
            <p:cNvPr id="32" name="Rectangle à coins arrondis 31"/>
            <p:cNvSpPr>
              <a:spLocks noChangeArrowheads="1"/>
            </p:cNvSpPr>
            <p:nvPr/>
          </p:nvSpPr>
          <p:spPr bwMode="auto">
            <a:xfrm>
              <a:off x="294749" y="2480831"/>
              <a:ext cx="1386827" cy="140023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0" rIns="0" anchor="ctr"/>
            <a:lstStyle/>
            <a:p>
              <a:pPr algn="ctr">
                <a:defRPr/>
              </a:pPr>
              <a:r>
                <a:rPr lang="fr-CA" sz="1600" b="1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Marketing</a:t>
              </a:r>
            </a:p>
          </p:txBody>
        </p:sp>
        <p:sp>
          <p:nvSpPr>
            <p:cNvPr id="33" name="Rectangle à coins arrondis 32"/>
            <p:cNvSpPr>
              <a:spLocks noChangeArrowheads="1"/>
            </p:cNvSpPr>
            <p:nvPr/>
          </p:nvSpPr>
          <p:spPr bwMode="auto">
            <a:xfrm>
              <a:off x="1888358" y="2480831"/>
              <a:ext cx="1386827" cy="1400235"/>
            </a:xfrm>
            <a:prstGeom prst="roundRect">
              <a:avLst>
                <a:gd name="adj" fmla="val 16667"/>
              </a:avLst>
            </a:prstGeom>
            <a:solidFill>
              <a:srgbClr val="A3A3E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0" rIns="0" anchor="ctr"/>
            <a:lstStyle/>
            <a:p>
              <a:pPr algn="ctr">
                <a:defRPr/>
              </a:pPr>
              <a:r>
                <a:rPr lang="fr-CA" sz="1600" b="1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Production</a:t>
              </a:r>
            </a:p>
          </p:txBody>
        </p:sp>
        <p:sp>
          <p:nvSpPr>
            <p:cNvPr id="34" name="Rectangle à coins arrondis 33"/>
            <p:cNvSpPr>
              <a:spLocks noChangeArrowheads="1"/>
            </p:cNvSpPr>
            <p:nvPr/>
          </p:nvSpPr>
          <p:spPr bwMode="auto">
            <a:xfrm>
              <a:off x="3481966" y="2480831"/>
              <a:ext cx="1388676" cy="1400235"/>
            </a:xfrm>
            <a:prstGeom prst="roundRect">
              <a:avLst>
                <a:gd name="adj" fmla="val 16667"/>
              </a:avLst>
            </a:prstGeom>
            <a:solidFill>
              <a:srgbClr val="BEE395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0" rIns="0" anchor="ctr"/>
            <a:lstStyle/>
            <a:p>
              <a:pPr algn="ctr">
                <a:defRPr/>
              </a:pPr>
              <a:r>
                <a:rPr lang="fr-CA" sz="1600" b="1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Logistique</a:t>
              </a:r>
            </a:p>
          </p:txBody>
        </p:sp>
        <p:sp>
          <p:nvSpPr>
            <p:cNvPr id="35" name="Rectangle à coins arrondis 34"/>
            <p:cNvSpPr>
              <a:spLocks noChangeArrowheads="1"/>
            </p:cNvSpPr>
            <p:nvPr/>
          </p:nvSpPr>
          <p:spPr bwMode="auto">
            <a:xfrm>
              <a:off x="6650635" y="2467840"/>
              <a:ext cx="1388676" cy="1400236"/>
            </a:xfrm>
            <a:prstGeom prst="roundRect">
              <a:avLst>
                <a:gd name="adj" fmla="val 16667"/>
              </a:avLst>
            </a:prstGeom>
            <a:solidFill>
              <a:srgbClr val="ABCCFD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0" rIns="0" anchor="ctr"/>
            <a:lstStyle/>
            <a:p>
              <a:pPr algn="ctr"/>
              <a:r>
                <a:rPr lang="fr-CA" sz="1600" b="1" dirty="0">
                  <a:solidFill>
                    <a:srgbClr val="000000"/>
                  </a:solidFill>
                  <a:ea typeface="Osaka" charset="0"/>
                  <a:cs typeface="Osaka" charset="0"/>
                </a:rPr>
                <a:t>Service </a:t>
              </a:r>
            </a:p>
            <a:p>
              <a:pPr algn="ctr"/>
              <a:r>
                <a:rPr lang="fr-CA" sz="1600" b="1" dirty="0">
                  <a:solidFill>
                    <a:srgbClr val="000000"/>
                  </a:solidFill>
                  <a:ea typeface="Osaka" charset="0"/>
                  <a:cs typeface="Osaka" charset="0"/>
                </a:rPr>
                <a:t>à la clientèle</a:t>
              </a:r>
            </a:p>
          </p:txBody>
        </p:sp>
        <p:sp>
          <p:nvSpPr>
            <p:cNvPr id="36" name="Rectangle à coins arrondis 35"/>
            <p:cNvSpPr>
              <a:spLocks noChangeArrowheads="1"/>
            </p:cNvSpPr>
            <p:nvPr/>
          </p:nvSpPr>
          <p:spPr bwMode="auto">
            <a:xfrm>
              <a:off x="5075575" y="2480831"/>
              <a:ext cx="1388677" cy="1400235"/>
            </a:xfrm>
            <a:prstGeom prst="roundRect">
              <a:avLst>
                <a:gd name="adj" fmla="val 16667"/>
              </a:avLst>
            </a:prstGeom>
            <a:solidFill>
              <a:srgbClr val="B0F8EA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0" rIns="0" anchor="ctr"/>
            <a:lstStyle/>
            <a:p>
              <a:pPr algn="ctr">
                <a:defRPr/>
              </a:pPr>
              <a:r>
                <a:rPr lang="fr-CA" sz="1600" b="1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Ventes</a:t>
              </a: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143641" y="4130494"/>
              <a:ext cx="8119150" cy="5825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/>
              <a:r>
                <a:rPr lang="fr-CA" b="1" dirty="0">
                  <a:solidFill>
                    <a:srgbClr val="3366FF"/>
                  </a:solidFill>
                </a:rPr>
                <a:t>FONCTIONS DE SOUTIEN</a:t>
              </a:r>
            </a:p>
          </p:txBody>
        </p:sp>
        <p:sp>
          <p:nvSpPr>
            <p:cNvPr id="38" name="Rectangle à coins arrondis 37"/>
            <p:cNvSpPr>
              <a:spLocks noChangeArrowheads="1"/>
            </p:cNvSpPr>
            <p:nvPr/>
          </p:nvSpPr>
          <p:spPr bwMode="auto">
            <a:xfrm>
              <a:off x="276777" y="4777528"/>
              <a:ext cx="2403834" cy="1478360"/>
            </a:xfrm>
            <a:prstGeom prst="roundRect">
              <a:avLst>
                <a:gd name="adj" fmla="val 16667"/>
              </a:avLst>
            </a:prstGeom>
            <a:solidFill>
              <a:srgbClr val="FFA893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0" rIns="0" anchor="ctr"/>
            <a:lstStyle/>
            <a:p>
              <a:pPr algn="ctr">
                <a:defRPr/>
              </a:pPr>
              <a:r>
                <a:rPr lang="fr-CA" sz="1600" b="1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Administration (finance)</a:t>
              </a:r>
            </a:p>
          </p:txBody>
        </p:sp>
        <p:sp>
          <p:nvSpPr>
            <p:cNvPr id="39" name="Rectangle à coins arrondis 38"/>
            <p:cNvSpPr>
              <a:spLocks noChangeArrowheads="1"/>
            </p:cNvSpPr>
            <p:nvPr/>
          </p:nvSpPr>
          <p:spPr bwMode="auto">
            <a:xfrm>
              <a:off x="2965372" y="4767511"/>
              <a:ext cx="2401985" cy="1478360"/>
            </a:xfrm>
            <a:prstGeom prst="roundRect">
              <a:avLst>
                <a:gd name="adj" fmla="val 16667"/>
              </a:avLst>
            </a:prstGeom>
            <a:solidFill>
              <a:srgbClr val="FBC59D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0" rIns="0" anchor="ctr"/>
            <a:lstStyle/>
            <a:p>
              <a:pPr algn="ctr"/>
              <a:r>
                <a:rPr lang="fr-CA" sz="1600" b="1" dirty="0">
                  <a:solidFill>
                    <a:srgbClr val="000000"/>
                  </a:solidFill>
                  <a:ea typeface="Osaka" charset="0"/>
                  <a:cs typeface="Osaka" charset="0"/>
                </a:rPr>
                <a:t>Gestion de l</a:t>
              </a:r>
              <a:r>
                <a:rPr lang="ja-JP" altLang="fr-CA" sz="1600" b="1" dirty="0">
                  <a:solidFill>
                    <a:srgbClr val="000000"/>
                  </a:solidFill>
                  <a:ea typeface="Osaka" charset="0"/>
                  <a:cs typeface="Osaka" charset="0"/>
                </a:rPr>
                <a:t>’</a:t>
              </a:r>
              <a:r>
                <a:rPr lang="fr-CA" sz="1600" b="1" dirty="0">
                  <a:solidFill>
                    <a:srgbClr val="000000"/>
                  </a:solidFill>
                  <a:ea typeface="Osaka" charset="0"/>
                  <a:cs typeface="Osaka" charset="0"/>
                </a:rPr>
                <a:t>information (TI)</a:t>
              </a:r>
            </a:p>
          </p:txBody>
        </p:sp>
        <p:sp>
          <p:nvSpPr>
            <p:cNvPr id="42" name="Rectangle à coins arrondis 41"/>
            <p:cNvSpPr>
              <a:spLocks noChangeArrowheads="1"/>
            </p:cNvSpPr>
            <p:nvPr/>
          </p:nvSpPr>
          <p:spPr bwMode="auto">
            <a:xfrm>
              <a:off x="5652119" y="4767511"/>
              <a:ext cx="2403834" cy="1478360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0" rIns="0" anchor="ctr"/>
            <a:lstStyle/>
            <a:p>
              <a:pPr algn="ctr">
                <a:defRPr/>
              </a:pPr>
              <a:r>
                <a:rPr lang="fr-CA" sz="1600" b="1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Gestion des ressources humaines (RH)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B0EA486C-AE3A-3C49-8CC5-2D5E5CE10913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14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26627" name="Placeholder 2"/>
          <p:cNvSpPr>
            <a:spLocks noChangeArrowheads="1"/>
          </p:cNvSpPr>
          <p:nvPr/>
        </p:nvSpPr>
        <p:spPr bwMode="auto">
          <a:xfrm>
            <a:off x="280828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>
                <a:solidFill>
                  <a:schemeClr val="tx2"/>
                </a:solidFill>
                <a:ea typeface="Osaka" charset="0"/>
                <a:cs typeface="Osaka" charset="0"/>
              </a:rPr>
              <a:t>INTRODUCTION AUX SCIENCES DE LA GESTION 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26628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5" name="Titre 1"/>
          <p:cNvSpPr txBox="1">
            <a:spLocks noChangeArrowheads="1"/>
          </p:cNvSpPr>
          <p:nvPr/>
        </p:nvSpPr>
        <p:spPr>
          <a:xfrm>
            <a:off x="685800" y="908050"/>
            <a:ext cx="7772400" cy="73183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CA" dirty="0">
                <a:solidFill>
                  <a:schemeClr val="tx2"/>
                </a:solidFill>
              </a:rPr>
              <a:t>L</a:t>
            </a:r>
            <a:r>
              <a:rPr lang="ja-JP" altLang="fr-CA" dirty="0">
                <a:solidFill>
                  <a:schemeClr val="tx2"/>
                </a:solidFill>
              </a:rPr>
              <a:t>’</a:t>
            </a:r>
            <a:r>
              <a:rPr lang="fr-CA" dirty="0">
                <a:solidFill>
                  <a:schemeClr val="tx2"/>
                </a:solidFill>
              </a:rPr>
              <a:t>environnement organisationnel interne :</a:t>
            </a:r>
            <a:br>
              <a:rPr lang="fr-CA" dirty="0">
                <a:solidFill>
                  <a:schemeClr val="tx2"/>
                </a:solidFill>
              </a:rPr>
            </a:br>
            <a:endParaRPr lang="fr-CA" sz="1000" dirty="0">
              <a:solidFill>
                <a:schemeClr val="tx2"/>
              </a:solidFill>
            </a:endParaRPr>
          </a:p>
          <a:p>
            <a:pPr algn="ctr"/>
            <a:r>
              <a:rPr lang="fr-CA" sz="1600" dirty="0">
                <a:solidFill>
                  <a:schemeClr val="tx2"/>
                </a:solidFill>
              </a:rPr>
              <a:t>La culture organisationnelle constituée de sept dimensions (</a:t>
            </a:r>
            <a:r>
              <a:rPr lang="fr-CA" sz="1600" cap="all" dirty="0">
                <a:solidFill>
                  <a:schemeClr val="tx2"/>
                </a:solidFill>
              </a:rPr>
              <a:t>figure</a:t>
            </a:r>
            <a:r>
              <a:rPr lang="fr-CA" sz="1600" dirty="0">
                <a:solidFill>
                  <a:schemeClr val="tx2"/>
                </a:solidFill>
              </a:rPr>
              <a:t> </a:t>
            </a:r>
            <a:r>
              <a:rPr lang="mr-IN" sz="1600" dirty="0">
                <a:solidFill>
                  <a:schemeClr val="tx2"/>
                </a:solidFill>
              </a:rPr>
              <a:t>1</a:t>
            </a:r>
            <a:r>
              <a:rPr lang="fr-CA" sz="1600" dirty="0">
                <a:solidFill>
                  <a:schemeClr val="tx2"/>
                </a:solidFill>
              </a:rPr>
              <a:t>-</a:t>
            </a:r>
            <a:r>
              <a:rPr lang="mr-IN" sz="1600" dirty="0">
                <a:solidFill>
                  <a:schemeClr val="tx2"/>
                </a:solidFill>
              </a:rPr>
              <a:t>4</a:t>
            </a:r>
            <a:r>
              <a:rPr lang="fr-CA" sz="1600" dirty="0">
                <a:solidFill>
                  <a:schemeClr val="tx2"/>
                </a:solidFill>
              </a:rPr>
              <a:t>)</a:t>
            </a:r>
          </a:p>
        </p:txBody>
      </p:sp>
      <p:grpSp>
        <p:nvGrpSpPr>
          <p:cNvPr id="26630" name="Groupe 2"/>
          <p:cNvGrpSpPr>
            <a:grpSpLocks/>
          </p:cNvGrpSpPr>
          <p:nvPr/>
        </p:nvGrpSpPr>
        <p:grpSpPr bwMode="auto">
          <a:xfrm>
            <a:off x="2124075" y="2204933"/>
            <a:ext cx="5188523" cy="3722791"/>
            <a:chOff x="223838" y="1765301"/>
            <a:chExt cx="6005512" cy="4543424"/>
          </a:xfrm>
        </p:grpSpPr>
        <p:sp>
          <p:nvSpPr>
            <p:cNvPr id="26631" name="Freeform 77"/>
            <p:cNvSpPr>
              <a:spLocks/>
            </p:cNvSpPr>
            <p:nvPr/>
          </p:nvSpPr>
          <p:spPr bwMode="ltGray">
            <a:xfrm>
              <a:off x="2422525" y="2903538"/>
              <a:ext cx="1604963" cy="2851150"/>
            </a:xfrm>
            <a:custGeom>
              <a:avLst/>
              <a:gdLst>
                <a:gd name="T0" fmla="*/ 0 w 1021"/>
                <a:gd name="T1" fmla="*/ 2147483646 h 1505"/>
                <a:gd name="T2" fmla="*/ 2147483646 w 1021"/>
                <a:gd name="T3" fmla="*/ 2147483646 h 1505"/>
                <a:gd name="T4" fmla="*/ 2147483646 w 1021"/>
                <a:gd name="T5" fmla="*/ 0 h 1505"/>
                <a:gd name="T6" fmla="*/ 0 w 1021"/>
                <a:gd name="T7" fmla="*/ 2147483646 h 15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21"/>
                <a:gd name="T13" fmla="*/ 0 h 1505"/>
                <a:gd name="T14" fmla="*/ 1021 w 1021"/>
                <a:gd name="T15" fmla="*/ 1505 h 15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21" h="1505">
                  <a:moveTo>
                    <a:pt x="0" y="1505"/>
                  </a:moveTo>
                  <a:lnTo>
                    <a:pt x="1021" y="1505"/>
                  </a:lnTo>
                  <a:lnTo>
                    <a:pt x="504" y="0"/>
                  </a:lnTo>
                  <a:lnTo>
                    <a:pt x="0" y="1505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>
                    <a:alpha val="0"/>
                  </a:schemeClr>
                </a:gs>
              </a:gsLst>
              <a:lin ang="5400000"/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fr-FR" dirty="0"/>
            </a:p>
          </p:txBody>
        </p:sp>
        <p:sp>
          <p:nvSpPr>
            <p:cNvPr id="26632" name="Freeform 76"/>
            <p:cNvSpPr>
              <a:spLocks/>
            </p:cNvSpPr>
            <p:nvPr/>
          </p:nvSpPr>
          <p:spPr bwMode="ltGray">
            <a:xfrm flipH="1">
              <a:off x="3455988" y="2911475"/>
              <a:ext cx="2752725" cy="2921000"/>
            </a:xfrm>
            <a:custGeom>
              <a:avLst/>
              <a:gdLst>
                <a:gd name="T0" fmla="*/ 2147483646 w 1751"/>
                <a:gd name="T1" fmla="*/ 2147483646 h 1542"/>
                <a:gd name="T2" fmla="*/ 2147483646 w 1751"/>
                <a:gd name="T3" fmla="*/ 0 h 1542"/>
                <a:gd name="T4" fmla="*/ 0 w 1751"/>
                <a:gd name="T5" fmla="*/ 2147483646 h 1542"/>
                <a:gd name="T6" fmla="*/ 2147483646 w 1751"/>
                <a:gd name="T7" fmla="*/ 2147483646 h 15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51"/>
                <a:gd name="T13" fmla="*/ 0 h 1542"/>
                <a:gd name="T14" fmla="*/ 1751 w 1751"/>
                <a:gd name="T15" fmla="*/ 1542 h 15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51" h="1542">
                  <a:moveTo>
                    <a:pt x="1052" y="1542"/>
                  </a:moveTo>
                  <a:lnTo>
                    <a:pt x="1751" y="0"/>
                  </a:lnTo>
                  <a:lnTo>
                    <a:pt x="0" y="1529"/>
                  </a:lnTo>
                  <a:lnTo>
                    <a:pt x="1052" y="154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>
                    <a:alpha val="0"/>
                  </a:schemeClr>
                </a:gs>
              </a:gsLst>
              <a:lin ang="5400000"/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fr-FR" dirty="0"/>
            </a:p>
          </p:txBody>
        </p:sp>
        <p:sp>
          <p:nvSpPr>
            <p:cNvPr id="26633" name="Freeform 75"/>
            <p:cNvSpPr>
              <a:spLocks/>
            </p:cNvSpPr>
            <p:nvPr/>
          </p:nvSpPr>
          <p:spPr bwMode="ltGray">
            <a:xfrm>
              <a:off x="223838" y="2911475"/>
              <a:ext cx="2752725" cy="2921000"/>
            </a:xfrm>
            <a:custGeom>
              <a:avLst/>
              <a:gdLst>
                <a:gd name="T0" fmla="*/ 2147483646 w 1751"/>
                <a:gd name="T1" fmla="*/ 2147483646 h 1542"/>
                <a:gd name="T2" fmla="*/ 2147483646 w 1751"/>
                <a:gd name="T3" fmla="*/ 0 h 1542"/>
                <a:gd name="T4" fmla="*/ 0 w 1751"/>
                <a:gd name="T5" fmla="*/ 2147483646 h 1542"/>
                <a:gd name="T6" fmla="*/ 2147483646 w 1751"/>
                <a:gd name="T7" fmla="*/ 2147483646 h 15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51"/>
                <a:gd name="T13" fmla="*/ 0 h 1542"/>
                <a:gd name="T14" fmla="*/ 1751 w 1751"/>
                <a:gd name="T15" fmla="*/ 1542 h 15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51" h="1542">
                  <a:moveTo>
                    <a:pt x="1052" y="1542"/>
                  </a:moveTo>
                  <a:lnTo>
                    <a:pt x="1751" y="0"/>
                  </a:lnTo>
                  <a:lnTo>
                    <a:pt x="0" y="1529"/>
                  </a:lnTo>
                  <a:lnTo>
                    <a:pt x="1052" y="154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>
                    <a:alpha val="0"/>
                  </a:schemeClr>
                </a:gs>
              </a:gsLst>
              <a:lin ang="5400000"/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fr-FR" dirty="0"/>
            </a:p>
          </p:txBody>
        </p:sp>
        <p:grpSp>
          <p:nvGrpSpPr>
            <p:cNvPr id="26634" name="Group 92"/>
            <p:cNvGrpSpPr>
              <a:grpSpLocks/>
            </p:cNvGrpSpPr>
            <p:nvPr/>
          </p:nvGrpSpPr>
          <p:grpSpPr bwMode="auto">
            <a:xfrm>
              <a:off x="1882775" y="1765301"/>
              <a:ext cx="2700338" cy="2112963"/>
              <a:chOff x="2029" y="1168"/>
              <a:chExt cx="1701" cy="1331"/>
            </a:xfrm>
          </p:grpSpPr>
          <p:sp>
            <p:nvSpPr>
              <p:cNvPr id="26649" name="Freeform 32"/>
              <p:cNvSpPr>
                <a:spLocks/>
              </p:cNvSpPr>
              <p:nvPr/>
            </p:nvSpPr>
            <p:spPr bwMode="gray">
              <a:xfrm>
                <a:off x="2029" y="1569"/>
                <a:ext cx="1686" cy="930"/>
              </a:xfrm>
              <a:custGeom>
                <a:avLst/>
                <a:gdLst>
                  <a:gd name="T0" fmla="*/ 2147483646 w 438"/>
                  <a:gd name="T1" fmla="*/ 2017234 h 335"/>
                  <a:gd name="T2" fmla="*/ 2147483646 w 438"/>
                  <a:gd name="T3" fmla="*/ 199717397 h 335"/>
                  <a:gd name="T4" fmla="*/ 2147483646 w 438"/>
                  <a:gd name="T5" fmla="*/ 256202979 h 335"/>
                  <a:gd name="T6" fmla="*/ 1234040293 w 438"/>
                  <a:gd name="T7" fmla="*/ 201734809 h 335"/>
                  <a:gd name="T8" fmla="*/ 57397891 w 438"/>
                  <a:gd name="T9" fmla="*/ 32277466 h 335"/>
                  <a:gd name="T10" fmla="*/ 28699411 w 438"/>
                  <a:gd name="T11" fmla="*/ 0 h 335"/>
                  <a:gd name="T12" fmla="*/ 28699411 w 438"/>
                  <a:gd name="T13" fmla="*/ 211821406 h 335"/>
                  <a:gd name="T14" fmla="*/ 14349388 w 438"/>
                  <a:gd name="T15" fmla="*/ 296550083 h 335"/>
                  <a:gd name="T16" fmla="*/ 14349388 w 438"/>
                  <a:gd name="T17" fmla="*/ 423643086 h 335"/>
                  <a:gd name="T18" fmla="*/ 975751987 w 438"/>
                  <a:gd name="T19" fmla="*/ 599152356 h 335"/>
                  <a:gd name="T20" fmla="*/ 2147483646 w 438"/>
                  <a:gd name="T21" fmla="*/ 669759494 h 335"/>
                  <a:gd name="T22" fmla="*/ 2147483646 w 438"/>
                  <a:gd name="T23" fmla="*/ 635464422 h 335"/>
                  <a:gd name="T24" fmla="*/ 2147483646 w 438"/>
                  <a:gd name="T25" fmla="*/ 570909211 h 335"/>
                  <a:gd name="T26" fmla="*/ 2147483646 w 438"/>
                  <a:gd name="T27" fmla="*/ 472059352 h 335"/>
                  <a:gd name="T28" fmla="*/ 2147483646 w 438"/>
                  <a:gd name="T29" fmla="*/ 417591185 h 335"/>
                  <a:gd name="T30" fmla="*/ 2147483646 w 438"/>
                  <a:gd name="T31" fmla="*/ 346983569 h 335"/>
                  <a:gd name="T32" fmla="*/ 2147483646 w 438"/>
                  <a:gd name="T33" fmla="*/ 246116408 h 335"/>
                  <a:gd name="T34" fmla="*/ 2147483646 w 438"/>
                  <a:gd name="T35" fmla="*/ 62537808 h 335"/>
                  <a:gd name="T36" fmla="*/ 2147483646 w 438"/>
                  <a:gd name="T37" fmla="*/ 2017234 h 335"/>
                  <a:gd name="T38" fmla="*/ 2147483646 w 438"/>
                  <a:gd name="T39" fmla="*/ 2017234 h 335"/>
                  <a:gd name="T40" fmla="*/ 2147483646 w 438"/>
                  <a:gd name="T41" fmla="*/ 2017234 h 3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38"/>
                  <a:gd name="T64" fmla="*/ 0 h 335"/>
                  <a:gd name="T65" fmla="*/ 438 w 438"/>
                  <a:gd name="T66" fmla="*/ 335 h 33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38" h="335">
                    <a:moveTo>
                      <a:pt x="438" y="1"/>
                    </a:moveTo>
                    <a:cubicBezTo>
                      <a:pt x="438" y="48"/>
                      <a:pt x="396" y="81"/>
                      <a:pt x="358" y="99"/>
                    </a:cubicBezTo>
                    <a:cubicBezTo>
                      <a:pt x="315" y="119"/>
                      <a:pt x="267" y="127"/>
                      <a:pt x="220" y="127"/>
                    </a:cubicBezTo>
                    <a:cubicBezTo>
                      <a:pt x="174" y="127"/>
                      <a:pt x="128" y="119"/>
                      <a:pt x="86" y="100"/>
                    </a:cubicBezTo>
                    <a:cubicBezTo>
                      <a:pt x="50" y="84"/>
                      <a:pt x="13" y="57"/>
                      <a:pt x="4" y="16"/>
                    </a:cubicBezTo>
                    <a:cubicBezTo>
                      <a:pt x="3" y="11"/>
                      <a:pt x="2" y="6"/>
                      <a:pt x="2" y="0"/>
                    </a:cubicBezTo>
                    <a:cubicBezTo>
                      <a:pt x="2" y="35"/>
                      <a:pt x="2" y="70"/>
                      <a:pt x="2" y="105"/>
                    </a:cubicBezTo>
                    <a:cubicBezTo>
                      <a:pt x="2" y="119"/>
                      <a:pt x="1" y="133"/>
                      <a:pt x="1" y="147"/>
                    </a:cubicBezTo>
                    <a:cubicBezTo>
                      <a:pt x="1" y="168"/>
                      <a:pt x="0" y="189"/>
                      <a:pt x="1" y="210"/>
                    </a:cubicBezTo>
                    <a:cubicBezTo>
                      <a:pt x="3" y="249"/>
                      <a:pt x="36" y="279"/>
                      <a:pt x="68" y="297"/>
                    </a:cubicBezTo>
                    <a:cubicBezTo>
                      <a:pt x="107" y="319"/>
                      <a:pt x="152" y="329"/>
                      <a:pt x="197" y="332"/>
                    </a:cubicBezTo>
                    <a:cubicBezTo>
                      <a:pt x="242" y="335"/>
                      <a:pt x="288" y="330"/>
                      <a:pt x="330" y="315"/>
                    </a:cubicBezTo>
                    <a:cubicBezTo>
                      <a:pt x="353" y="308"/>
                      <a:pt x="375" y="297"/>
                      <a:pt x="393" y="283"/>
                    </a:cubicBezTo>
                    <a:cubicBezTo>
                      <a:pt x="410" y="270"/>
                      <a:pt x="423" y="254"/>
                      <a:pt x="432" y="234"/>
                    </a:cubicBezTo>
                    <a:cubicBezTo>
                      <a:pt x="436" y="226"/>
                      <a:pt x="437" y="216"/>
                      <a:pt x="437" y="207"/>
                    </a:cubicBezTo>
                    <a:cubicBezTo>
                      <a:pt x="437" y="195"/>
                      <a:pt x="437" y="184"/>
                      <a:pt x="437" y="172"/>
                    </a:cubicBezTo>
                    <a:cubicBezTo>
                      <a:pt x="437" y="155"/>
                      <a:pt x="438" y="139"/>
                      <a:pt x="438" y="122"/>
                    </a:cubicBezTo>
                    <a:cubicBezTo>
                      <a:pt x="438" y="92"/>
                      <a:pt x="438" y="62"/>
                      <a:pt x="438" y="31"/>
                    </a:cubicBezTo>
                    <a:cubicBezTo>
                      <a:pt x="438" y="21"/>
                      <a:pt x="438" y="11"/>
                      <a:pt x="438" y="1"/>
                    </a:cubicBezTo>
                    <a:cubicBezTo>
                      <a:pt x="438" y="1"/>
                      <a:pt x="438" y="1"/>
                      <a:pt x="438" y="1"/>
                    </a:cubicBezTo>
                    <a:cubicBezTo>
                      <a:pt x="438" y="1"/>
                      <a:pt x="438" y="1"/>
                      <a:pt x="438" y="1"/>
                    </a:cubicBezTo>
                  </a:path>
                </a:pathLst>
              </a:custGeom>
              <a:solidFill>
                <a:srgbClr val="0F7DD5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26650" name="Freeform 33"/>
              <p:cNvSpPr>
                <a:spLocks/>
              </p:cNvSpPr>
              <p:nvPr/>
            </p:nvSpPr>
            <p:spPr bwMode="gray">
              <a:xfrm>
                <a:off x="2029" y="1168"/>
                <a:ext cx="1701" cy="767"/>
              </a:xfrm>
              <a:custGeom>
                <a:avLst/>
                <a:gdLst>
                  <a:gd name="T0" fmla="*/ 2147483646 w 442"/>
                  <a:gd name="T1" fmla="*/ 77656463 h 256"/>
                  <a:gd name="T2" fmla="*/ 2147483646 w 442"/>
                  <a:gd name="T3" fmla="*/ 243187394 h 256"/>
                  <a:gd name="T4" fmla="*/ 2147483646 w 442"/>
                  <a:gd name="T5" fmla="*/ 414849147 h 256"/>
                  <a:gd name="T6" fmla="*/ 2147483646 w 442"/>
                  <a:gd name="T7" fmla="*/ 506810533 h 256"/>
                  <a:gd name="T8" fmla="*/ 2147483646 w 442"/>
                  <a:gd name="T9" fmla="*/ 512941343 h 256"/>
                  <a:gd name="T10" fmla="*/ 874002078 w 442"/>
                  <a:gd name="T11" fmla="*/ 437328403 h 256"/>
                  <a:gd name="T12" fmla="*/ 28655708 w 442"/>
                  <a:gd name="T13" fmla="*/ 269754019 h 256"/>
                  <a:gd name="T14" fmla="*/ 702064402 w 442"/>
                  <a:gd name="T15" fmla="*/ 100135697 h 256"/>
                  <a:gd name="T16" fmla="*/ 2147483646 w 442"/>
                  <a:gd name="T17" fmla="*/ 14305273 h 256"/>
                  <a:gd name="T18" fmla="*/ 2147483646 w 442"/>
                  <a:gd name="T19" fmla="*/ 10217895 h 256"/>
                  <a:gd name="T20" fmla="*/ 2147483646 w 442"/>
                  <a:gd name="T21" fmla="*/ 77656463 h 2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2"/>
                  <a:gd name="T34" fmla="*/ 0 h 256"/>
                  <a:gd name="T35" fmla="*/ 442 w 442"/>
                  <a:gd name="T36" fmla="*/ 256 h 2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2" h="256">
                    <a:moveTo>
                      <a:pt x="374" y="38"/>
                    </a:moveTo>
                    <a:cubicBezTo>
                      <a:pt x="404" y="56"/>
                      <a:pt x="433" y="83"/>
                      <a:pt x="438" y="119"/>
                    </a:cubicBezTo>
                    <a:cubicBezTo>
                      <a:pt x="442" y="153"/>
                      <a:pt x="421" y="183"/>
                      <a:pt x="396" y="203"/>
                    </a:cubicBezTo>
                    <a:cubicBezTo>
                      <a:pt x="365" y="227"/>
                      <a:pt x="327" y="240"/>
                      <a:pt x="290" y="248"/>
                    </a:cubicBezTo>
                    <a:cubicBezTo>
                      <a:pt x="250" y="255"/>
                      <a:pt x="209" y="256"/>
                      <a:pt x="169" y="251"/>
                    </a:cubicBezTo>
                    <a:cubicBezTo>
                      <a:pt x="131" y="245"/>
                      <a:pt x="93" y="234"/>
                      <a:pt x="61" y="214"/>
                    </a:cubicBezTo>
                    <a:cubicBezTo>
                      <a:pt x="32" y="196"/>
                      <a:pt x="5" y="168"/>
                      <a:pt x="2" y="132"/>
                    </a:cubicBezTo>
                    <a:cubicBezTo>
                      <a:pt x="0" y="98"/>
                      <a:pt x="23" y="68"/>
                      <a:pt x="49" y="49"/>
                    </a:cubicBezTo>
                    <a:cubicBezTo>
                      <a:pt x="81" y="26"/>
                      <a:pt x="119" y="13"/>
                      <a:pt x="156" y="7"/>
                    </a:cubicBezTo>
                    <a:cubicBezTo>
                      <a:pt x="194" y="0"/>
                      <a:pt x="233" y="0"/>
                      <a:pt x="271" y="5"/>
                    </a:cubicBezTo>
                    <a:cubicBezTo>
                      <a:pt x="307" y="10"/>
                      <a:pt x="342" y="20"/>
                      <a:pt x="374" y="38"/>
                    </a:cubicBezTo>
                  </a:path>
                </a:pathLst>
              </a:custGeom>
              <a:solidFill>
                <a:srgbClr val="0C67AF">
                  <a:alpha val="70195"/>
                </a:srgbClr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26635" name="Group 82"/>
            <p:cNvGrpSpPr>
              <a:grpSpLocks/>
            </p:cNvGrpSpPr>
            <p:nvPr/>
          </p:nvGrpSpPr>
          <p:grpSpPr bwMode="auto">
            <a:xfrm>
              <a:off x="228600" y="4586288"/>
              <a:ext cx="1657350" cy="1722437"/>
              <a:chOff x="992" y="2889"/>
              <a:chExt cx="1044" cy="1085"/>
            </a:xfrm>
          </p:grpSpPr>
          <p:sp>
            <p:nvSpPr>
              <p:cNvPr id="26647" name="Freeform 36"/>
              <p:cNvSpPr>
                <a:spLocks/>
              </p:cNvSpPr>
              <p:nvPr/>
            </p:nvSpPr>
            <p:spPr bwMode="gray">
              <a:xfrm>
                <a:off x="992" y="3183"/>
                <a:ext cx="1035" cy="791"/>
              </a:xfrm>
              <a:custGeom>
                <a:avLst/>
                <a:gdLst>
                  <a:gd name="T0" fmla="*/ 286056211 w 438"/>
                  <a:gd name="T1" fmla="*/ 649548 h 335"/>
                  <a:gd name="T2" fmla="*/ 233808475 w 438"/>
                  <a:gd name="T3" fmla="*/ 64308834 h 335"/>
                  <a:gd name="T4" fmla="*/ 143681176 w 438"/>
                  <a:gd name="T5" fmla="*/ 82497149 h 335"/>
                  <a:gd name="T6" fmla="*/ 56166236 w 438"/>
                  <a:gd name="T7" fmla="*/ 64958500 h 335"/>
                  <a:gd name="T8" fmla="*/ 2612347 w 438"/>
                  <a:gd name="T9" fmla="*/ 10393280 h 335"/>
                  <a:gd name="T10" fmla="*/ 1306288 w 438"/>
                  <a:gd name="T11" fmla="*/ 0 h 335"/>
                  <a:gd name="T12" fmla="*/ 1306288 w 438"/>
                  <a:gd name="T13" fmla="*/ 68206388 h 335"/>
                  <a:gd name="T14" fmla="*/ 653085 w 438"/>
                  <a:gd name="T15" fmla="*/ 95488861 h 335"/>
                  <a:gd name="T16" fmla="*/ 653085 w 438"/>
                  <a:gd name="T17" fmla="*/ 136412696 h 335"/>
                  <a:gd name="T18" fmla="*/ 44410496 w 438"/>
                  <a:gd name="T19" fmla="*/ 192926614 h 335"/>
                  <a:gd name="T20" fmla="*/ 128659999 w 438"/>
                  <a:gd name="T21" fmla="*/ 215662046 h 335"/>
                  <a:gd name="T22" fmla="*/ 215521727 w 438"/>
                  <a:gd name="T23" fmla="*/ 204619084 h 335"/>
                  <a:gd name="T24" fmla="*/ 256666786 w 438"/>
                  <a:gd name="T25" fmla="*/ 183832336 h 335"/>
                  <a:gd name="T26" fmla="*/ 282137550 w 438"/>
                  <a:gd name="T27" fmla="*/ 152002749 h 335"/>
                  <a:gd name="T28" fmla="*/ 285403126 w 438"/>
                  <a:gd name="T29" fmla="*/ 134463958 h 335"/>
                  <a:gd name="T30" fmla="*/ 285403126 w 438"/>
                  <a:gd name="T31" fmla="*/ 111728445 h 335"/>
                  <a:gd name="T32" fmla="*/ 286056211 w 438"/>
                  <a:gd name="T33" fmla="*/ 79249192 h 335"/>
                  <a:gd name="T34" fmla="*/ 286056211 w 438"/>
                  <a:gd name="T35" fmla="*/ 20137077 h 335"/>
                  <a:gd name="T36" fmla="*/ 286056211 w 438"/>
                  <a:gd name="T37" fmla="*/ 649548 h 335"/>
                  <a:gd name="T38" fmla="*/ 286056211 w 438"/>
                  <a:gd name="T39" fmla="*/ 649548 h 335"/>
                  <a:gd name="T40" fmla="*/ 286056211 w 438"/>
                  <a:gd name="T41" fmla="*/ 649548 h 3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38"/>
                  <a:gd name="T64" fmla="*/ 0 h 335"/>
                  <a:gd name="T65" fmla="*/ 438 w 438"/>
                  <a:gd name="T66" fmla="*/ 335 h 33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38" h="335">
                    <a:moveTo>
                      <a:pt x="438" y="1"/>
                    </a:moveTo>
                    <a:cubicBezTo>
                      <a:pt x="438" y="48"/>
                      <a:pt x="396" y="81"/>
                      <a:pt x="358" y="99"/>
                    </a:cubicBezTo>
                    <a:cubicBezTo>
                      <a:pt x="315" y="119"/>
                      <a:pt x="267" y="127"/>
                      <a:pt x="220" y="127"/>
                    </a:cubicBezTo>
                    <a:cubicBezTo>
                      <a:pt x="174" y="127"/>
                      <a:pt x="128" y="119"/>
                      <a:pt x="86" y="100"/>
                    </a:cubicBezTo>
                    <a:cubicBezTo>
                      <a:pt x="50" y="84"/>
                      <a:pt x="13" y="57"/>
                      <a:pt x="4" y="16"/>
                    </a:cubicBezTo>
                    <a:cubicBezTo>
                      <a:pt x="3" y="11"/>
                      <a:pt x="2" y="6"/>
                      <a:pt x="2" y="0"/>
                    </a:cubicBezTo>
                    <a:cubicBezTo>
                      <a:pt x="2" y="35"/>
                      <a:pt x="2" y="70"/>
                      <a:pt x="2" y="105"/>
                    </a:cubicBezTo>
                    <a:cubicBezTo>
                      <a:pt x="2" y="119"/>
                      <a:pt x="1" y="133"/>
                      <a:pt x="1" y="147"/>
                    </a:cubicBezTo>
                    <a:cubicBezTo>
                      <a:pt x="1" y="168"/>
                      <a:pt x="0" y="189"/>
                      <a:pt x="1" y="210"/>
                    </a:cubicBezTo>
                    <a:cubicBezTo>
                      <a:pt x="3" y="249"/>
                      <a:pt x="36" y="279"/>
                      <a:pt x="68" y="297"/>
                    </a:cubicBezTo>
                    <a:cubicBezTo>
                      <a:pt x="107" y="319"/>
                      <a:pt x="152" y="329"/>
                      <a:pt x="197" y="332"/>
                    </a:cubicBezTo>
                    <a:cubicBezTo>
                      <a:pt x="242" y="335"/>
                      <a:pt x="288" y="330"/>
                      <a:pt x="330" y="315"/>
                    </a:cubicBezTo>
                    <a:cubicBezTo>
                      <a:pt x="353" y="308"/>
                      <a:pt x="375" y="297"/>
                      <a:pt x="393" y="283"/>
                    </a:cubicBezTo>
                    <a:cubicBezTo>
                      <a:pt x="410" y="270"/>
                      <a:pt x="423" y="254"/>
                      <a:pt x="432" y="234"/>
                    </a:cubicBezTo>
                    <a:cubicBezTo>
                      <a:pt x="436" y="226"/>
                      <a:pt x="437" y="216"/>
                      <a:pt x="437" y="207"/>
                    </a:cubicBezTo>
                    <a:cubicBezTo>
                      <a:pt x="437" y="195"/>
                      <a:pt x="437" y="184"/>
                      <a:pt x="437" y="172"/>
                    </a:cubicBezTo>
                    <a:cubicBezTo>
                      <a:pt x="437" y="155"/>
                      <a:pt x="438" y="139"/>
                      <a:pt x="438" y="122"/>
                    </a:cubicBezTo>
                    <a:cubicBezTo>
                      <a:pt x="438" y="92"/>
                      <a:pt x="438" y="62"/>
                      <a:pt x="438" y="31"/>
                    </a:cubicBezTo>
                    <a:cubicBezTo>
                      <a:pt x="438" y="21"/>
                      <a:pt x="438" y="11"/>
                      <a:pt x="438" y="1"/>
                    </a:cubicBezTo>
                    <a:cubicBezTo>
                      <a:pt x="438" y="1"/>
                      <a:pt x="438" y="1"/>
                      <a:pt x="438" y="1"/>
                    </a:cubicBezTo>
                    <a:cubicBezTo>
                      <a:pt x="438" y="1"/>
                      <a:pt x="438" y="1"/>
                      <a:pt x="438" y="1"/>
                    </a:cubicBezTo>
                  </a:path>
                </a:pathLst>
              </a:custGeom>
              <a:solidFill>
                <a:schemeClr val="accent1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fr-FR" dirty="0"/>
              </a:p>
            </p:txBody>
          </p:sp>
          <p:sp>
            <p:nvSpPr>
              <p:cNvPr id="26648" name="Freeform 37"/>
              <p:cNvSpPr>
                <a:spLocks/>
              </p:cNvSpPr>
              <p:nvPr/>
            </p:nvSpPr>
            <p:spPr bwMode="gray">
              <a:xfrm>
                <a:off x="992" y="2889"/>
                <a:ext cx="1044" cy="605"/>
              </a:xfrm>
              <a:custGeom>
                <a:avLst/>
                <a:gdLst>
                  <a:gd name="T0" fmla="*/ 243519009 w 442"/>
                  <a:gd name="T1" fmla="*/ 24837346 h 256"/>
                  <a:gd name="T2" fmla="*/ 285190694 w 442"/>
                  <a:gd name="T3" fmla="*/ 77780211 h 256"/>
                  <a:gd name="T4" fmla="*/ 257843759 w 442"/>
                  <a:gd name="T5" fmla="*/ 132683734 h 256"/>
                  <a:gd name="T6" fmla="*/ 188825035 w 442"/>
                  <a:gd name="T7" fmla="*/ 162096419 h 256"/>
                  <a:gd name="T8" fmla="*/ 110039412 w 442"/>
                  <a:gd name="T9" fmla="*/ 164057191 h 256"/>
                  <a:gd name="T10" fmla="*/ 39718309 w 442"/>
                  <a:gd name="T11" fmla="*/ 139873509 h 256"/>
                  <a:gd name="T12" fmla="*/ 1302218 w 442"/>
                  <a:gd name="T13" fmla="*/ 86277140 h 256"/>
                  <a:gd name="T14" fmla="*/ 31904853 w 442"/>
                  <a:gd name="T15" fmla="*/ 32027126 h 256"/>
                  <a:gd name="T16" fmla="*/ 101574811 w 442"/>
                  <a:gd name="T17" fmla="*/ 4575279 h 256"/>
                  <a:gd name="T18" fmla="*/ 176453644 w 442"/>
                  <a:gd name="T19" fmla="*/ 3268153 h 256"/>
                  <a:gd name="T20" fmla="*/ 243519009 w 442"/>
                  <a:gd name="T21" fmla="*/ 24837346 h 2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2"/>
                  <a:gd name="T34" fmla="*/ 0 h 256"/>
                  <a:gd name="T35" fmla="*/ 442 w 442"/>
                  <a:gd name="T36" fmla="*/ 256 h 2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2" h="256">
                    <a:moveTo>
                      <a:pt x="374" y="38"/>
                    </a:moveTo>
                    <a:cubicBezTo>
                      <a:pt x="404" y="56"/>
                      <a:pt x="433" y="83"/>
                      <a:pt x="438" y="119"/>
                    </a:cubicBezTo>
                    <a:cubicBezTo>
                      <a:pt x="442" y="153"/>
                      <a:pt x="421" y="183"/>
                      <a:pt x="396" y="203"/>
                    </a:cubicBezTo>
                    <a:cubicBezTo>
                      <a:pt x="365" y="227"/>
                      <a:pt x="327" y="240"/>
                      <a:pt x="290" y="248"/>
                    </a:cubicBezTo>
                    <a:cubicBezTo>
                      <a:pt x="250" y="255"/>
                      <a:pt x="209" y="256"/>
                      <a:pt x="169" y="251"/>
                    </a:cubicBezTo>
                    <a:cubicBezTo>
                      <a:pt x="131" y="245"/>
                      <a:pt x="93" y="234"/>
                      <a:pt x="61" y="214"/>
                    </a:cubicBezTo>
                    <a:cubicBezTo>
                      <a:pt x="32" y="196"/>
                      <a:pt x="5" y="168"/>
                      <a:pt x="2" y="132"/>
                    </a:cubicBezTo>
                    <a:cubicBezTo>
                      <a:pt x="0" y="98"/>
                      <a:pt x="23" y="68"/>
                      <a:pt x="49" y="49"/>
                    </a:cubicBezTo>
                    <a:cubicBezTo>
                      <a:pt x="81" y="26"/>
                      <a:pt x="119" y="13"/>
                      <a:pt x="156" y="7"/>
                    </a:cubicBezTo>
                    <a:cubicBezTo>
                      <a:pt x="194" y="0"/>
                      <a:pt x="233" y="0"/>
                      <a:pt x="271" y="5"/>
                    </a:cubicBezTo>
                    <a:cubicBezTo>
                      <a:pt x="307" y="10"/>
                      <a:pt x="342" y="20"/>
                      <a:pt x="374" y="38"/>
                    </a:cubicBezTo>
                  </a:path>
                </a:pathLst>
              </a:custGeom>
              <a:solidFill>
                <a:srgbClr val="C3E0C6">
                  <a:alpha val="59999"/>
                </a:srgbClr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26636" name="Group 83"/>
            <p:cNvGrpSpPr>
              <a:grpSpLocks/>
            </p:cNvGrpSpPr>
            <p:nvPr/>
          </p:nvGrpSpPr>
          <p:grpSpPr bwMode="auto">
            <a:xfrm>
              <a:off x="2397125" y="4586288"/>
              <a:ext cx="1657350" cy="1722437"/>
              <a:chOff x="2358" y="2889"/>
              <a:chExt cx="1044" cy="1085"/>
            </a:xfrm>
          </p:grpSpPr>
          <p:sp>
            <p:nvSpPr>
              <p:cNvPr id="26645" name="Freeform 39"/>
              <p:cNvSpPr>
                <a:spLocks/>
              </p:cNvSpPr>
              <p:nvPr/>
            </p:nvSpPr>
            <p:spPr bwMode="gray">
              <a:xfrm>
                <a:off x="2362" y="3183"/>
                <a:ext cx="1035" cy="791"/>
              </a:xfrm>
              <a:custGeom>
                <a:avLst/>
                <a:gdLst>
                  <a:gd name="T0" fmla="*/ 286056211 w 438"/>
                  <a:gd name="T1" fmla="*/ 649548 h 335"/>
                  <a:gd name="T2" fmla="*/ 233808475 w 438"/>
                  <a:gd name="T3" fmla="*/ 64308834 h 335"/>
                  <a:gd name="T4" fmla="*/ 143681176 w 438"/>
                  <a:gd name="T5" fmla="*/ 82497149 h 335"/>
                  <a:gd name="T6" fmla="*/ 56166236 w 438"/>
                  <a:gd name="T7" fmla="*/ 64958500 h 335"/>
                  <a:gd name="T8" fmla="*/ 2612347 w 438"/>
                  <a:gd name="T9" fmla="*/ 10393280 h 335"/>
                  <a:gd name="T10" fmla="*/ 1306288 w 438"/>
                  <a:gd name="T11" fmla="*/ 0 h 335"/>
                  <a:gd name="T12" fmla="*/ 1306288 w 438"/>
                  <a:gd name="T13" fmla="*/ 68206388 h 335"/>
                  <a:gd name="T14" fmla="*/ 653085 w 438"/>
                  <a:gd name="T15" fmla="*/ 95488861 h 335"/>
                  <a:gd name="T16" fmla="*/ 653085 w 438"/>
                  <a:gd name="T17" fmla="*/ 136412696 h 335"/>
                  <a:gd name="T18" fmla="*/ 44410496 w 438"/>
                  <a:gd name="T19" fmla="*/ 192926614 h 335"/>
                  <a:gd name="T20" fmla="*/ 128659999 w 438"/>
                  <a:gd name="T21" fmla="*/ 215662046 h 335"/>
                  <a:gd name="T22" fmla="*/ 215521727 w 438"/>
                  <a:gd name="T23" fmla="*/ 204619084 h 335"/>
                  <a:gd name="T24" fmla="*/ 256666786 w 438"/>
                  <a:gd name="T25" fmla="*/ 183832336 h 335"/>
                  <a:gd name="T26" fmla="*/ 282137550 w 438"/>
                  <a:gd name="T27" fmla="*/ 152002749 h 335"/>
                  <a:gd name="T28" fmla="*/ 285403126 w 438"/>
                  <a:gd name="T29" fmla="*/ 134463958 h 335"/>
                  <a:gd name="T30" fmla="*/ 285403126 w 438"/>
                  <a:gd name="T31" fmla="*/ 111728445 h 335"/>
                  <a:gd name="T32" fmla="*/ 286056211 w 438"/>
                  <a:gd name="T33" fmla="*/ 79249192 h 335"/>
                  <a:gd name="T34" fmla="*/ 286056211 w 438"/>
                  <a:gd name="T35" fmla="*/ 20137077 h 335"/>
                  <a:gd name="T36" fmla="*/ 286056211 w 438"/>
                  <a:gd name="T37" fmla="*/ 649548 h 335"/>
                  <a:gd name="T38" fmla="*/ 286056211 w 438"/>
                  <a:gd name="T39" fmla="*/ 649548 h 335"/>
                  <a:gd name="T40" fmla="*/ 286056211 w 438"/>
                  <a:gd name="T41" fmla="*/ 649548 h 3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38"/>
                  <a:gd name="T64" fmla="*/ 0 h 335"/>
                  <a:gd name="T65" fmla="*/ 438 w 438"/>
                  <a:gd name="T66" fmla="*/ 335 h 33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38" h="335">
                    <a:moveTo>
                      <a:pt x="438" y="1"/>
                    </a:moveTo>
                    <a:cubicBezTo>
                      <a:pt x="438" y="48"/>
                      <a:pt x="396" y="81"/>
                      <a:pt x="358" y="99"/>
                    </a:cubicBezTo>
                    <a:cubicBezTo>
                      <a:pt x="315" y="119"/>
                      <a:pt x="267" y="127"/>
                      <a:pt x="220" y="127"/>
                    </a:cubicBezTo>
                    <a:cubicBezTo>
                      <a:pt x="174" y="127"/>
                      <a:pt x="128" y="119"/>
                      <a:pt x="86" y="100"/>
                    </a:cubicBezTo>
                    <a:cubicBezTo>
                      <a:pt x="50" y="84"/>
                      <a:pt x="13" y="57"/>
                      <a:pt x="4" y="16"/>
                    </a:cubicBezTo>
                    <a:cubicBezTo>
                      <a:pt x="3" y="11"/>
                      <a:pt x="2" y="6"/>
                      <a:pt x="2" y="0"/>
                    </a:cubicBezTo>
                    <a:cubicBezTo>
                      <a:pt x="2" y="35"/>
                      <a:pt x="2" y="70"/>
                      <a:pt x="2" y="105"/>
                    </a:cubicBezTo>
                    <a:cubicBezTo>
                      <a:pt x="2" y="119"/>
                      <a:pt x="1" y="133"/>
                      <a:pt x="1" y="147"/>
                    </a:cubicBezTo>
                    <a:cubicBezTo>
                      <a:pt x="1" y="168"/>
                      <a:pt x="0" y="189"/>
                      <a:pt x="1" y="210"/>
                    </a:cubicBezTo>
                    <a:cubicBezTo>
                      <a:pt x="3" y="249"/>
                      <a:pt x="36" y="279"/>
                      <a:pt x="68" y="297"/>
                    </a:cubicBezTo>
                    <a:cubicBezTo>
                      <a:pt x="107" y="319"/>
                      <a:pt x="152" y="329"/>
                      <a:pt x="197" y="332"/>
                    </a:cubicBezTo>
                    <a:cubicBezTo>
                      <a:pt x="242" y="335"/>
                      <a:pt x="288" y="330"/>
                      <a:pt x="330" y="315"/>
                    </a:cubicBezTo>
                    <a:cubicBezTo>
                      <a:pt x="353" y="308"/>
                      <a:pt x="375" y="297"/>
                      <a:pt x="393" y="283"/>
                    </a:cubicBezTo>
                    <a:cubicBezTo>
                      <a:pt x="410" y="270"/>
                      <a:pt x="423" y="254"/>
                      <a:pt x="432" y="234"/>
                    </a:cubicBezTo>
                    <a:cubicBezTo>
                      <a:pt x="436" y="226"/>
                      <a:pt x="437" y="216"/>
                      <a:pt x="437" y="207"/>
                    </a:cubicBezTo>
                    <a:cubicBezTo>
                      <a:pt x="437" y="195"/>
                      <a:pt x="437" y="184"/>
                      <a:pt x="437" y="172"/>
                    </a:cubicBezTo>
                    <a:cubicBezTo>
                      <a:pt x="437" y="155"/>
                      <a:pt x="438" y="139"/>
                      <a:pt x="438" y="122"/>
                    </a:cubicBezTo>
                    <a:cubicBezTo>
                      <a:pt x="438" y="92"/>
                      <a:pt x="438" y="62"/>
                      <a:pt x="438" y="31"/>
                    </a:cubicBezTo>
                    <a:cubicBezTo>
                      <a:pt x="438" y="21"/>
                      <a:pt x="438" y="11"/>
                      <a:pt x="438" y="1"/>
                    </a:cubicBezTo>
                    <a:cubicBezTo>
                      <a:pt x="438" y="1"/>
                      <a:pt x="438" y="1"/>
                      <a:pt x="438" y="1"/>
                    </a:cubicBezTo>
                    <a:cubicBezTo>
                      <a:pt x="438" y="1"/>
                      <a:pt x="438" y="1"/>
                      <a:pt x="438" y="1"/>
                    </a:cubicBezTo>
                  </a:path>
                </a:pathLst>
              </a:custGeom>
              <a:solidFill>
                <a:schemeClr val="accent1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fr-FR" dirty="0"/>
              </a:p>
            </p:txBody>
          </p:sp>
          <p:sp>
            <p:nvSpPr>
              <p:cNvPr id="26646" name="Freeform 40"/>
              <p:cNvSpPr>
                <a:spLocks/>
              </p:cNvSpPr>
              <p:nvPr/>
            </p:nvSpPr>
            <p:spPr bwMode="gray">
              <a:xfrm>
                <a:off x="2358" y="2889"/>
                <a:ext cx="1044" cy="605"/>
              </a:xfrm>
              <a:custGeom>
                <a:avLst/>
                <a:gdLst>
                  <a:gd name="T0" fmla="*/ 243519009 w 442"/>
                  <a:gd name="T1" fmla="*/ 24837346 h 256"/>
                  <a:gd name="T2" fmla="*/ 285190694 w 442"/>
                  <a:gd name="T3" fmla="*/ 77780211 h 256"/>
                  <a:gd name="T4" fmla="*/ 257843759 w 442"/>
                  <a:gd name="T5" fmla="*/ 132683734 h 256"/>
                  <a:gd name="T6" fmla="*/ 188825035 w 442"/>
                  <a:gd name="T7" fmla="*/ 162096419 h 256"/>
                  <a:gd name="T8" fmla="*/ 110039412 w 442"/>
                  <a:gd name="T9" fmla="*/ 164057191 h 256"/>
                  <a:gd name="T10" fmla="*/ 39718309 w 442"/>
                  <a:gd name="T11" fmla="*/ 139873509 h 256"/>
                  <a:gd name="T12" fmla="*/ 1302218 w 442"/>
                  <a:gd name="T13" fmla="*/ 86277140 h 256"/>
                  <a:gd name="T14" fmla="*/ 31904853 w 442"/>
                  <a:gd name="T15" fmla="*/ 32027126 h 256"/>
                  <a:gd name="T16" fmla="*/ 101574811 w 442"/>
                  <a:gd name="T17" fmla="*/ 4575279 h 256"/>
                  <a:gd name="T18" fmla="*/ 176453644 w 442"/>
                  <a:gd name="T19" fmla="*/ 3268153 h 256"/>
                  <a:gd name="T20" fmla="*/ 243519009 w 442"/>
                  <a:gd name="T21" fmla="*/ 24837346 h 2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2"/>
                  <a:gd name="T34" fmla="*/ 0 h 256"/>
                  <a:gd name="T35" fmla="*/ 442 w 442"/>
                  <a:gd name="T36" fmla="*/ 256 h 2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2" h="256">
                    <a:moveTo>
                      <a:pt x="374" y="38"/>
                    </a:moveTo>
                    <a:cubicBezTo>
                      <a:pt x="404" y="56"/>
                      <a:pt x="433" y="83"/>
                      <a:pt x="438" y="119"/>
                    </a:cubicBezTo>
                    <a:cubicBezTo>
                      <a:pt x="442" y="153"/>
                      <a:pt x="421" y="183"/>
                      <a:pt x="396" y="203"/>
                    </a:cubicBezTo>
                    <a:cubicBezTo>
                      <a:pt x="365" y="227"/>
                      <a:pt x="327" y="240"/>
                      <a:pt x="290" y="248"/>
                    </a:cubicBezTo>
                    <a:cubicBezTo>
                      <a:pt x="250" y="255"/>
                      <a:pt x="209" y="256"/>
                      <a:pt x="169" y="251"/>
                    </a:cubicBezTo>
                    <a:cubicBezTo>
                      <a:pt x="131" y="245"/>
                      <a:pt x="93" y="234"/>
                      <a:pt x="61" y="214"/>
                    </a:cubicBezTo>
                    <a:cubicBezTo>
                      <a:pt x="32" y="196"/>
                      <a:pt x="5" y="168"/>
                      <a:pt x="2" y="132"/>
                    </a:cubicBezTo>
                    <a:cubicBezTo>
                      <a:pt x="0" y="98"/>
                      <a:pt x="23" y="68"/>
                      <a:pt x="49" y="49"/>
                    </a:cubicBezTo>
                    <a:cubicBezTo>
                      <a:pt x="81" y="26"/>
                      <a:pt x="119" y="13"/>
                      <a:pt x="156" y="7"/>
                    </a:cubicBezTo>
                    <a:cubicBezTo>
                      <a:pt x="194" y="0"/>
                      <a:pt x="233" y="0"/>
                      <a:pt x="271" y="5"/>
                    </a:cubicBezTo>
                    <a:cubicBezTo>
                      <a:pt x="307" y="10"/>
                      <a:pt x="342" y="20"/>
                      <a:pt x="374" y="38"/>
                    </a:cubicBezTo>
                  </a:path>
                </a:pathLst>
              </a:custGeom>
              <a:solidFill>
                <a:srgbClr val="C3E0C6">
                  <a:alpha val="59999"/>
                </a:srgbClr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26637" name="Group 84"/>
            <p:cNvGrpSpPr>
              <a:grpSpLocks/>
            </p:cNvGrpSpPr>
            <p:nvPr/>
          </p:nvGrpSpPr>
          <p:grpSpPr bwMode="auto">
            <a:xfrm>
              <a:off x="4572000" y="4586288"/>
              <a:ext cx="1657350" cy="1722437"/>
              <a:chOff x="3728" y="2889"/>
              <a:chExt cx="1044" cy="1085"/>
            </a:xfrm>
          </p:grpSpPr>
          <p:sp>
            <p:nvSpPr>
              <p:cNvPr id="26643" name="Freeform 42"/>
              <p:cNvSpPr>
                <a:spLocks/>
              </p:cNvSpPr>
              <p:nvPr/>
            </p:nvSpPr>
            <p:spPr bwMode="gray">
              <a:xfrm>
                <a:off x="3728" y="3183"/>
                <a:ext cx="1035" cy="791"/>
              </a:xfrm>
              <a:custGeom>
                <a:avLst/>
                <a:gdLst>
                  <a:gd name="T0" fmla="*/ 286056211 w 438"/>
                  <a:gd name="T1" fmla="*/ 649548 h 335"/>
                  <a:gd name="T2" fmla="*/ 233808475 w 438"/>
                  <a:gd name="T3" fmla="*/ 64308834 h 335"/>
                  <a:gd name="T4" fmla="*/ 143681176 w 438"/>
                  <a:gd name="T5" fmla="*/ 82497149 h 335"/>
                  <a:gd name="T6" fmla="*/ 56166236 w 438"/>
                  <a:gd name="T7" fmla="*/ 64958500 h 335"/>
                  <a:gd name="T8" fmla="*/ 2612347 w 438"/>
                  <a:gd name="T9" fmla="*/ 10393280 h 335"/>
                  <a:gd name="T10" fmla="*/ 1306288 w 438"/>
                  <a:gd name="T11" fmla="*/ 0 h 335"/>
                  <a:gd name="T12" fmla="*/ 1306288 w 438"/>
                  <a:gd name="T13" fmla="*/ 68206388 h 335"/>
                  <a:gd name="T14" fmla="*/ 653085 w 438"/>
                  <a:gd name="T15" fmla="*/ 95488861 h 335"/>
                  <a:gd name="T16" fmla="*/ 653085 w 438"/>
                  <a:gd name="T17" fmla="*/ 136412696 h 335"/>
                  <a:gd name="T18" fmla="*/ 44410496 w 438"/>
                  <a:gd name="T19" fmla="*/ 192926614 h 335"/>
                  <a:gd name="T20" fmla="*/ 128659999 w 438"/>
                  <a:gd name="T21" fmla="*/ 215662046 h 335"/>
                  <a:gd name="T22" fmla="*/ 215521727 w 438"/>
                  <a:gd name="T23" fmla="*/ 204619084 h 335"/>
                  <a:gd name="T24" fmla="*/ 256666786 w 438"/>
                  <a:gd name="T25" fmla="*/ 183832336 h 335"/>
                  <a:gd name="T26" fmla="*/ 282137550 w 438"/>
                  <a:gd name="T27" fmla="*/ 152002749 h 335"/>
                  <a:gd name="T28" fmla="*/ 285403126 w 438"/>
                  <a:gd name="T29" fmla="*/ 134463958 h 335"/>
                  <a:gd name="T30" fmla="*/ 285403126 w 438"/>
                  <a:gd name="T31" fmla="*/ 111728445 h 335"/>
                  <a:gd name="T32" fmla="*/ 286056211 w 438"/>
                  <a:gd name="T33" fmla="*/ 79249192 h 335"/>
                  <a:gd name="T34" fmla="*/ 286056211 w 438"/>
                  <a:gd name="T35" fmla="*/ 20137077 h 335"/>
                  <a:gd name="T36" fmla="*/ 286056211 w 438"/>
                  <a:gd name="T37" fmla="*/ 649548 h 335"/>
                  <a:gd name="T38" fmla="*/ 286056211 w 438"/>
                  <a:gd name="T39" fmla="*/ 649548 h 335"/>
                  <a:gd name="T40" fmla="*/ 286056211 w 438"/>
                  <a:gd name="T41" fmla="*/ 649548 h 3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38"/>
                  <a:gd name="T64" fmla="*/ 0 h 335"/>
                  <a:gd name="T65" fmla="*/ 438 w 438"/>
                  <a:gd name="T66" fmla="*/ 335 h 33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38" h="335">
                    <a:moveTo>
                      <a:pt x="438" y="1"/>
                    </a:moveTo>
                    <a:cubicBezTo>
                      <a:pt x="438" y="48"/>
                      <a:pt x="396" y="81"/>
                      <a:pt x="358" y="99"/>
                    </a:cubicBezTo>
                    <a:cubicBezTo>
                      <a:pt x="315" y="119"/>
                      <a:pt x="267" y="127"/>
                      <a:pt x="220" y="127"/>
                    </a:cubicBezTo>
                    <a:cubicBezTo>
                      <a:pt x="174" y="127"/>
                      <a:pt x="128" y="119"/>
                      <a:pt x="86" y="100"/>
                    </a:cubicBezTo>
                    <a:cubicBezTo>
                      <a:pt x="50" y="84"/>
                      <a:pt x="13" y="57"/>
                      <a:pt x="4" y="16"/>
                    </a:cubicBezTo>
                    <a:cubicBezTo>
                      <a:pt x="3" y="11"/>
                      <a:pt x="2" y="6"/>
                      <a:pt x="2" y="0"/>
                    </a:cubicBezTo>
                    <a:cubicBezTo>
                      <a:pt x="2" y="35"/>
                      <a:pt x="2" y="70"/>
                      <a:pt x="2" y="105"/>
                    </a:cubicBezTo>
                    <a:cubicBezTo>
                      <a:pt x="2" y="119"/>
                      <a:pt x="1" y="133"/>
                      <a:pt x="1" y="147"/>
                    </a:cubicBezTo>
                    <a:cubicBezTo>
                      <a:pt x="1" y="168"/>
                      <a:pt x="0" y="189"/>
                      <a:pt x="1" y="210"/>
                    </a:cubicBezTo>
                    <a:cubicBezTo>
                      <a:pt x="3" y="249"/>
                      <a:pt x="36" y="279"/>
                      <a:pt x="68" y="297"/>
                    </a:cubicBezTo>
                    <a:cubicBezTo>
                      <a:pt x="107" y="319"/>
                      <a:pt x="152" y="329"/>
                      <a:pt x="197" y="332"/>
                    </a:cubicBezTo>
                    <a:cubicBezTo>
                      <a:pt x="242" y="335"/>
                      <a:pt x="288" y="330"/>
                      <a:pt x="330" y="315"/>
                    </a:cubicBezTo>
                    <a:cubicBezTo>
                      <a:pt x="353" y="308"/>
                      <a:pt x="375" y="297"/>
                      <a:pt x="393" y="283"/>
                    </a:cubicBezTo>
                    <a:cubicBezTo>
                      <a:pt x="410" y="270"/>
                      <a:pt x="423" y="254"/>
                      <a:pt x="432" y="234"/>
                    </a:cubicBezTo>
                    <a:cubicBezTo>
                      <a:pt x="436" y="226"/>
                      <a:pt x="437" y="216"/>
                      <a:pt x="437" y="207"/>
                    </a:cubicBezTo>
                    <a:cubicBezTo>
                      <a:pt x="437" y="195"/>
                      <a:pt x="437" y="184"/>
                      <a:pt x="437" y="172"/>
                    </a:cubicBezTo>
                    <a:cubicBezTo>
                      <a:pt x="437" y="155"/>
                      <a:pt x="438" y="139"/>
                      <a:pt x="438" y="122"/>
                    </a:cubicBezTo>
                    <a:cubicBezTo>
                      <a:pt x="438" y="92"/>
                      <a:pt x="438" y="62"/>
                      <a:pt x="438" y="31"/>
                    </a:cubicBezTo>
                    <a:cubicBezTo>
                      <a:pt x="438" y="21"/>
                      <a:pt x="438" y="11"/>
                      <a:pt x="438" y="1"/>
                    </a:cubicBezTo>
                    <a:cubicBezTo>
                      <a:pt x="438" y="1"/>
                      <a:pt x="438" y="1"/>
                      <a:pt x="438" y="1"/>
                    </a:cubicBezTo>
                    <a:cubicBezTo>
                      <a:pt x="438" y="1"/>
                      <a:pt x="438" y="1"/>
                      <a:pt x="438" y="1"/>
                    </a:cubicBezTo>
                  </a:path>
                </a:pathLst>
              </a:custGeom>
              <a:solidFill>
                <a:schemeClr val="accent1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fr-FR" dirty="0"/>
              </a:p>
            </p:txBody>
          </p:sp>
          <p:sp>
            <p:nvSpPr>
              <p:cNvPr id="26644" name="Freeform 43"/>
              <p:cNvSpPr>
                <a:spLocks/>
              </p:cNvSpPr>
              <p:nvPr/>
            </p:nvSpPr>
            <p:spPr bwMode="gray">
              <a:xfrm>
                <a:off x="3728" y="2889"/>
                <a:ext cx="1044" cy="605"/>
              </a:xfrm>
              <a:custGeom>
                <a:avLst/>
                <a:gdLst>
                  <a:gd name="T0" fmla="*/ 243519009 w 442"/>
                  <a:gd name="T1" fmla="*/ 24837346 h 256"/>
                  <a:gd name="T2" fmla="*/ 285190694 w 442"/>
                  <a:gd name="T3" fmla="*/ 77780211 h 256"/>
                  <a:gd name="T4" fmla="*/ 257843759 w 442"/>
                  <a:gd name="T5" fmla="*/ 132683734 h 256"/>
                  <a:gd name="T6" fmla="*/ 188825035 w 442"/>
                  <a:gd name="T7" fmla="*/ 162096419 h 256"/>
                  <a:gd name="T8" fmla="*/ 110039412 w 442"/>
                  <a:gd name="T9" fmla="*/ 164057191 h 256"/>
                  <a:gd name="T10" fmla="*/ 39718309 w 442"/>
                  <a:gd name="T11" fmla="*/ 139873509 h 256"/>
                  <a:gd name="T12" fmla="*/ 1302218 w 442"/>
                  <a:gd name="T13" fmla="*/ 86277140 h 256"/>
                  <a:gd name="T14" fmla="*/ 31904853 w 442"/>
                  <a:gd name="T15" fmla="*/ 32027126 h 256"/>
                  <a:gd name="T16" fmla="*/ 101574811 w 442"/>
                  <a:gd name="T17" fmla="*/ 4575279 h 256"/>
                  <a:gd name="T18" fmla="*/ 176453644 w 442"/>
                  <a:gd name="T19" fmla="*/ 3268153 h 256"/>
                  <a:gd name="T20" fmla="*/ 243519009 w 442"/>
                  <a:gd name="T21" fmla="*/ 24837346 h 2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2"/>
                  <a:gd name="T34" fmla="*/ 0 h 256"/>
                  <a:gd name="T35" fmla="*/ 442 w 442"/>
                  <a:gd name="T36" fmla="*/ 256 h 2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2" h="256">
                    <a:moveTo>
                      <a:pt x="374" y="38"/>
                    </a:moveTo>
                    <a:cubicBezTo>
                      <a:pt x="404" y="56"/>
                      <a:pt x="433" y="83"/>
                      <a:pt x="438" y="119"/>
                    </a:cubicBezTo>
                    <a:cubicBezTo>
                      <a:pt x="442" y="153"/>
                      <a:pt x="421" y="183"/>
                      <a:pt x="396" y="203"/>
                    </a:cubicBezTo>
                    <a:cubicBezTo>
                      <a:pt x="365" y="227"/>
                      <a:pt x="327" y="240"/>
                      <a:pt x="290" y="248"/>
                    </a:cubicBezTo>
                    <a:cubicBezTo>
                      <a:pt x="250" y="255"/>
                      <a:pt x="209" y="256"/>
                      <a:pt x="169" y="251"/>
                    </a:cubicBezTo>
                    <a:cubicBezTo>
                      <a:pt x="131" y="245"/>
                      <a:pt x="93" y="234"/>
                      <a:pt x="61" y="214"/>
                    </a:cubicBezTo>
                    <a:cubicBezTo>
                      <a:pt x="32" y="196"/>
                      <a:pt x="5" y="168"/>
                      <a:pt x="2" y="132"/>
                    </a:cubicBezTo>
                    <a:cubicBezTo>
                      <a:pt x="0" y="98"/>
                      <a:pt x="23" y="68"/>
                      <a:pt x="49" y="49"/>
                    </a:cubicBezTo>
                    <a:cubicBezTo>
                      <a:pt x="81" y="26"/>
                      <a:pt x="119" y="13"/>
                      <a:pt x="156" y="7"/>
                    </a:cubicBezTo>
                    <a:cubicBezTo>
                      <a:pt x="194" y="0"/>
                      <a:pt x="233" y="0"/>
                      <a:pt x="271" y="5"/>
                    </a:cubicBezTo>
                    <a:cubicBezTo>
                      <a:pt x="307" y="10"/>
                      <a:pt x="342" y="20"/>
                      <a:pt x="374" y="38"/>
                    </a:cubicBezTo>
                  </a:path>
                </a:pathLst>
              </a:custGeom>
              <a:solidFill>
                <a:srgbClr val="C3E0C6">
                  <a:alpha val="59999"/>
                </a:srgbClr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sp>
          <p:nvSpPr>
            <p:cNvPr id="26638" name="Rectangle 51"/>
            <p:cNvSpPr>
              <a:spLocks noChangeArrowheads="1"/>
            </p:cNvSpPr>
            <p:nvPr/>
          </p:nvSpPr>
          <p:spPr bwMode="gray">
            <a:xfrm>
              <a:off x="2473790" y="4841053"/>
              <a:ext cx="1604963" cy="37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 b="1" dirty="0">
                  <a:cs typeface="Arial Unicode MS" charset="0"/>
                </a:rPr>
                <a:t>PARTAGÉE</a:t>
              </a:r>
            </a:p>
          </p:txBody>
        </p:sp>
        <p:sp>
          <p:nvSpPr>
            <p:cNvPr id="26639" name="Rectangle 52"/>
            <p:cNvSpPr>
              <a:spLocks noChangeArrowheads="1"/>
            </p:cNvSpPr>
            <p:nvPr/>
          </p:nvSpPr>
          <p:spPr bwMode="gray">
            <a:xfrm>
              <a:off x="306783" y="4928935"/>
              <a:ext cx="1594081" cy="375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 b="1" dirty="0">
                  <a:cs typeface="Arial Unicode MS" charset="0"/>
                </a:rPr>
                <a:t>PERCEPTION</a:t>
              </a:r>
            </a:p>
          </p:txBody>
        </p:sp>
        <p:sp>
          <p:nvSpPr>
            <p:cNvPr id="26640" name="Rectangle 53"/>
            <p:cNvSpPr>
              <a:spLocks noChangeArrowheads="1"/>
            </p:cNvSpPr>
            <p:nvPr/>
          </p:nvSpPr>
          <p:spPr bwMode="gray">
            <a:xfrm>
              <a:off x="4557451" y="4753172"/>
              <a:ext cx="1622424" cy="65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 b="1" dirty="0">
                  <a:cs typeface="Arial Unicode MS" charset="0"/>
                </a:rPr>
                <a:t>TERME DESCRIPTIF</a:t>
              </a:r>
            </a:p>
          </p:txBody>
        </p:sp>
        <p:sp>
          <p:nvSpPr>
            <p:cNvPr id="40" name="Rectangle 54"/>
            <p:cNvSpPr>
              <a:spLocks noChangeArrowheads="1"/>
            </p:cNvSpPr>
            <p:nvPr/>
          </p:nvSpPr>
          <p:spPr bwMode="gray">
            <a:xfrm>
              <a:off x="2057058" y="3036389"/>
              <a:ext cx="2334160" cy="6393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Arial Unicode MS" charset="0"/>
                </a:rPr>
                <a:t>CULTURE</a:t>
              </a:r>
            </a:p>
          </p:txBody>
        </p:sp>
        <p:sp>
          <p:nvSpPr>
            <p:cNvPr id="41" name="Rectangle 54"/>
            <p:cNvSpPr>
              <a:spLocks noChangeArrowheads="1"/>
            </p:cNvSpPr>
            <p:nvPr/>
          </p:nvSpPr>
          <p:spPr bwMode="gray">
            <a:xfrm>
              <a:off x="2223751" y="2097549"/>
              <a:ext cx="2000315" cy="72820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prstTxWarp prst="textInflate">
                <a:avLst>
                  <a:gd name="adj" fmla="val 0"/>
                </a:avLst>
              </a:prstTxWarp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fr-CA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a typeface="ヒラギノ角ゴ Pro W3" panose="020B0300000000000000" charset="-128"/>
                </a:rPr>
                <a:t>croyances</a:t>
              </a:r>
            </a:p>
            <a:p>
              <a:pPr algn="ctr" eaLnBrk="1" hangingPunct="1">
                <a:defRPr/>
              </a:pPr>
              <a:r>
                <a:rPr lang="fr-CA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a typeface="ヒラギノ角ゴ Pro W3" panose="020B0300000000000000" charset="-128"/>
                </a:rPr>
                <a:t>valeurs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848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CFD40F4E-AEBB-8442-840D-D152C7F57D69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15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28675" name="Placeholder 2"/>
          <p:cNvSpPr>
            <a:spLocks noChangeArrowheads="1"/>
          </p:cNvSpPr>
          <p:nvPr/>
        </p:nvSpPr>
        <p:spPr bwMode="auto">
          <a:xfrm>
            <a:off x="280828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>
                <a:solidFill>
                  <a:schemeClr val="tx2"/>
                </a:solidFill>
                <a:ea typeface="Osaka" charset="0"/>
                <a:cs typeface="Osaka" charset="0"/>
              </a:rPr>
              <a:t>INTRODUCTION AUX SCIENCES DE LA GESTION 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28676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5" name="Placeholder 1030"/>
          <p:cNvSpPr txBox="1">
            <a:spLocks noChangeArrowheads="1"/>
          </p:cNvSpPr>
          <p:nvPr/>
        </p:nvSpPr>
        <p:spPr>
          <a:xfrm>
            <a:off x="206375" y="981075"/>
            <a:ext cx="8470081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 eaLnBrk="1" hangingPunct="1">
              <a:defRPr/>
            </a:pPr>
            <a:r>
              <a:rPr lang="fr-CA" sz="3200" dirty="0"/>
              <a:t>Le maintien de la culture organisationnelle</a:t>
            </a:r>
            <a:endParaRPr lang="fr-CA" sz="1000" dirty="0"/>
          </a:p>
          <a:p>
            <a:pPr eaLnBrk="1" hangingPunct="1">
              <a:defRPr/>
            </a:pPr>
            <a:endParaRPr lang="fr-CA" sz="1000" dirty="0"/>
          </a:p>
          <a:p>
            <a:pPr eaLnBrk="1" hangingPunct="1">
              <a:defRPr/>
            </a:pPr>
            <a:r>
              <a:rPr lang="fr-CA" sz="1600" dirty="0"/>
              <a:t>De ses origines à la culture et ses sous-cultures</a:t>
            </a:r>
            <a:endParaRPr lang="en-US" altLang="fr-FR" sz="1600" kern="0" dirty="0"/>
          </a:p>
        </p:txBody>
      </p:sp>
      <p:pic>
        <p:nvPicPr>
          <p:cNvPr id="2867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64" y="2348880"/>
            <a:ext cx="817245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8A540E2A-E871-D94C-8B4D-59E8D0548E4C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16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23" name="Placeholder 2"/>
          <p:cNvSpPr>
            <a:spLocks noChangeArrowheads="1"/>
          </p:cNvSpPr>
          <p:nvPr/>
        </p:nvSpPr>
        <p:spPr bwMode="auto">
          <a:xfrm>
            <a:off x="280828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>
                <a:solidFill>
                  <a:schemeClr val="tx2"/>
                </a:solidFill>
                <a:ea typeface="Osaka" charset="0"/>
                <a:cs typeface="Osaka" charset="0"/>
              </a:rPr>
              <a:t>INTRODUCTION AUX SCIENCES DE LA GESTION 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3072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6" name="Placeholder 1030"/>
          <p:cNvSpPr txBox="1">
            <a:spLocks noChangeArrowheads="1"/>
          </p:cNvSpPr>
          <p:nvPr/>
        </p:nvSpPr>
        <p:spPr bwMode="auto">
          <a:xfrm>
            <a:off x="119062" y="908050"/>
            <a:ext cx="8845425" cy="64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 eaLnBrk="1" hangingPunct="1">
              <a:defRPr/>
            </a:pPr>
            <a:r>
              <a:rPr lang="fr-CA" sz="3200" dirty="0"/>
              <a:t>La transmission de la culture organisationnelle</a:t>
            </a:r>
            <a:endParaRPr lang="en-US" altLang="fr-FR" sz="3200" kern="0" dirty="0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837278461"/>
              </p:ext>
            </p:extLst>
          </p:nvPr>
        </p:nvGraphicFramePr>
        <p:xfrm>
          <a:off x="1403648" y="2348880"/>
          <a:ext cx="6096000" cy="2880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35898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8A540E2A-E871-D94C-8B4D-59E8D0548E4C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17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23" name="Placeholder 2"/>
          <p:cNvSpPr>
            <a:spLocks noChangeArrowheads="1"/>
          </p:cNvSpPr>
          <p:nvPr/>
        </p:nvSpPr>
        <p:spPr bwMode="auto">
          <a:xfrm>
            <a:off x="280828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>
                <a:solidFill>
                  <a:schemeClr val="tx2"/>
                </a:solidFill>
                <a:ea typeface="Osaka" charset="0"/>
                <a:cs typeface="Osaka" charset="0"/>
              </a:rPr>
              <a:t>INTRODUCTION AUX SCIENCES DE LA GESTION 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3072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6" name="Placeholder 1030"/>
          <p:cNvSpPr txBox="1">
            <a:spLocks noChangeArrowheads="1"/>
          </p:cNvSpPr>
          <p:nvPr/>
        </p:nvSpPr>
        <p:spPr bwMode="auto">
          <a:xfrm>
            <a:off x="119062" y="908050"/>
            <a:ext cx="8845425" cy="64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r>
              <a:rPr lang="fr-FR" sz="3200" dirty="0"/>
              <a:t>Les défis des gestionnaires concernant </a:t>
            </a:r>
          </a:p>
          <a:p>
            <a:r>
              <a:rPr lang="fr-FR" sz="3200" dirty="0"/>
              <a:t>la culture organisationnelle </a:t>
            </a: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044171260"/>
              </p:ext>
            </p:extLst>
          </p:nvPr>
        </p:nvGraphicFramePr>
        <p:xfrm>
          <a:off x="1384109" y="2632188"/>
          <a:ext cx="6096000" cy="2880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76230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B13E14E6-0894-1D4B-971D-E54912D57F0F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18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32771" name="Placeholder 2"/>
          <p:cNvSpPr>
            <a:spLocks noChangeArrowheads="1"/>
          </p:cNvSpPr>
          <p:nvPr/>
        </p:nvSpPr>
        <p:spPr bwMode="auto">
          <a:xfrm>
            <a:off x="280828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>
                <a:solidFill>
                  <a:schemeClr val="tx2"/>
                </a:solidFill>
                <a:ea typeface="Osaka" charset="0"/>
                <a:cs typeface="Osaka" charset="0"/>
              </a:rPr>
              <a:t>INTRODUCTION AUX SCIENCES DE LA GESTION 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32772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5" name="Titre 1"/>
          <p:cNvSpPr txBox="1">
            <a:spLocks noChangeArrowheads="1"/>
          </p:cNvSpPr>
          <p:nvPr/>
        </p:nvSpPr>
        <p:spPr>
          <a:xfrm>
            <a:off x="901700" y="908050"/>
            <a:ext cx="7772400" cy="71913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CA" dirty="0">
                <a:solidFill>
                  <a:schemeClr val="tx2"/>
                </a:solidFill>
              </a:rPr>
              <a:t>Les zones d</a:t>
            </a:r>
            <a:r>
              <a:rPr lang="ja-JP" altLang="fr-CA" dirty="0">
                <a:solidFill>
                  <a:schemeClr val="tx2"/>
                </a:solidFill>
              </a:rPr>
              <a:t>’</a:t>
            </a:r>
            <a:r>
              <a:rPr lang="fr-CA" dirty="0">
                <a:solidFill>
                  <a:schemeClr val="tx2"/>
                </a:solidFill>
              </a:rPr>
              <a:t>influence </a:t>
            </a:r>
            <a:br>
              <a:rPr lang="fr-CA" dirty="0">
                <a:solidFill>
                  <a:schemeClr val="tx2"/>
                </a:solidFill>
              </a:rPr>
            </a:br>
            <a:r>
              <a:rPr lang="fr-CA" dirty="0">
                <a:solidFill>
                  <a:schemeClr val="tx2"/>
                </a:solidFill>
              </a:rPr>
              <a:t>de la culture organisationnelle</a:t>
            </a:r>
            <a:endParaRPr lang="fr-FR" dirty="0">
              <a:solidFill>
                <a:schemeClr val="tx2"/>
              </a:solidFill>
            </a:endParaRPr>
          </a:p>
        </p:txBody>
      </p:sp>
      <p:grpSp>
        <p:nvGrpSpPr>
          <p:cNvPr id="32774" name="Groupe 3"/>
          <p:cNvGrpSpPr>
            <a:grpSpLocks/>
          </p:cNvGrpSpPr>
          <p:nvPr/>
        </p:nvGrpSpPr>
        <p:grpSpPr bwMode="auto">
          <a:xfrm>
            <a:off x="901700" y="2205038"/>
            <a:ext cx="7413625" cy="3821112"/>
            <a:chOff x="373283" y="1156514"/>
            <a:chExt cx="8749498" cy="4873393"/>
          </a:xfrm>
        </p:grpSpPr>
        <p:sp>
          <p:nvSpPr>
            <p:cNvPr id="32797" name="ZoneTexte 6"/>
            <p:cNvSpPr txBox="1">
              <a:spLocks noChangeArrowheads="1"/>
            </p:cNvSpPr>
            <p:nvPr/>
          </p:nvSpPr>
          <p:spPr bwMode="auto">
            <a:xfrm>
              <a:off x="3708456" y="2301663"/>
              <a:ext cx="217941" cy="392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9pPr>
            </a:lstStyle>
            <a:p>
              <a:pPr algn="ctr"/>
              <a:endParaRPr lang="fr-CA" sz="1400" dirty="0"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2795" name="ZoneTexte 9"/>
            <p:cNvSpPr txBox="1">
              <a:spLocks noChangeArrowheads="1"/>
            </p:cNvSpPr>
            <p:nvPr/>
          </p:nvSpPr>
          <p:spPr bwMode="auto">
            <a:xfrm>
              <a:off x="5523033" y="5062111"/>
              <a:ext cx="217941" cy="392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9pPr>
            </a:lstStyle>
            <a:p>
              <a:pPr algn="ctr"/>
              <a:endParaRPr lang="fr-CA" sz="1400" dirty="0"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2793" name="ZoneTexte 12"/>
            <p:cNvSpPr txBox="1">
              <a:spLocks noChangeArrowheads="1"/>
            </p:cNvSpPr>
            <p:nvPr/>
          </p:nvSpPr>
          <p:spPr bwMode="auto">
            <a:xfrm>
              <a:off x="3708462" y="5062117"/>
              <a:ext cx="217941" cy="392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9pPr>
            </a:lstStyle>
            <a:p>
              <a:pPr algn="ctr"/>
              <a:endParaRPr lang="fr-CA" sz="1400" dirty="0"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2791" name="ZoneTexte 15"/>
            <p:cNvSpPr txBox="1">
              <a:spLocks noChangeArrowheads="1"/>
            </p:cNvSpPr>
            <p:nvPr/>
          </p:nvSpPr>
          <p:spPr bwMode="auto">
            <a:xfrm>
              <a:off x="5523035" y="2359538"/>
              <a:ext cx="217941" cy="392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9pPr>
            </a:lstStyle>
            <a:p>
              <a:pPr algn="ctr"/>
              <a:endParaRPr lang="fr-CA" sz="1400" dirty="0">
                <a:ea typeface="ヒラギノ角ゴ Pro W3" charset="0"/>
                <a:cs typeface="ヒラギノ角ゴ Pro W3" charset="0"/>
              </a:endParaRPr>
            </a:p>
          </p:txBody>
        </p:sp>
        <p:grpSp>
          <p:nvGrpSpPr>
            <p:cNvPr id="32779" name="Groupe 16"/>
            <p:cNvGrpSpPr>
              <a:grpSpLocks/>
            </p:cNvGrpSpPr>
            <p:nvPr/>
          </p:nvGrpSpPr>
          <p:grpSpPr bwMode="auto">
            <a:xfrm>
              <a:off x="2495377" y="2809376"/>
              <a:ext cx="2338312" cy="1799936"/>
              <a:chOff x="406864" y="1594933"/>
              <a:chExt cx="2338312" cy="1799936"/>
            </a:xfrm>
          </p:grpSpPr>
          <p:sp>
            <p:nvSpPr>
              <p:cNvPr id="38" name="Ellipse 17"/>
              <p:cNvSpPr/>
              <p:nvPr/>
            </p:nvSpPr>
            <p:spPr>
              <a:xfrm>
                <a:off x="406864" y="1594933"/>
                <a:ext cx="1800487" cy="1799936"/>
              </a:xfrm>
              <a:prstGeom prst="ellipse">
                <a:avLst/>
              </a:prstGeom>
              <a:solidFill>
                <a:schemeClr val="bg1">
                  <a:alpha val="5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CA" sz="1400" dirty="0"/>
              </a:p>
            </p:txBody>
          </p:sp>
          <p:sp>
            <p:nvSpPr>
              <p:cNvPr id="32789" name="ZoneTexte 18"/>
              <p:cNvSpPr txBox="1">
                <a:spLocks noChangeArrowheads="1"/>
              </p:cNvSpPr>
              <p:nvPr/>
            </p:nvSpPr>
            <p:spPr bwMode="auto">
              <a:xfrm>
                <a:off x="2527235" y="2507559"/>
                <a:ext cx="217941" cy="392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9pPr>
              </a:lstStyle>
              <a:p>
                <a:pPr algn="ctr"/>
                <a:endParaRPr lang="fr-CA" sz="1400" b="1" dirty="0">
                  <a:ea typeface="ヒラギノ角ゴ Pro W3" charset="0"/>
                  <a:cs typeface="ヒラギノ角ゴ Pro W3" charset="0"/>
                </a:endParaRPr>
              </a:p>
            </p:txBody>
          </p:sp>
        </p:grpSp>
        <p:cxnSp>
          <p:nvCxnSpPr>
            <p:cNvPr id="30" name="Connecteur droit 19"/>
            <p:cNvCxnSpPr>
              <a:cxnSpLocks noChangeShapeType="1"/>
            </p:cNvCxnSpPr>
            <p:nvPr/>
          </p:nvCxnSpPr>
          <p:spPr bwMode="auto">
            <a:xfrm>
              <a:off x="6531656" y="4782707"/>
              <a:ext cx="24393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781" name="ZoneTexte 20"/>
            <p:cNvSpPr txBox="1">
              <a:spLocks noChangeArrowheads="1"/>
            </p:cNvSpPr>
            <p:nvPr/>
          </p:nvSpPr>
          <p:spPr bwMode="auto">
            <a:xfrm>
              <a:off x="479050" y="4813035"/>
              <a:ext cx="2398631" cy="1216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15900" indent="-215900">
                <a:defRPr sz="32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9pPr>
            </a:lstStyle>
            <a:p>
              <a:pPr>
                <a:buFontTx/>
                <a:buChar char="•"/>
              </a:pPr>
              <a:r>
                <a:rPr lang="fr-CA" sz="1400" dirty="0">
                  <a:ea typeface="ヒラギノ角ゴ Pro W3" charset="0"/>
                  <a:cs typeface="ヒラギノ角ゴ Pro W3" charset="0"/>
                </a:rPr>
                <a:t>Produits ou services similaires</a:t>
              </a:r>
            </a:p>
            <a:p>
              <a:pPr>
                <a:buFontTx/>
                <a:buChar char="•"/>
              </a:pPr>
              <a:r>
                <a:rPr lang="fr-CA" sz="1400" dirty="0">
                  <a:ea typeface="ヒラギノ角ゴ Pro W3" charset="0"/>
                  <a:cs typeface="ヒラギノ角ゴ Pro W3" charset="0"/>
                </a:rPr>
                <a:t>Statu quo</a:t>
              </a:r>
            </a:p>
            <a:p>
              <a:pPr>
                <a:buFontTx/>
                <a:buChar char="•"/>
              </a:pPr>
              <a:endParaRPr lang="fr-CA" sz="1400" dirty="0">
                <a:ea typeface="ヒラギノ角ゴ Pro W3" charset="0"/>
                <a:cs typeface="ヒラギノ角ゴ Pro W3" charset="0"/>
              </a:endParaRPr>
            </a:p>
          </p:txBody>
        </p:sp>
        <p:cxnSp>
          <p:nvCxnSpPr>
            <p:cNvPr id="32" name="Connecteur droit 21"/>
            <p:cNvCxnSpPr>
              <a:cxnSpLocks noChangeShapeType="1"/>
            </p:cNvCxnSpPr>
            <p:nvPr/>
          </p:nvCxnSpPr>
          <p:spPr bwMode="auto">
            <a:xfrm>
              <a:off x="6546645" y="2861291"/>
              <a:ext cx="243749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783" name="ZoneTexte 22"/>
            <p:cNvSpPr txBox="1">
              <a:spLocks noChangeArrowheads="1"/>
            </p:cNvSpPr>
            <p:nvPr/>
          </p:nvSpPr>
          <p:spPr bwMode="auto">
            <a:xfrm>
              <a:off x="6888867" y="1156514"/>
              <a:ext cx="2233914" cy="203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15900" indent="-215900">
                <a:defRPr sz="32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9pPr>
            </a:lstStyle>
            <a:p>
              <a:pPr>
                <a:buFontTx/>
                <a:buChar char="•"/>
              </a:pPr>
              <a:r>
                <a:rPr lang="fr-CA" sz="1400" dirty="0">
                  <a:ea typeface="ヒラギノ角ゴ Pro W3" charset="0"/>
                  <a:cs typeface="ヒラギノ角ゴ Pro W3" charset="0"/>
                </a:rPr>
                <a:t>Ressources matérielles</a:t>
              </a:r>
            </a:p>
            <a:p>
              <a:pPr>
                <a:buFontTx/>
                <a:buChar char="•"/>
              </a:pPr>
              <a:r>
                <a:rPr lang="fr-CA" sz="1400" dirty="0">
                  <a:ea typeface="ヒラギノ角ゴ Pro W3" charset="0"/>
                  <a:cs typeface="ヒラギノ角ゴ Pro W3" charset="0"/>
                </a:rPr>
                <a:t>Ressources financières</a:t>
              </a:r>
            </a:p>
            <a:p>
              <a:pPr>
                <a:buFontTx/>
                <a:buChar char="•"/>
              </a:pPr>
              <a:r>
                <a:rPr lang="fr-CA" sz="1400" dirty="0">
                  <a:ea typeface="ヒラギノ角ゴ Pro W3" charset="0"/>
                  <a:cs typeface="ヒラギノ角ゴ Pro W3" charset="0"/>
                </a:rPr>
                <a:t>Ressources humaines</a:t>
              </a:r>
            </a:p>
            <a:p>
              <a:pPr>
                <a:buFontTx/>
                <a:buChar char="•"/>
              </a:pPr>
              <a:endParaRPr lang="fr-CA" sz="1400" dirty="0">
                <a:ea typeface="ヒラギノ角ゴ Pro W3" charset="0"/>
                <a:cs typeface="ヒラギノ角ゴ Pro W3" charset="0"/>
              </a:endParaRPr>
            </a:p>
          </p:txBody>
        </p:sp>
        <p:cxnSp>
          <p:nvCxnSpPr>
            <p:cNvPr id="34" name="Connecteur droit 23"/>
            <p:cNvCxnSpPr>
              <a:cxnSpLocks noChangeShapeType="1"/>
            </p:cNvCxnSpPr>
            <p:nvPr/>
          </p:nvCxnSpPr>
          <p:spPr bwMode="auto">
            <a:xfrm>
              <a:off x="478202" y="4774608"/>
              <a:ext cx="24393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785" name="ZoneTexte 24"/>
            <p:cNvSpPr txBox="1">
              <a:spLocks noChangeArrowheads="1"/>
            </p:cNvSpPr>
            <p:nvPr/>
          </p:nvSpPr>
          <p:spPr bwMode="auto">
            <a:xfrm>
              <a:off x="6888867" y="4798345"/>
              <a:ext cx="2233914" cy="1216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15900" indent="-215900">
                <a:defRPr sz="32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9pPr>
            </a:lstStyle>
            <a:p>
              <a:pPr>
                <a:buFontTx/>
                <a:buChar char="•"/>
              </a:pPr>
              <a:r>
                <a:rPr lang="fr-CA" sz="1400" dirty="0">
                  <a:ea typeface="ヒラギノ角ゴ Pro W3" charset="0"/>
                  <a:cs typeface="ヒラギノ角ゴ Pro W3" charset="0"/>
                </a:rPr>
                <a:t>Consommateurs</a:t>
              </a:r>
            </a:p>
            <a:p>
              <a:pPr>
                <a:buFontTx/>
                <a:buChar char="•"/>
              </a:pPr>
              <a:r>
                <a:rPr lang="fr-CA" sz="1400" dirty="0">
                  <a:ea typeface="ヒラギノ角ゴ Pro W3" charset="0"/>
                  <a:cs typeface="ヒラギノ角ゴ Pro W3" charset="0"/>
                </a:rPr>
                <a:t>Besoins et désirs changeants</a:t>
              </a:r>
            </a:p>
            <a:p>
              <a:pPr>
                <a:buFontTx/>
                <a:buChar char="•"/>
              </a:pPr>
              <a:endParaRPr lang="fr-CA" sz="1400" dirty="0"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2786" name="ZoneTexte 25"/>
            <p:cNvSpPr txBox="1">
              <a:spLocks noChangeArrowheads="1"/>
            </p:cNvSpPr>
            <p:nvPr/>
          </p:nvSpPr>
          <p:spPr bwMode="auto">
            <a:xfrm>
              <a:off x="373283" y="1917432"/>
              <a:ext cx="2398631" cy="1216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15900" indent="-215900">
                <a:defRPr sz="32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9pPr>
            </a:lstStyle>
            <a:p>
              <a:pPr>
                <a:buFontTx/>
                <a:buChar char="•"/>
              </a:pPr>
              <a:r>
                <a:rPr lang="fr-CA" sz="1400" dirty="0">
                  <a:ea typeface="ヒラギノ角ゴ Pro W3" charset="0"/>
                  <a:cs typeface="ヒラギノ角ゴ Pro W3" charset="0"/>
                </a:rPr>
                <a:t>Influence</a:t>
              </a:r>
            </a:p>
            <a:p>
              <a:pPr>
                <a:buFontTx/>
                <a:buChar char="•"/>
              </a:pPr>
              <a:r>
                <a:rPr lang="fr-CA" sz="1400" dirty="0">
                  <a:ea typeface="ヒラギノ角ゴ Pro W3" charset="0"/>
                  <a:cs typeface="ヒラギノ角ゴ Pro W3" charset="0"/>
                </a:rPr>
                <a:t>Changement d’attitude</a:t>
              </a:r>
            </a:p>
            <a:p>
              <a:pPr>
                <a:buFontTx/>
                <a:buChar char="•"/>
              </a:pPr>
              <a:endParaRPr lang="fr-CA" sz="1400" dirty="0">
                <a:ea typeface="ヒラギノ角ゴ Pro W3" charset="0"/>
                <a:cs typeface="ヒラギノ角ゴ Pro W3" charset="0"/>
              </a:endParaRPr>
            </a:p>
          </p:txBody>
        </p:sp>
        <p:cxnSp>
          <p:nvCxnSpPr>
            <p:cNvPr id="37" name="Connecteur droit 26"/>
            <p:cNvCxnSpPr>
              <a:cxnSpLocks noChangeShapeType="1"/>
            </p:cNvCxnSpPr>
            <p:nvPr/>
          </p:nvCxnSpPr>
          <p:spPr bwMode="auto">
            <a:xfrm>
              <a:off x="478202" y="2822821"/>
              <a:ext cx="24393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0108" y="2276872"/>
            <a:ext cx="3066068" cy="35283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3088800" y="2276872"/>
            <a:ext cx="720080" cy="576064"/>
          </a:xfrm>
          <a:prstGeom prst="rect">
            <a:avLst/>
          </a:prstGeom>
          <a:solidFill>
            <a:srgbClr val="A3CA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436096" y="2276872"/>
            <a:ext cx="720080" cy="576064"/>
          </a:xfrm>
          <a:prstGeom prst="rect">
            <a:avLst/>
          </a:prstGeom>
          <a:solidFill>
            <a:srgbClr val="A3CA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88800" y="5517232"/>
            <a:ext cx="288032" cy="288032"/>
          </a:xfrm>
          <a:prstGeom prst="rect">
            <a:avLst/>
          </a:prstGeom>
          <a:solidFill>
            <a:srgbClr val="A3CA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868144" y="5517232"/>
            <a:ext cx="288032" cy="288032"/>
          </a:xfrm>
          <a:prstGeom prst="rect">
            <a:avLst/>
          </a:prstGeom>
          <a:solidFill>
            <a:srgbClr val="A3CA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451EE096-A7A9-BD41-8E89-CD28281DB1B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19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34819" name="Placeholder 2"/>
          <p:cNvSpPr>
            <a:spLocks noChangeArrowheads="1"/>
          </p:cNvSpPr>
          <p:nvPr/>
        </p:nvSpPr>
        <p:spPr bwMode="auto">
          <a:xfrm>
            <a:off x="280828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>
                <a:solidFill>
                  <a:schemeClr val="tx2"/>
                </a:solidFill>
                <a:ea typeface="Osaka" charset="0"/>
                <a:cs typeface="Osaka" charset="0"/>
              </a:rPr>
              <a:t>INTRODUCTION AUX SCIENCES DE LA GESTION 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34820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5" name="Titre 1"/>
          <p:cNvSpPr txBox="1">
            <a:spLocks noChangeArrowheads="1"/>
          </p:cNvSpPr>
          <p:nvPr/>
        </p:nvSpPr>
        <p:spPr>
          <a:xfrm>
            <a:off x="815975" y="836613"/>
            <a:ext cx="7772400" cy="8032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CA" sz="3600" dirty="0">
                <a:solidFill>
                  <a:schemeClr val="tx2"/>
                </a:solidFill>
              </a:rPr>
              <a:t>L</a:t>
            </a:r>
            <a:r>
              <a:rPr lang="ja-JP" altLang="fr-CA" sz="3600">
                <a:solidFill>
                  <a:schemeClr val="tx2"/>
                </a:solidFill>
              </a:rPr>
              <a:t>’</a:t>
            </a:r>
            <a:r>
              <a:rPr lang="fr-CA" sz="3600" dirty="0">
                <a:solidFill>
                  <a:schemeClr val="tx2"/>
                </a:solidFill>
              </a:rPr>
              <a:t>environnement externe général</a:t>
            </a:r>
            <a:endParaRPr lang="fr-FR" sz="3600" dirty="0">
              <a:solidFill>
                <a:schemeClr val="tx2"/>
              </a:solidFill>
            </a:endParaRPr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773238"/>
            <a:ext cx="3830638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3" name="Groupe 23"/>
          <p:cNvGrpSpPr>
            <a:grpSpLocks/>
          </p:cNvGrpSpPr>
          <p:nvPr/>
        </p:nvGrpSpPr>
        <p:grpSpPr bwMode="auto">
          <a:xfrm>
            <a:off x="395288" y="1700213"/>
            <a:ext cx="8528050" cy="4667250"/>
            <a:chOff x="248770" y="1402424"/>
            <a:chExt cx="8895229" cy="4868645"/>
          </a:xfrm>
        </p:grpSpPr>
        <p:grpSp>
          <p:nvGrpSpPr>
            <p:cNvPr id="34832" name="Groupe 2"/>
            <p:cNvGrpSpPr>
              <a:grpSpLocks/>
            </p:cNvGrpSpPr>
            <p:nvPr/>
          </p:nvGrpSpPr>
          <p:grpSpPr bwMode="auto">
            <a:xfrm>
              <a:off x="255251" y="1586499"/>
              <a:ext cx="2235528" cy="1770493"/>
              <a:chOff x="276737" y="1321659"/>
              <a:chExt cx="2235528" cy="1770493"/>
            </a:xfrm>
          </p:grpSpPr>
          <p:sp>
            <p:nvSpPr>
              <p:cNvPr id="34845" name="ZoneTexte 6"/>
              <p:cNvSpPr txBox="1">
                <a:spLocks noChangeArrowheads="1"/>
              </p:cNvSpPr>
              <p:nvPr/>
            </p:nvSpPr>
            <p:spPr bwMode="auto">
              <a:xfrm>
                <a:off x="278351" y="1707157"/>
                <a:ext cx="2233914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15900" indent="-215900">
                  <a:defRPr sz="32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9pPr>
              </a:lstStyle>
              <a:p>
                <a:pPr>
                  <a:buFontTx/>
                  <a:buChar char="•"/>
                </a:pPr>
                <a:r>
                  <a:rPr lang="fr-CA" sz="1400" dirty="0">
                    <a:ea typeface="ヒラギノ角ゴ Pro W3" charset="0"/>
                    <a:cs typeface="ヒラギノ角ゴ Pro W3" charset="0"/>
                  </a:rPr>
                  <a:t>Cycle économique</a:t>
                </a:r>
              </a:p>
              <a:p>
                <a:pPr>
                  <a:buFontTx/>
                  <a:buChar char="•"/>
                </a:pPr>
                <a:r>
                  <a:rPr lang="fr-CA" sz="1400" dirty="0">
                    <a:ea typeface="ヒラギノ角ゴ Pro W3" charset="0"/>
                    <a:cs typeface="ヒラギノ角ゴ Pro W3" charset="0"/>
                  </a:rPr>
                  <a:t>Taux d’intérêt</a:t>
                </a:r>
              </a:p>
              <a:p>
                <a:pPr>
                  <a:buFontTx/>
                  <a:buChar char="•"/>
                </a:pPr>
                <a:r>
                  <a:rPr lang="fr-CA" sz="1400" dirty="0">
                    <a:ea typeface="ヒラギノ角ゴ Pro W3" charset="0"/>
                    <a:cs typeface="ヒラギノ角ゴ Pro W3" charset="0"/>
                  </a:rPr>
                  <a:t>Inflation</a:t>
                </a:r>
              </a:p>
              <a:p>
                <a:pPr>
                  <a:buFontTx/>
                  <a:buChar char="•"/>
                </a:pPr>
                <a:r>
                  <a:rPr lang="fr-CA" sz="1400" dirty="0">
                    <a:ea typeface="ヒラギノ角ゴ Pro W3" charset="0"/>
                    <a:cs typeface="ヒラギノ角ゴ Pro W3" charset="0"/>
                  </a:rPr>
                  <a:t>Santé du marché boursier</a:t>
                </a:r>
              </a:p>
              <a:p>
                <a:pPr>
                  <a:buFontTx/>
                  <a:buChar char="•"/>
                </a:pPr>
                <a:endParaRPr lang="fr-CA" sz="1400" dirty="0">
                  <a:ea typeface="ヒラギノ角ゴ Pro W3" charset="0"/>
                  <a:cs typeface="ヒラギノ角ゴ Pro W3" charset="0"/>
                </a:endParaRPr>
              </a:p>
            </p:txBody>
          </p:sp>
          <p:sp>
            <p:nvSpPr>
              <p:cNvPr id="34846" name="ZoneTexte 7"/>
              <p:cNvSpPr txBox="1">
                <a:spLocks noChangeArrowheads="1"/>
              </p:cNvSpPr>
              <p:nvPr/>
            </p:nvSpPr>
            <p:spPr bwMode="auto">
              <a:xfrm>
                <a:off x="276737" y="1321659"/>
                <a:ext cx="192552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9pPr>
              </a:lstStyle>
              <a:p>
                <a:r>
                  <a:rPr lang="fr-CA" sz="1400" dirty="0">
                    <a:ea typeface="ヒラギノ角ゴ Pro W3" charset="0"/>
                    <a:cs typeface="ヒラギノ角ゴ Pro W3" charset="0"/>
                  </a:rPr>
                  <a:t>Contexte économique</a:t>
                </a:r>
              </a:p>
            </p:txBody>
          </p:sp>
        </p:grpSp>
        <p:grpSp>
          <p:nvGrpSpPr>
            <p:cNvPr id="34833" name="Groupe 3"/>
            <p:cNvGrpSpPr>
              <a:grpSpLocks/>
            </p:cNvGrpSpPr>
            <p:nvPr/>
          </p:nvGrpSpPr>
          <p:grpSpPr bwMode="auto">
            <a:xfrm>
              <a:off x="6635104" y="1402424"/>
              <a:ext cx="2508895" cy="1312278"/>
              <a:chOff x="6298555" y="281431"/>
              <a:chExt cx="2828352" cy="1497223"/>
            </a:xfrm>
          </p:grpSpPr>
          <p:sp>
            <p:nvSpPr>
              <p:cNvPr id="53" name="ZoneTexte 11"/>
              <p:cNvSpPr txBox="1"/>
              <p:nvPr/>
            </p:nvSpPr>
            <p:spPr>
              <a:xfrm>
                <a:off x="6892479" y="689539"/>
                <a:ext cx="2234428" cy="10882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 marL="215900" indent="-2159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eaLnBrk="1" hangingPunct="1">
                  <a:buFont typeface="Arial" charset="0"/>
                  <a:buChar char="•"/>
                </a:pPr>
                <a:r>
                  <a:rPr lang="fr-CA" sz="1400" dirty="0">
                    <a:solidFill>
                      <a:srgbClr val="000000"/>
                    </a:solidFill>
                  </a:rPr>
                  <a:t>Lois</a:t>
                </a:r>
              </a:p>
              <a:p>
                <a:pPr eaLnBrk="1" hangingPunct="1">
                  <a:buFont typeface="Arial" charset="0"/>
                  <a:buChar char="•"/>
                </a:pPr>
                <a:r>
                  <a:rPr lang="fr-CA" sz="1400" dirty="0">
                    <a:solidFill>
                      <a:srgbClr val="000000"/>
                    </a:solidFill>
                  </a:rPr>
                  <a:t>Réglementation</a:t>
                </a:r>
              </a:p>
              <a:p>
                <a:pPr eaLnBrk="1" hangingPunct="1">
                  <a:buFont typeface="Arial" charset="0"/>
                  <a:buChar char="•"/>
                </a:pPr>
                <a:r>
                  <a:rPr lang="fr-CA" sz="1400" dirty="0">
                    <a:solidFill>
                      <a:srgbClr val="000000"/>
                    </a:solidFill>
                  </a:rPr>
                  <a:t>Organismes de surveillance</a:t>
                </a:r>
              </a:p>
            </p:txBody>
          </p:sp>
          <p:sp>
            <p:nvSpPr>
              <p:cNvPr id="55" name="ZoneTexte 13"/>
              <p:cNvSpPr txBox="1"/>
              <p:nvPr/>
            </p:nvSpPr>
            <p:spPr>
              <a:xfrm>
                <a:off x="6298871" y="281431"/>
                <a:ext cx="2243761" cy="30797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CA" sz="1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ヒラギノ角ゴ Pro W3" panose="020B0300000000000000" charset="-128"/>
                    <a:cs typeface="+mn-cs"/>
                  </a:rPr>
                  <a:t>Contexte politico-juridique</a:t>
                </a:r>
              </a:p>
            </p:txBody>
          </p:sp>
        </p:grpSp>
        <p:grpSp>
          <p:nvGrpSpPr>
            <p:cNvPr id="34834" name="Groupe 9"/>
            <p:cNvGrpSpPr>
              <a:grpSpLocks/>
            </p:cNvGrpSpPr>
            <p:nvPr/>
          </p:nvGrpSpPr>
          <p:grpSpPr bwMode="auto">
            <a:xfrm>
              <a:off x="248770" y="3717032"/>
              <a:ext cx="2131401" cy="2554037"/>
              <a:chOff x="-301103" y="3885826"/>
              <a:chExt cx="2131401" cy="2554037"/>
            </a:xfrm>
          </p:grpSpPr>
          <p:sp>
            <p:nvSpPr>
              <p:cNvPr id="50" name="ZoneTexte 16"/>
              <p:cNvSpPr txBox="1"/>
              <p:nvPr/>
            </p:nvSpPr>
            <p:spPr>
              <a:xfrm>
                <a:off x="-301103" y="4545397"/>
                <a:ext cx="2131079" cy="18944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 marL="215900" indent="-2159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eaLnBrk="1" hangingPunct="1">
                  <a:buFont typeface="Arial" charset="0"/>
                  <a:buChar char="•"/>
                </a:pPr>
                <a:r>
                  <a:rPr lang="fr-CA" sz="1400" dirty="0">
                    <a:solidFill>
                      <a:srgbClr val="000000"/>
                    </a:solidFill>
                  </a:rPr>
                  <a:t>Répartition </a:t>
                </a:r>
                <a:br>
                  <a:rPr lang="fr-CA" sz="1400" dirty="0">
                    <a:solidFill>
                      <a:srgbClr val="000000"/>
                    </a:solidFill>
                  </a:rPr>
                </a:br>
                <a:r>
                  <a:rPr lang="fr-CA" sz="1400" dirty="0">
                    <a:solidFill>
                      <a:srgbClr val="000000"/>
                    </a:solidFill>
                  </a:rPr>
                  <a:t>hommes-femmes</a:t>
                </a:r>
              </a:p>
              <a:p>
                <a:pPr eaLnBrk="1" hangingPunct="1">
                  <a:buFont typeface="Arial" charset="0"/>
                  <a:buChar char="•"/>
                </a:pPr>
                <a:r>
                  <a:rPr lang="fr-CA" sz="1400" dirty="0">
                    <a:solidFill>
                      <a:srgbClr val="000000"/>
                    </a:solidFill>
                  </a:rPr>
                  <a:t>Âge</a:t>
                </a:r>
              </a:p>
              <a:p>
                <a:pPr eaLnBrk="1" hangingPunct="1">
                  <a:buFont typeface="Arial" charset="0"/>
                  <a:buChar char="•"/>
                </a:pPr>
                <a:r>
                  <a:rPr lang="fr-CA" sz="1400" dirty="0">
                    <a:solidFill>
                      <a:srgbClr val="000000"/>
                    </a:solidFill>
                  </a:rPr>
                  <a:t>Scolarisation</a:t>
                </a:r>
              </a:p>
              <a:p>
                <a:pPr eaLnBrk="1" hangingPunct="1">
                  <a:buFont typeface="Arial" charset="0"/>
                  <a:buChar char="•"/>
                </a:pPr>
                <a:r>
                  <a:rPr lang="fr-CA" sz="1400" dirty="0">
                    <a:solidFill>
                      <a:srgbClr val="000000"/>
                    </a:solidFill>
                  </a:rPr>
                  <a:t>Emplacement géographique</a:t>
                </a:r>
              </a:p>
              <a:p>
                <a:pPr eaLnBrk="1" hangingPunct="1">
                  <a:buFont typeface="Arial" charset="0"/>
                  <a:buChar char="•"/>
                </a:pPr>
                <a:r>
                  <a:rPr lang="fr-CA" sz="1400" dirty="0">
                    <a:solidFill>
                      <a:srgbClr val="000000"/>
                    </a:solidFill>
                  </a:rPr>
                  <a:t>Revenus</a:t>
                </a:r>
              </a:p>
              <a:p>
                <a:pPr eaLnBrk="1" hangingPunct="1">
                  <a:buFont typeface="Arial" charset="0"/>
                  <a:buChar char="•"/>
                </a:pPr>
                <a:endParaRPr lang="fr-CA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ZoneTexte 17"/>
              <p:cNvSpPr txBox="1"/>
              <p:nvPr/>
            </p:nvSpPr>
            <p:spPr>
              <a:xfrm>
                <a:off x="-226590" y="3886308"/>
                <a:ext cx="1427343" cy="5232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eaLnBrk="1" hangingPunct="1"/>
                <a:r>
                  <a:rPr lang="fr-CA" sz="1400" dirty="0">
                    <a:solidFill>
                      <a:srgbClr val="000000"/>
                    </a:solidFill>
                  </a:rPr>
                  <a:t>Contexte</a:t>
                </a:r>
              </a:p>
              <a:p>
                <a:pPr eaLnBrk="1" hangingPunct="1"/>
                <a:r>
                  <a:rPr lang="fr-CA" sz="1400" dirty="0">
                    <a:solidFill>
                      <a:srgbClr val="000000"/>
                    </a:solidFill>
                  </a:rPr>
                  <a:t>démographique</a:t>
                </a:r>
              </a:p>
            </p:txBody>
          </p:sp>
        </p:grpSp>
        <p:grpSp>
          <p:nvGrpSpPr>
            <p:cNvPr id="34835" name="Groupe 14"/>
            <p:cNvGrpSpPr>
              <a:grpSpLocks/>
            </p:cNvGrpSpPr>
            <p:nvPr/>
          </p:nvGrpSpPr>
          <p:grpSpPr bwMode="auto">
            <a:xfrm>
              <a:off x="6699241" y="4889812"/>
              <a:ext cx="2301010" cy="1149824"/>
              <a:chOff x="7780364" y="5099704"/>
              <a:chExt cx="2301010" cy="1149824"/>
            </a:xfrm>
          </p:grpSpPr>
          <p:sp>
            <p:nvSpPr>
              <p:cNvPr id="47" name="ZoneTexte 20"/>
              <p:cNvSpPr txBox="1"/>
              <p:nvPr/>
            </p:nvSpPr>
            <p:spPr>
              <a:xfrm>
                <a:off x="8241413" y="5479079"/>
                <a:ext cx="1839650" cy="77004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 marL="215900" indent="-2159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eaLnBrk="1" hangingPunct="1">
                  <a:buFont typeface="Arial" charset="0"/>
                  <a:buChar char="•"/>
                </a:pPr>
                <a:r>
                  <a:rPr lang="fr-CA" sz="1400" dirty="0">
                    <a:solidFill>
                      <a:srgbClr val="000000"/>
                    </a:solidFill>
                  </a:rPr>
                  <a:t>Évolution rapide</a:t>
                </a:r>
              </a:p>
              <a:p>
                <a:pPr eaLnBrk="1" hangingPunct="1">
                  <a:buFont typeface="Arial" charset="0"/>
                  <a:buChar char="•"/>
                </a:pPr>
                <a:r>
                  <a:rPr lang="fr-CA" sz="1400" dirty="0">
                    <a:solidFill>
                      <a:srgbClr val="000000"/>
                    </a:solidFill>
                  </a:rPr>
                  <a:t>Conséquences importantes</a:t>
                </a:r>
              </a:p>
            </p:txBody>
          </p:sp>
          <p:sp>
            <p:nvSpPr>
              <p:cNvPr id="48" name="ZoneTexte 21"/>
              <p:cNvSpPr txBox="1"/>
              <p:nvPr/>
            </p:nvSpPr>
            <p:spPr>
              <a:xfrm>
                <a:off x="7781087" y="5099855"/>
                <a:ext cx="2064846" cy="30801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CA" sz="1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ヒラギノ角ゴ Pro W3" panose="020B0300000000000000" charset="-128"/>
                    <a:cs typeface="+mn-cs"/>
                  </a:rPr>
                  <a:t>Contexte technologique</a:t>
                </a:r>
              </a:p>
            </p:txBody>
          </p:sp>
        </p:grpSp>
        <p:grpSp>
          <p:nvGrpSpPr>
            <p:cNvPr id="34836" name="Groupe 22"/>
            <p:cNvGrpSpPr>
              <a:grpSpLocks/>
            </p:cNvGrpSpPr>
            <p:nvPr/>
          </p:nvGrpSpPr>
          <p:grpSpPr bwMode="auto">
            <a:xfrm>
              <a:off x="6730469" y="3065748"/>
              <a:ext cx="2231755" cy="1587631"/>
              <a:chOff x="7175526" y="2748987"/>
              <a:chExt cx="2231755" cy="1587631"/>
            </a:xfrm>
          </p:grpSpPr>
          <p:sp>
            <p:nvSpPr>
              <p:cNvPr id="44" name="ZoneTexte 25"/>
              <p:cNvSpPr txBox="1"/>
              <p:nvPr/>
            </p:nvSpPr>
            <p:spPr>
              <a:xfrm>
                <a:off x="7615282" y="3382537"/>
                <a:ext cx="1791630" cy="95385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 marL="215900" indent="-2159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eaLnBrk="1" hangingPunct="1">
                  <a:buFont typeface="Arial" charset="0"/>
                  <a:buChar char="•"/>
                </a:pPr>
                <a:r>
                  <a:rPr lang="fr-CA" sz="1400" dirty="0">
                    <a:solidFill>
                      <a:srgbClr val="000000"/>
                    </a:solidFill>
                  </a:rPr>
                  <a:t>Valeurs</a:t>
                </a:r>
              </a:p>
              <a:p>
                <a:pPr eaLnBrk="1" hangingPunct="1">
                  <a:buFont typeface="Arial" charset="0"/>
                  <a:buChar char="•"/>
                </a:pPr>
                <a:r>
                  <a:rPr lang="fr-CA" sz="1400" dirty="0">
                    <a:solidFill>
                      <a:srgbClr val="000000"/>
                    </a:solidFill>
                  </a:rPr>
                  <a:t>Coutumes</a:t>
                </a:r>
              </a:p>
              <a:p>
                <a:pPr eaLnBrk="1" hangingPunct="1">
                  <a:buFont typeface="Arial" charset="0"/>
                  <a:buChar char="•"/>
                </a:pPr>
                <a:r>
                  <a:rPr lang="fr-CA" sz="1400" dirty="0">
                    <a:solidFill>
                      <a:srgbClr val="000000"/>
                    </a:solidFill>
                  </a:rPr>
                  <a:t>Goûts</a:t>
                </a:r>
              </a:p>
              <a:p>
                <a:pPr eaLnBrk="1" hangingPunct="1">
                  <a:buFont typeface="Arial" charset="0"/>
                  <a:buChar char="•"/>
                </a:pPr>
                <a:endParaRPr lang="fr-CA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ZoneTexte 26"/>
              <p:cNvSpPr txBox="1"/>
              <p:nvPr/>
            </p:nvSpPr>
            <p:spPr>
              <a:xfrm>
                <a:off x="7174826" y="2748289"/>
                <a:ext cx="1180621" cy="52329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CA" sz="1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ヒラギノ角ゴ Pro W3" panose="020B0300000000000000" charset="-128"/>
                    <a:cs typeface="+mn-cs"/>
                  </a:rPr>
                  <a:t>Contexte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CA" sz="1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ヒラギノ角ゴ Pro W3" panose="020B0300000000000000" charset="-128"/>
                    <a:cs typeface="+mn-cs"/>
                  </a:rPr>
                  <a:t>socioculturel</a:t>
                </a:r>
              </a:p>
            </p:txBody>
          </p:sp>
        </p:grpSp>
      </p:grpSp>
      <p:cxnSp>
        <p:nvCxnSpPr>
          <p:cNvPr id="34824" name="Straight Connector 61"/>
          <p:cNvCxnSpPr>
            <a:cxnSpLocks/>
          </p:cNvCxnSpPr>
          <p:nvPr/>
        </p:nvCxnSpPr>
        <p:spPr bwMode="auto">
          <a:xfrm>
            <a:off x="468313" y="2205038"/>
            <a:ext cx="19700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25" name="Straight Connector 63"/>
          <p:cNvCxnSpPr>
            <a:cxnSpLocks/>
          </p:cNvCxnSpPr>
          <p:nvPr/>
        </p:nvCxnSpPr>
        <p:spPr bwMode="auto">
          <a:xfrm>
            <a:off x="2438400" y="2205038"/>
            <a:ext cx="54927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26" name="Straight Connector 72"/>
          <p:cNvCxnSpPr>
            <a:cxnSpLocks/>
          </p:cNvCxnSpPr>
          <p:nvPr/>
        </p:nvCxnSpPr>
        <p:spPr bwMode="auto">
          <a:xfrm>
            <a:off x="468313" y="4470400"/>
            <a:ext cx="2232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27" name="Straight Connector 76"/>
          <p:cNvCxnSpPr>
            <a:cxnSpLocks/>
          </p:cNvCxnSpPr>
          <p:nvPr/>
        </p:nvCxnSpPr>
        <p:spPr bwMode="auto">
          <a:xfrm>
            <a:off x="6578600" y="2044700"/>
            <a:ext cx="20970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28" name="Straight Connector 77"/>
          <p:cNvCxnSpPr>
            <a:cxnSpLocks/>
          </p:cNvCxnSpPr>
          <p:nvPr/>
        </p:nvCxnSpPr>
        <p:spPr bwMode="auto">
          <a:xfrm flipH="1">
            <a:off x="6026150" y="2044700"/>
            <a:ext cx="552450" cy="663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29" name="Straight Connector 80"/>
          <p:cNvCxnSpPr>
            <a:cxnSpLocks/>
          </p:cNvCxnSpPr>
          <p:nvPr/>
        </p:nvCxnSpPr>
        <p:spPr bwMode="auto">
          <a:xfrm>
            <a:off x="6608763" y="3860800"/>
            <a:ext cx="2066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30" name="Straight Connector 81"/>
          <p:cNvCxnSpPr>
            <a:cxnSpLocks/>
          </p:cNvCxnSpPr>
          <p:nvPr/>
        </p:nvCxnSpPr>
        <p:spPr bwMode="auto">
          <a:xfrm flipH="1">
            <a:off x="6219825" y="3860800"/>
            <a:ext cx="388938" cy="273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31" name="Straight Connector 93"/>
          <p:cNvCxnSpPr>
            <a:cxnSpLocks/>
          </p:cNvCxnSpPr>
          <p:nvPr/>
        </p:nvCxnSpPr>
        <p:spPr bwMode="auto">
          <a:xfrm>
            <a:off x="5148263" y="5373688"/>
            <a:ext cx="3527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Ellipse 1"/>
          <p:cNvSpPr/>
          <p:nvPr/>
        </p:nvSpPr>
        <p:spPr bwMode="auto">
          <a:xfrm>
            <a:off x="2987824" y="2276872"/>
            <a:ext cx="2952328" cy="2880320"/>
          </a:xfrm>
          <a:prstGeom prst="ellipse">
            <a:avLst/>
          </a:prstGeom>
          <a:solidFill>
            <a:srgbClr val="F7D6B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 txBox="1">
            <a:spLocks noGrp="1"/>
          </p:cNvSpPr>
          <p:nvPr/>
        </p:nvSpPr>
        <p:spPr bwMode="auto">
          <a:xfrm>
            <a:off x="6553200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1CAE778C-63C3-DD47-97DB-987D9138E0B5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2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6147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7" name="Placeholder 2"/>
          <p:cNvSpPr txBox="1">
            <a:spLocks noChangeArrowheads="1"/>
          </p:cNvSpPr>
          <p:nvPr/>
        </p:nvSpPr>
        <p:spPr bwMode="auto">
          <a:xfrm>
            <a:off x="1295400" y="1219200"/>
            <a:ext cx="7239000" cy="1219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 algn="l" eaLnBrk="1" hangingPunct="1">
              <a:defRPr/>
            </a:pPr>
            <a:r>
              <a:rPr lang="fr-CA" altLang="fr-FR" sz="3600" b="1" kern="0" dirty="0"/>
              <a:t>CHAPITRE 1</a:t>
            </a:r>
            <a:endParaRPr lang="en-US" altLang="fr-FR" sz="3600" b="1" kern="0" dirty="0"/>
          </a:p>
        </p:txBody>
      </p:sp>
      <p:sp>
        <p:nvSpPr>
          <p:cNvPr id="6149" name="Placeholder 3"/>
          <p:cNvSpPr txBox="1">
            <a:spLocks noChangeArrowheads="1"/>
          </p:cNvSpPr>
          <p:nvPr/>
        </p:nvSpPr>
        <p:spPr bwMode="auto">
          <a:xfrm>
            <a:off x="1295400" y="2667000"/>
            <a:ext cx="7239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/>
              <a:t>INTRODUCTION AUX SCIENCES </a:t>
            </a:r>
          </a:p>
          <a:p>
            <a:pPr eaLnBrk="1" hangingPunct="1">
              <a:spcBef>
                <a:spcPct val="20000"/>
              </a:spcBef>
            </a:pPr>
            <a:r>
              <a:rPr lang="en-US" dirty="0"/>
              <a:t>DE LA GESTION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10" name="Titre 1"/>
          <p:cNvSpPr txBox="1">
            <a:spLocks noChangeArrowheads="1"/>
          </p:cNvSpPr>
          <p:nvPr/>
        </p:nvSpPr>
        <p:spPr>
          <a:xfrm>
            <a:off x="685800" y="908050"/>
            <a:ext cx="7772400" cy="73183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CA" dirty="0">
                <a:solidFill>
                  <a:schemeClr val="tx2"/>
                </a:solidFill>
              </a:rPr>
              <a:t>L</a:t>
            </a:r>
            <a:r>
              <a:rPr lang="ja-JP" altLang="fr-CA" dirty="0">
                <a:solidFill>
                  <a:schemeClr val="tx2"/>
                </a:solidFill>
              </a:rPr>
              <a:t>’</a:t>
            </a:r>
            <a:r>
              <a:rPr lang="fr-CA" dirty="0">
                <a:solidFill>
                  <a:schemeClr val="tx2"/>
                </a:solidFill>
              </a:rPr>
              <a:t>influence de l</a:t>
            </a:r>
            <a:r>
              <a:rPr lang="ja-JP" altLang="fr-CA" dirty="0">
                <a:solidFill>
                  <a:schemeClr val="tx2"/>
                </a:solidFill>
              </a:rPr>
              <a:t>’</a:t>
            </a:r>
            <a:r>
              <a:rPr lang="fr-CA" dirty="0">
                <a:solidFill>
                  <a:schemeClr val="tx2"/>
                </a:solidFill>
              </a:rPr>
              <a:t>environnement externe sur les gestionnaires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6868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3B7A6789-7982-874D-9370-BCAA8A5EEF9C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20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36869" name="Placeholder 2"/>
          <p:cNvSpPr>
            <a:spLocks noChangeArrowheads="1"/>
          </p:cNvSpPr>
          <p:nvPr/>
        </p:nvSpPr>
        <p:spPr bwMode="auto">
          <a:xfrm>
            <a:off x="280828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>
                <a:solidFill>
                  <a:schemeClr val="tx2"/>
                </a:solidFill>
                <a:ea typeface="Osaka" charset="0"/>
                <a:cs typeface="Osaka" charset="0"/>
              </a:rPr>
              <a:t>INTRODUCTION AUX SCIENCES DE LA GESTION </a:t>
            </a:r>
            <a:endParaRPr lang="en-US" sz="1400" i="1" dirty="0">
              <a:solidFill>
                <a:schemeClr val="tx2"/>
              </a:solidFill>
            </a:endParaRPr>
          </a:p>
        </p:txBody>
      </p:sp>
      <p:pic>
        <p:nvPicPr>
          <p:cNvPr id="3687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989138"/>
            <a:ext cx="45180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6" name="Titre 1"/>
          <p:cNvSpPr txBox="1">
            <a:spLocks noChangeArrowheads="1"/>
          </p:cNvSpPr>
          <p:nvPr/>
        </p:nvSpPr>
        <p:spPr>
          <a:xfrm>
            <a:off x="685800" y="908050"/>
            <a:ext cx="7772400" cy="6588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CA" dirty="0">
                <a:solidFill>
                  <a:schemeClr val="tx2"/>
                </a:solidFill>
              </a:rPr>
              <a:t>Les parties prenantes d</a:t>
            </a:r>
            <a:r>
              <a:rPr lang="ja-JP" altLang="fr-CA" dirty="0">
                <a:solidFill>
                  <a:schemeClr val="tx2"/>
                </a:solidFill>
              </a:rPr>
              <a:t>’</a:t>
            </a:r>
            <a:r>
              <a:rPr lang="fr-CA" dirty="0">
                <a:solidFill>
                  <a:schemeClr val="tx2"/>
                </a:solidFill>
              </a:rPr>
              <a:t>une organisation</a:t>
            </a:r>
            <a:br>
              <a:rPr lang="fr-CA" dirty="0">
                <a:solidFill>
                  <a:schemeClr val="tx2"/>
                </a:solidFill>
              </a:rPr>
            </a:br>
            <a:r>
              <a:rPr lang="fr-CA" dirty="0">
                <a:solidFill>
                  <a:schemeClr val="tx2"/>
                </a:solidFill>
              </a:rPr>
              <a:t>susceptibles d</a:t>
            </a:r>
            <a:r>
              <a:rPr lang="ja-JP" altLang="fr-CA" dirty="0">
                <a:solidFill>
                  <a:schemeClr val="tx2"/>
                </a:solidFill>
              </a:rPr>
              <a:t>’</a:t>
            </a:r>
            <a:r>
              <a:rPr lang="fr-CA" dirty="0">
                <a:solidFill>
                  <a:schemeClr val="tx2"/>
                </a:solidFill>
              </a:rPr>
              <a:t>influencer les décisions</a:t>
            </a:r>
          </a:p>
          <a:p>
            <a:pPr algn="ctr"/>
            <a:endParaRPr lang="fr-CA" sz="1000" dirty="0">
              <a:solidFill>
                <a:schemeClr val="tx2"/>
              </a:solidFill>
            </a:endParaRPr>
          </a:p>
          <a:p>
            <a:endParaRPr lang="fr-CA" sz="1600" dirty="0"/>
          </a:p>
          <a:p>
            <a:endParaRPr lang="fr-CA" sz="1600" dirty="0"/>
          </a:p>
          <a:p>
            <a:endParaRPr lang="fr-CA" sz="1600" dirty="0"/>
          </a:p>
          <a:p>
            <a:endParaRPr lang="fr-CA" sz="1600" dirty="0"/>
          </a:p>
          <a:p>
            <a:endParaRPr lang="fr-CA" sz="1600" dirty="0"/>
          </a:p>
          <a:p>
            <a:endParaRPr lang="fr-CA" sz="1600" dirty="0"/>
          </a:p>
          <a:p>
            <a:endParaRPr lang="fr-CA" sz="1600" dirty="0"/>
          </a:p>
          <a:p>
            <a:endParaRPr lang="fr-CA" sz="1600" dirty="0"/>
          </a:p>
          <a:p>
            <a:endParaRPr lang="fr-CA" sz="1600" dirty="0"/>
          </a:p>
          <a:p>
            <a:endParaRPr lang="fr-CA" sz="1600" dirty="0"/>
          </a:p>
          <a:p>
            <a:endParaRPr lang="fr-CA" sz="1600" dirty="0"/>
          </a:p>
          <a:p>
            <a:endParaRPr lang="fr-CA" sz="1600" dirty="0"/>
          </a:p>
          <a:p>
            <a:endParaRPr lang="fr-CA" sz="1600" dirty="0"/>
          </a:p>
          <a:p>
            <a:endParaRPr lang="fr-CA" sz="1600" dirty="0"/>
          </a:p>
          <a:p>
            <a:endParaRPr lang="fr-CA" sz="1600" dirty="0"/>
          </a:p>
          <a:p>
            <a:r>
              <a:rPr lang="fr-CA" sz="1600" dirty="0"/>
              <a:t>... les médias (traditionnels et sociaux) sont rarement des parties prenantes. Ce sont des courroies de transmission utilisées par les parties prenantes.</a:t>
            </a:r>
          </a:p>
        </p:txBody>
      </p:sp>
      <p:sp>
        <p:nvSpPr>
          <p:cNvPr id="38916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E60737A0-A1B2-694F-932C-E8555D35293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21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38917" name="Placeholder 2"/>
          <p:cNvSpPr>
            <a:spLocks noChangeArrowheads="1"/>
          </p:cNvSpPr>
          <p:nvPr/>
        </p:nvSpPr>
        <p:spPr bwMode="auto">
          <a:xfrm>
            <a:off x="280828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>
                <a:solidFill>
                  <a:schemeClr val="tx2"/>
                </a:solidFill>
                <a:ea typeface="Osaka" charset="0"/>
                <a:cs typeface="Osaka" charset="0"/>
              </a:rPr>
              <a:t>INTRODUCTION AUX SCIENCES DE LA GESTION </a:t>
            </a:r>
            <a:endParaRPr lang="en-US" sz="1400" i="1" dirty="0">
              <a:solidFill>
                <a:schemeClr val="tx2"/>
              </a:solidFill>
            </a:endParaRPr>
          </a:p>
        </p:txBody>
      </p:sp>
      <p:pic>
        <p:nvPicPr>
          <p:cNvPr id="3891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5146080" cy="31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86D23D58-5FDD-E14B-87DB-3FC6A3B61431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3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8195" name="Placeholder 2"/>
          <p:cNvSpPr>
            <a:spLocks noChangeArrowheads="1"/>
          </p:cNvSpPr>
          <p:nvPr/>
        </p:nvSpPr>
        <p:spPr bwMode="auto">
          <a:xfrm>
            <a:off x="280828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>
                <a:solidFill>
                  <a:schemeClr val="tx2"/>
                </a:solidFill>
                <a:ea typeface="Osaka" charset="0"/>
                <a:cs typeface="Osaka" charset="0"/>
              </a:rPr>
              <a:t>INTRODUCTION AUX SCIENCES DE LA GESTION 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8196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7" name="Placeholder 2"/>
          <p:cNvSpPr txBox="1">
            <a:spLocks noChangeArrowheads="1"/>
          </p:cNvSpPr>
          <p:nvPr/>
        </p:nvSpPr>
        <p:spPr bwMode="auto">
          <a:xfrm>
            <a:off x="1411288" y="1133475"/>
            <a:ext cx="7239000" cy="863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 algn="l" eaLnBrk="1" hangingPunct="1">
              <a:defRPr/>
            </a:pPr>
            <a:r>
              <a:rPr lang="en-US" altLang="fr-FR" sz="3600" b="1" kern="0" dirty="0"/>
              <a:t>Objectifs</a:t>
            </a:r>
          </a:p>
        </p:txBody>
      </p:sp>
      <p:sp>
        <p:nvSpPr>
          <p:cNvPr id="8198" name="Placeholder 3"/>
          <p:cNvSpPr txBox="1">
            <a:spLocks noChangeArrowheads="1"/>
          </p:cNvSpPr>
          <p:nvPr/>
        </p:nvSpPr>
        <p:spPr bwMode="auto">
          <a:xfrm>
            <a:off x="1411288" y="1997075"/>
            <a:ext cx="72390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>
              <a:spcBef>
                <a:spcPts val="550"/>
              </a:spcBef>
              <a:buFontTx/>
              <a:buAutoNum type="arabicPeriod"/>
            </a:pPr>
            <a:r>
              <a:rPr lang="fr-CA" sz="1400" dirty="0"/>
              <a:t>Nommer les principales étapes de l’évolution des théories de la gestion.</a:t>
            </a:r>
          </a:p>
          <a:p>
            <a:pPr eaLnBrk="1" hangingPunct="1">
              <a:spcBef>
                <a:spcPts val="550"/>
              </a:spcBef>
              <a:buFontTx/>
              <a:buAutoNum type="arabicPeriod"/>
            </a:pPr>
            <a:r>
              <a:rPr lang="fr-CA" sz="1400" dirty="0"/>
              <a:t>Décrire l’organisation comme un système ouvert.</a:t>
            </a:r>
          </a:p>
          <a:p>
            <a:pPr eaLnBrk="1" hangingPunct="1">
              <a:spcBef>
                <a:spcPts val="550"/>
              </a:spcBef>
              <a:buFontTx/>
              <a:buAutoNum type="arabicPeriod"/>
            </a:pPr>
            <a:r>
              <a:rPr lang="fr-CA" sz="1400" dirty="0"/>
              <a:t>Définir la culture organisationnelle et expliquer son importance.</a:t>
            </a:r>
          </a:p>
          <a:p>
            <a:pPr eaLnBrk="1" hangingPunct="1">
              <a:spcBef>
                <a:spcPts val="550"/>
              </a:spcBef>
              <a:buFontTx/>
              <a:buAutoNum type="arabicPeriod"/>
            </a:pPr>
            <a:r>
              <a:rPr lang="fr-CA" sz="1400" dirty="0"/>
              <a:t>Définir les types de cultures qu’un gestionnaire peut créer.</a:t>
            </a:r>
          </a:p>
          <a:p>
            <a:pPr eaLnBrk="1" hangingPunct="1">
              <a:spcBef>
                <a:spcPts val="550"/>
              </a:spcBef>
              <a:buFontTx/>
              <a:buAutoNum type="arabicPeriod"/>
            </a:pPr>
            <a:r>
              <a:rPr lang="fr-CA" sz="1400" dirty="0"/>
              <a:t>Nommer les caractéristiques de l’environnement externe général et spécifique d’une organisation.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ACBCC5E6-AA1D-4241-B0CD-524D6B61E8D1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4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80828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>
                <a:solidFill>
                  <a:schemeClr val="tx2"/>
                </a:solidFill>
                <a:ea typeface="Osaka" charset="0"/>
                <a:cs typeface="Osaka" charset="0"/>
              </a:rPr>
              <a:t>INTRODUCTION AUX SCIENCES DE LA GESTION 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908050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 eaLnBrk="1" hangingPunct="1"/>
            <a:r>
              <a:rPr lang="fr-CA" dirty="0">
                <a:solidFill>
                  <a:schemeClr val="tx2"/>
                </a:solidFill>
              </a:rPr>
              <a:t>Nommer les principales étapes </a:t>
            </a:r>
            <a:br>
              <a:rPr lang="fr-CA" dirty="0">
                <a:solidFill>
                  <a:schemeClr val="tx2"/>
                </a:solidFill>
              </a:rPr>
            </a:br>
            <a:r>
              <a:rPr lang="fr-CA" dirty="0">
                <a:solidFill>
                  <a:schemeClr val="tx2"/>
                </a:solidFill>
              </a:rPr>
              <a:t>de l</a:t>
            </a:r>
            <a:r>
              <a:rPr lang="ja-JP" altLang="fr-CA">
                <a:solidFill>
                  <a:schemeClr val="tx2"/>
                </a:solidFill>
              </a:rPr>
              <a:t>’</a:t>
            </a:r>
            <a:r>
              <a:rPr lang="fr-CA" dirty="0">
                <a:solidFill>
                  <a:schemeClr val="tx2"/>
                </a:solidFill>
              </a:rPr>
              <a:t>évolution des théories de la gestion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4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205038"/>
            <a:ext cx="7991475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A853BF89-2992-F842-89E4-6DFC530A27C1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5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2291" name="Placeholder 2"/>
          <p:cNvSpPr>
            <a:spLocks noChangeArrowheads="1"/>
          </p:cNvSpPr>
          <p:nvPr/>
        </p:nvSpPr>
        <p:spPr bwMode="auto">
          <a:xfrm>
            <a:off x="280828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>
                <a:solidFill>
                  <a:schemeClr val="tx2"/>
                </a:solidFill>
                <a:ea typeface="Osaka" charset="0"/>
                <a:cs typeface="Osaka" charset="0"/>
              </a:rPr>
              <a:t>INTRODUCTION AUX SCIENCES DE LA GESTION 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12292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18" name="Placeholder 1030"/>
          <p:cNvSpPr txBox="1">
            <a:spLocks noChangeArrowheads="1"/>
          </p:cNvSpPr>
          <p:nvPr/>
        </p:nvSpPr>
        <p:spPr>
          <a:xfrm>
            <a:off x="806450" y="908050"/>
            <a:ext cx="7772400" cy="6588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 eaLnBrk="1" hangingPunct="1"/>
            <a:r>
              <a:rPr lang="fr-CA" dirty="0">
                <a:solidFill>
                  <a:schemeClr val="tx2"/>
                </a:solidFill>
              </a:rPr>
              <a:t>L</a:t>
            </a:r>
            <a:r>
              <a:rPr lang="ja-JP" altLang="fr-CA" dirty="0">
                <a:solidFill>
                  <a:schemeClr val="tx2"/>
                </a:solidFill>
              </a:rPr>
              <a:t>’</a:t>
            </a:r>
            <a:r>
              <a:rPr lang="fr-CA" dirty="0">
                <a:solidFill>
                  <a:schemeClr val="tx2"/>
                </a:solidFill>
              </a:rPr>
              <a:t>organisation scientifique du travail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294" name="ZoneTexte 8"/>
          <p:cNvSpPr txBox="1">
            <a:spLocks noChangeArrowheads="1"/>
          </p:cNvSpPr>
          <p:nvPr/>
        </p:nvSpPr>
        <p:spPr bwMode="auto">
          <a:xfrm>
            <a:off x="1763713" y="1412875"/>
            <a:ext cx="6048375" cy="111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fr-CA" sz="1600" dirty="0"/>
              <a:t>Définir la façon optimale d’accomplir une tâche</a:t>
            </a:r>
          </a:p>
          <a:p>
            <a:pPr algn="ctr">
              <a:spcBef>
                <a:spcPct val="20000"/>
              </a:spcBef>
            </a:pPr>
            <a:endParaRPr lang="fr-CA" sz="1000" dirty="0"/>
          </a:p>
          <a:p>
            <a:pPr algn="ctr">
              <a:spcBef>
                <a:spcPct val="20000"/>
              </a:spcBef>
            </a:pPr>
            <a:r>
              <a:rPr lang="fr-CA" dirty="0"/>
              <a:t>deux grands moments :</a:t>
            </a:r>
          </a:p>
        </p:txBody>
      </p:sp>
      <p:graphicFrame>
        <p:nvGraphicFramePr>
          <p:cNvPr id="19" name="Espace réservé du contenu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669834"/>
              </p:ext>
            </p:extLst>
          </p:nvPr>
        </p:nvGraphicFramePr>
        <p:xfrm>
          <a:off x="667657" y="2780927"/>
          <a:ext cx="7772400" cy="3287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75001FFB-09F2-E34B-A598-EFE424E103CB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6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4339" name="Placeholder 2"/>
          <p:cNvSpPr>
            <a:spLocks noChangeArrowheads="1"/>
          </p:cNvSpPr>
          <p:nvPr/>
        </p:nvSpPr>
        <p:spPr bwMode="auto">
          <a:xfrm>
            <a:off x="280828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>
                <a:solidFill>
                  <a:schemeClr val="tx2"/>
                </a:solidFill>
                <a:ea typeface="Osaka" charset="0"/>
                <a:cs typeface="Osaka" charset="0"/>
              </a:rPr>
              <a:t>INTRODUCTION AUX SCIENCES DE LA GESTION 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14340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5" name="Titre 1"/>
          <p:cNvSpPr txBox="1">
            <a:spLocks noChangeArrowheads="1"/>
          </p:cNvSpPr>
          <p:nvPr/>
        </p:nvSpPr>
        <p:spPr>
          <a:xfrm>
            <a:off x="119063" y="908050"/>
            <a:ext cx="8845550" cy="73183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CA" dirty="0">
                <a:solidFill>
                  <a:schemeClr val="tx2"/>
                </a:solidFill>
              </a:rPr>
              <a:t>L</a:t>
            </a:r>
            <a:r>
              <a:rPr lang="ja-JP" altLang="fr-CA">
                <a:solidFill>
                  <a:schemeClr val="tx2"/>
                </a:solidFill>
              </a:rPr>
              <a:t>’</a:t>
            </a:r>
            <a:r>
              <a:rPr lang="fr-CA" dirty="0">
                <a:solidFill>
                  <a:schemeClr val="tx2"/>
                </a:solidFill>
              </a:rPr>
              <a:t>organisation administrative du travail</a:t>
            </a:r>
          </a:p>
        </p:txBody>
      </p:sp>
      <p:sp>
        <p:nvSpPr>
          <p:cNvPr id="14342" name="ZoneTexte 4"/>
          <p:cNvSpPr txBox="1">
            <a:spLocks noChangeArrowheads="1"/>
          </p:cNvSpPr>
          <p:nvPr/>
        </p:nvSpPr>
        <p:spPr bwMode="auto">
          <a:xfrm>
            <a:off x="1157288" y="1412875"/>
            <a:ext cx="705802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fr-CA" sz="1600" dirty="0"/>
              <a:t>La notion d’autorité hiérarchique, l’apport de Frederick W. Taylor et l’apport de Frank et Lillian Gilbreth </a:t>
            </a:r>
          </a:p>
        </p:txBody>
      </p:sp>
      <p:graphicFrame>
        <p:nvGraphicFramePr>
          <p:cNvPr id="49" name="Espace réservé du contenu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243671"/>
              </p:ext>
            </p:extLst>
          </p:nvPr>
        </p:nvGraphicFramePr>
        <p:xfrm>
          <a:off x="685800" y="2492896"/>
          <a:ext cx="7772400" cy="3610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3ED001BF-3BA7-604A-9F6E-EC6FA36318D4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7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6387" name="Placeholder 2"/>
          <p:cNvSpPr>
            <a:spLocks noChangeArrowheads="1"/>
          </p:cNvSpPr>
          <p:nvPr/>
        </p:nvSpPr>
        <p:spPr bwMode="auto">
          <a:xfrm>
            <a:off x="280828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>
                <a:solidFill>
                  <a:schemeClr val="tx2"/>
                </a:solidFill>
                <a:ea typeface="Osaka" charset="0"/>
                <a:cs typeface="Osaka" charset="0"/>
              </a:rPr>
              <a:t>INTRODUCTION AUX SCIENCES DE LA GESTION 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16388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5" name="Titre 1"/>
          <p:cNvSpPr txBox="1">
            <a:spLocks noChangeArrowheads="1"/>
          </p:cNvSpPr>
          <p:nvPr/>
        </p:nvSpPr>
        <p:spPr>
          <a:xfrm>
            <a:off x="685800" y="908050"/>
            <a:ext cx="7772400" cy="64928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CA" dirty="0">
                <a:solidFill>
                  <a:schemeClr val="tx2"/>
                </a:solidFill>
              </a:rPr>
              <a:t>L</a:t>
            </a:r>
            <a:r>
              <a:rPr lang="ja-JP" altLang="fr-CA">
                <a:solidFill>
                  <a:schemeClr val="tx2"/>
                </a:solidFill>
              </a:rPr>
              <a:t>’</a:t>
            </a:r>
            <a:r>
              <a:rPr lang="fr-CA" dirty="0">
                <a:solidFill>
                  <a:schemeClr val="tx2"/>
                </a:solidFill>
              </a:rPr>
              <a:t>approche quantitative</a:t>
            </a:r>
          </a:p>
        </p:txBody>
      </p:sp>
      <p:sp>
        <p:nvSpPr>
          <p:cNvPr id="16390" name="ZoneTexte 4"/>
          <p:cNvSpPr txBox="1">
            <a:spLocks noChangeArrowheads="1"/>
          </p:cNvSpPr>
          <p:nvPr/>
        </p:nvSpPr>
        <p:spPr bwMode="auto">
          <a:xfrm>
            <a:off x="1157288" y="1412875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fr-FR" sz="1600" dirty="0"/>
              <a:t>L’utilisation de techniques quantitatives visant à améliorer la prise de décision</a:t>
            </a:r>
            <a:endParaRPr lang="fr-CA" sz="1600" dirty="0"/>
          </a:p>
        </p:txBody>
      </p:sp>
      <p:graphicFrame>
        <p:nvGraphicFramePr>
          <p:cNvPr id="11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9197821"/>
              </p:ext>
            </p:extLst>
          </p:nvPr>
        </p:nvGraphicFramePr>
        <p:xfrm>
          <a:off x="685800" y="2852936"/>
          <a:ext cx="7772400" cy="3243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20B7A56B-1722-D041-9161-F360A1350E6B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8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8435" name="Placeholder 2"/>
          <p:cNvSpPr>
            <a:spLocks noChangeArrowheads="1"/>
          </p:cNvSpPr>
          <p:nvPr/>
        </p:nvSpPr>
        <p:spPr bwMode="auto">
          <a:xfrm>
            <a:off x="280828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>
                <a:solidFill>
                  <a:schemeClr val="tx2"/>
                </a:solidFill>
                <a:ea typeface="Osaka" charset="0"/>
                <a:cs typeface="Osaka" charset="0"/>
              </a:rPr>
              <a:t>INTRODUCTION AUX SCIENCES DE LA GESTION 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18436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5" name="Titre 5"/>
          <p:cNvSpPr txBox="1">
            <a:spLocks noChangeArrowheads="1"/>
          </p:cNvSpPr>
          <p:nvPr/>
        </p:nvSpPr>
        <p:spPr>
          <a:xfrm>
            <a:off x="684213" y="908050"/>
            <a:ext cx="7772400" cy="5381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CA" dirty="0">
                <a:solidFill>
                  <a:schemeClr val="tx2"/>
                </a:solidFill>
              </a:rPr>
              <a:t>Le comportement organisationnel</a:t>
            </a:r>
          </a:p>
        </p:txBody>
      </p:sp>
      <p:sp>
        <p:nvSpPr>
          <p:cNvPr id="18438" name="ZoneTexte 7"/>
          <p:cNvSpPr txBox="1">
            <a:spLocks noChangeArrowheads="1"/>
          </p:cNvSpPr>
          <p:nvPr/>
        </p:nvSpPr>
        <p:spPr bwMode="auto">
          <a:xfrm>
            <a:off x="1258888" y="1412875"/>
            <a:ext cx="6553200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fr-CA" sz="1600" dirty="0"/>
              <a:t>L’étude des gestes et des attitudes au travail (dès le </a:t>
            </a:r>
            <a:r>
              <a:rPr lang="fr-CA" sz="1600" cap="small" dirty="0"/>
              <a:t>xviii</a:t>
            </a:r>
            <a:r>
              <a:rPr lang="fr-CA" sz="1600" baseline="30000" dirty="0"/>
              <a:t>e</a:t>
            </a:r>
            <a:r>
              <a:rPr lang="fr-CA" sz="1600" dirty="0"/>
              <a:t> siècle),</a:t>
            </a:r>
          </a:p>
          <a:p>
            <a:pPr algn="ctr">
              <a:spcBef>
                <a:spcPct val="20000"/>
              </a:spcBef>
            </a:pPr>
            <a:r>
              <a:rPr lang="fr-CA" sz="1600" dirty="0"/>
              <a:t>dont les études d'Hawthorne entre 1920 et 1930</a:t>
            </a:r>
          </a:p>
        </p:txBody>
      </p:sp>
      <p:graphicFrame>
        <p:nvGraphicFramePr>
          <p:cNvPr id="12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23769"/>
              </p:ext>
            </p:extLst>
          </p:nvPr>
        </p:nvGraphicFramePr>
        <p:xfrm>
          <a:off x="685800" y="2708920"/>
          <a:ext cx="7772400" cy="339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14155E26-40D9-7F40-AB0E-0AA350D4BAF0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9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20483" name="Placeholder 2"/>
          <p:cNvSpPr>
            <a:spLocks noChangeArrowheads="1"/>
          </p:cNvSpPr>
          <p:nvPr/>
        </p:nvSpPr>
        <p:spPr bwMode="auto">
          <a:xfrm>
            <a:off x="280828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>
                <a:solidFill>
                  <a:schemeClr val="tx2"/>
                </a:solidFill>
                <a:ea typeface="Osaka" charset="0"/>
                <a:cs typeface="Osaka" charset="0"/>
              </a:rPr>
              <a:t>INTRODUCTION AUX SCIENCES DE LA GESTION 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2048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5" name="Titre 1"/>
          <p:cNvSpPr txBox="1">
            <a:spLocks noChangeArrowheads="1"/>
          </p:cNvSpPr>
          <p:nvPr/>
        </p:nvSpPr>
        <p:spPr>
          <a:xfrm>
            <a:off x="685800" y="908050"/>
            <a:ext cx="7772400" cy="7842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CA" dirty="0">
                <a:solidFill>
                  <a:schemeClr val="tx2"/>
                </a:solidFill>
              </a:rPr>
              <a:t>L</a:t>
            </a:r>
            <a:r>
              <a:rPr lang="ja-JP" altLang="fr-CA">
                <a:solidFill>
                  <a:schemeClr val="tx2"/>
                </a:solidFill>
              </a:rPr>
              <a:t>’</a:t>
            </a:r>
            <a:r>
              <a:rPr lang="fr-CA" dirty="0">
                <a:solidFill>
                  <a:schemeClr val="tx2"/>
                </a:solidFill>
              </a:rPr>
              <a:t>approche systémique</a:t>
            </a:r>
          </a:p>
        </p:txBody>
      </p:sp>
      <p:sp>
        <p:nvSpPr>
          <p:cNvPr id="20486" name="ZoneTexte 3"/>
          <p:cNvSpPr txBox="1">
            <a:spLocks noChangeArrowheads="1"/>
          </p:cNvSpPr>
          <p:nvPr/>
        </p:nvSpPr>
        <p:spPr bwMode="auto">
          <a:xfrm>
            <a:off x="1403350" y="1412875"/>
            <a:ext cx="6337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fr-CA" sz="1600" dirty="0"/>
              <a:t>Vers 1960, les chercheurs commencent à dire que l’organisation est un système ouvert qui interagit de façon dynamique avec son environnement.</a:t>
            </a:r>
          </a:p>
        </p:txBody>
      </p:sp>
      <p:graphicFrame>
        <p:nvGraphicFramePr>
          <p:cNvPr id="34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616508"/>
              </p:ext>
            </p:extLst>
          </p:nvPr>
        </p:nvGraphicFramePr>
        <p:xfrm>
          <a:off x="611188" y="2492896"/>
          <a:ext cx="7772400" cy="3610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odele_physique_xxi TOME_A">
  <a:themeElements>
    <a:clrScheme name="Nouvelle pré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é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Nouvelle pré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33D67E392C034093A49D8A1FE87569" ma:contentTypeVersion="12" ma:contentTypeDescription="Create a new document." ma:contentTypeScope="" ma:versionID="3327a54f1c5cdabcbba6511be7c3eecf">
  <xsd:schema xmlns:xsd="http://www.w3.org/2001/XMLSchema" xmlns:xs="http://www.w3.org/2001/XMLSchema" xmlns:p="http://schemas.microsoft.com/office/2006/metadata/properties" xmlns:ns3="864a3cf8-a64c-4a72-8c5f-827b906bcfa1" xmlns:ns4="4ce05ea9-0fe6-429c-9c8b-e66c60002957" targetNamespace="http://schemas.microsoft.com/office/2006/metadata/properties" ma:root="true" ma:fieldsID="71cabcdf2593f1ab1eaec32db973b6ba" ns3:_="" ns4:_="">
    <xsd:import namespace="864a3cf8-a64c-4a72-8c5f-827b906bcfa1"/>
    <xsd:import namespace="4ce05ea9-0fe6-429c-9c8b-e66c600029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a3cf8-a64c-4a72-8c5f-827b906bcf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05ea9-0fe6-429c-9c8b-e66c600029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98AEDA-E3A2-4660-B74A-8F6BCC54FA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4a3cf8-a64c-4a72-8c5f-827b906bcfa1"/>
    <ds:schemaRef ds:uri="4ce05ea9-0fe6-429c-9c8b-e66c600029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9E5BC6-78BD-4C76-B77C-25213AADD6DE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4ce05ea9-0fe6-429c-9c8b-e66c60002957"/>
    <ds:schemaRef ds:uri="864a3cf8-a64c-4a72-8c5f-827b906bcfa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11BAD62-7C62-4E65-ABF0-BA83BFD5DC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Modele_physique_xxi TOME_A.pot</Template>
  <TotalTime>3162</TotalTime>
  <Words>1490</Words>
  <Application>Microsoft Office PowerPoint</Application>
  <PresentationFormat>Affichage à l'écran (4:3)</PresentationFormat>
  <Paragraphs>291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AptiferSansLTPro-Bold</vt:lpstr>
      <vt:lpstr>Arial</vt:lpstr>
      <vt:lpstr>MinionPro-Regular</vt:lpstr>
      <vt:lpstr>Osaka</vt:lpstr>
      <vt:lpstr>Modele_physique_xxi TOME_A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•••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Martin Tremblay</dc:creator>
  <cp:lastModifiedBy>David Coulombe</cp:lastModifiedBy>
  <cp:revision>165</cp:revision>
  <cp:lastPrinted>2012-11-19T20:15:19Z</cp:lastPrinted>
  <dcterms:created xsi:type="dcterms:W3CDTF">2010-06-17T13:05:13Z</dcterms:created>
  <dcterms:modified xsi:type="dcterms:W3CDTF">2021-07-21T18:02:22Z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0x010100F633D67E392C034093A49D8A1FE87569</vt:lpwstr>
  </property>
</Properties>
</file>