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13716000" cx="24377650"/>
  <p:notesSz cx="6858000" cy="9144000"/>
  <p:embeddedFontLst>
    <p:embeddedFont>
      <p:font typeface="Nunito"/>
      <p:regular r:id="rId32"/>
      <p:bold r:id="rId33"/>
      <p:italic r:id="rId34"/>
      <p:boldItalic r:id="rId35"/>
    </p:embeddedFont>
    <p:embeddedFont>
      <p:font typeface="Source Sans Pro Light"/>
      <p:regular r:id="rId36"/>
      <p:bold r:id="rId37"/>
      <p:italic r:id="rId38"/>
      <p:boldItalic r:id="rId39"/>
    </p:embeddedFont>
    <p:embeddedFont>
      <p:font typeface="Lato Light"/>
      <p:regular r:id="rId40"/>
      <p:bold r:id="rId41"/>
      <p:italic r:id="rId42"/>
      <p:boldItalic r:id="rId43"/>
    </p:embeddedFont>
    <p:embeddedFont>
      <p:font typeface="Raleway Light"/>
      <p:regular r:id="rId44"/>
      <p:bold r:id="rId45"/>
      <p:italic r:id="rId46"/>
      <p:boldItalic r:id="rId47"/>
    </p:embeddedFont>
    <p:embeddedFont>
      <p:font typeface="Open Sans SemiBold"/>
      <p:regular r:id="rId48"/>
      <p:bold r:id="rId49"/>
      <p:italic r:id="rId50"/>
      <p:boldItalic r:id="rId51"/>
    </p:embeddedFont>
    <p:embeddedFont>
      <p:font typeface="Montserrat Light"/>
      <p:regular r:id="rId52"/>
      <p:bold r:id="rId53"/>
      <p:italic r:id="rId54"/>
      <p:boldItalic r:id="rId55"/>
    </p:embeddedFont>
    <p:embeddedFont>
      <p:font typeface="Nunito Light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140">
          <p15:clr>
            <a:srgbClr val="A4A3A4"/>
          </p15:clr>
        </p15:guide>
        <p15:guide id="2" orient="horz" pos="504">
          <p15:clr>
            <a:srgbClr val="A4A3A4"/>
          </p15:clr>
        </p15:guide>
        <p15:guide id="3" pos="14269">
          <p15:clr>
            <a:srgbClr val="A4A3A4"/>
          </p15:clr>
        </p15:guide>
        <p15:guide id="4" pos="1318">
          <p15:clr>
            <a:srgbClr val="A4A3A4"/>
          </p15:clr>
        </p15:guide>
        <p15:guide id="5" pos="14268">
          <p15:clr>
            <a:srgbClr val="000000"/>
          </p15:clr>
        </p15:guide>
        <p15:guide id="6" pos="1317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140" orient="horz"/>
        <p:guide pos="504" orient="horz"/>
        <p:guide pos="14269"/>
        <p:guide pos="1318"/>
        <p:guide pos="14268"/>
        <p:guide pos="131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regular.fntdata"/><Relationship Id="rId42" Type="http://schemas.openxmlformats.org/officeDocument/2006/relationships/font" Target="fonts/LatoLight-italic.fntdata"/><Relationship Id="rId41" Type="http://schemas.openxmlformats.org/officeDocument/2006/relationships/font" Target="fonts/LatoLight-bold.fntdata"/><Relationship Id="rId44" Type="http://schemas.openxmlformats.org/officeDocument/2006/relationships/font" Target="fonts/RalewayLight-regular.fntdata"/><Relationship Id="rId43" Type="http://schemas.openxmlformats.org/officeDocument/2006/relationships/font" Target="fonts/LatoLight-boldItalic.fntdata"/><Relationship Id="rId46" Type="http://schemas.openxmlformats.org/officeDocument/2006/relationships/font" Target="fonts/RalewayLight-italic.fntdata"/><Relationship Id="rId45" Type="http://schemas.openxmlformats.org/officeDocument/2006/relationships/font" Target="fonts/Raleway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SemiBold-regular.fntdata"/><Relationship Id="rId47" Type="http://schemas.openxmlformats.org/officeDocument/2006/relationships/font" Target="fonts/RalewayLight-boldItalic.fntdata"/><Relationship Id="rId49" Type="http://schemas.openxmlformats.org/officeDocument/2006/relationships/font" Target="fonts/OpenSa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Nunito-bold.fntdata"/><Relationship Id="rId32" Type="http://schemas.openxmlformats.org/officeDocument/2006/relationships/font" Target="fonts/Nunito-regular.fntdata"/><Relationship Id="rId35" Type="http://schemas.openxmlformats.org/officeDocument/2006/relationships/font" Target="fonts/Nunito-boldItalic.fntdata"/><Relationship Id="rId34" Type="http://schemas.openxmlformats.org/officeDocument/2006/relationships/font" Target="fonts/Nunito-italic.fntdata"/><Relationship Id="rId37" Type="http://schemas.openxmlformats.org/officeDocument/2006/relationships/font" Target="fonts/SourceSansProLight-bold.fntdata"/><Relationship Id="rId36" Type="http://schemas.openxmlformats.org/officeDocument/2006/relationships/font" Target="fonts/SourceSansProLight-regular.fntdata"/><Relationship Id="rId39" Type="http://schemas.openxmlformats.org/officeDocument/2006/relationships/font" Target="fonts/SourceSansProLight-boldItalic.fntdata"/><Relationship Id="rId38" Type="http://schemas.openxmlformats.org/officeDocument/2006/relationships/font" Target="fonts/SourceSansProLigh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SemiBold-boldItalic.fntdata"/><Relationship Id="rId50" Type="http://schemas.openxmlformats.org/officeDocument/2006/relationships/font" Target="fonts/OpenSansSemiBold-italic.fntdata"/><Relationship Id="rId53" Type="http://schemas.openxmlformats.org/officeDocument/2006/relationships/font" Target="fonts/MontserratLight-bold.fntdata"/><Relationship Id="rId52" Type="http://schemas.openxmlformats.org/officeDocument/2006/relationships/font" Target="fonts/MontserratLight-regular.fntdata"/><Relationship Id="rId11" Type="http://schemas.openxmlformats.org/officeDocument/2006/relationships/slide" Target="slides/slide6.xml"/><Relationship Id="rId55" Type="http://schemas.openxmlformats.org/officeDocument/2006/relationships/font" Target="fonts/MontserratLight-bold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Light-italic.fntdata"/><Relationship Id="rId13" Type="http://schemas.openxmlformats.org/officeDocument/2006/relationships/slide" Target="slides/slide8.xml"/><Relationship Id="rId57" Type="http://schemas.openxmlformats.org/officeDocument/2006/relationships/font" Target="fonts/NunitoLight-bold.fntdata"/><Relationship Id="rId12" Type="http://schemas.openxmlformats.org/officeDocument/2006/relationships/slide" Target="slides/slide7.xml"/><Relationship Id="rId56" Type="http://schemas.openxmlformats.org/officeDocument/2006/relationships/font" Target="fonts/NunitoLight-regular.fntdata"/><Relationship Id="rId15" Type="http://schemas.openxmlformats.org/officeDocument/2006/relationships/slide" Target="slides/slide10.xml"/><Relationship Id="rId59" Type="http://schemas.openxmlformats.org/officeDocument/2006/relationships/font" Target="fonts/NunitoLight-boldItalic.fntdata"/><Relationship Id="rId14" Type="http://schemas.openxmlformats.org/officeDocument/2006/relationships/slide" Target="slides/slide9.xml"/><Relationship Id="rId58" Type="http://schemas.openxmlformats.org/officeDocument/2006/relationships/font" Target="fonts/Nunito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7b97c76a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77b97c76a7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7b97c76a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77b97c76a7_0_2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7b97c76a7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77b97c76a7_0_2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7b97c76a7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77b97c76a7_0_2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2eb5a830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g52eb5a8309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2eb5a83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g52eb5a830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7" name="Google Shape;56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40b8eabee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g840b8eabee_1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1" name="Google Shape;61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5" name="Google Shape;67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8" name="Google Shape;70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ba9e3529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74ba9e352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74ba9e3529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7b97c76a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77b97c76a7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7b97c76a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77b97c76a7_0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ffee Break">
  <p:cSld name="Coffee Brea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>
            <p:ph idx="2" type="pic"/>
          </p:nvPr>
        </p:nvSpPr>
        <p:spPr>
          <a:xfrm>
            <a:off x="0" y="0"/>
            <a:ext cx="243777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830984" y="1481600"/>
            <a:ext cx="74862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830984" y="3705600"/>
            <a:ext cx="74862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1306993" y="1200400"/>
            <a:ext cx="169764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/>
          <p:nvPr/>
        </p:nvSpPr>
        <p:spPr>
          <a:xfrm>
            <a:off x="12188825" y="-333"/>
            <a:ext cx="121887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4"/>
          <p:cNvSpPr txBox="1"/>
          <p:nvPr>
            <p:ph type="title"/>
          </p:nvPr>
        </p:nvSpPr>
        <p:spPr>
          <a:xfrm>
            <a:off x="707816" y="3288467"/>
            <a:ext cx="10784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9" name="Google Shape;49;p14"/>
          <p:cNvSpPr txBox="1"/>
          <p:nvPr>
            <p:ph idx="1" type="subTitle"/>
          </p:nvPr>
        </p:nvSpPr>
        <p:spPr>
          <a:xfrm>
            <a:off x="707816" y="7474867"/>
            <a:ext cx="107844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13168570" y="1930867"/>
            <a:ext cx="102294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830984" y="11281533"/>
            <a:ext cx="15992701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hasCustomPrompt="1" type="title"/>
          </p:nvPr>
        </p:nvSpPr>
        <p:spPr>
          <a:xfrm>
            <a:off x="830984" y="2949667"/>
            <a:ext cx="22715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830984" y="8405933"/>
            <a:ext cx="22715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out Us">
  <p:cSld name="About U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>
            <p:ph idx="2" type="pic"/>
          </p:nvPr>
        </p:nvSpPr>
        <p:spPr>
          <a:xfrm>
            <a:off x="0" y="3040967"/>
            <a:ext cx="24377701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ster Slide 1">
  <p:cSld name="Master Slide 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rt-Company">
  <p:cSld name="Start-Compan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ctrTitle"/>
          </p:nvPr>
        </p:nvSpPr>
        <p:spPr>
          <a:xfrm>
            <a:off x="831006" y="1985533"/>
            <a:ext cx="227157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830984" y="7557667"/>
            <a:ext cx="227157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830984" y="5735600"/>
            <a:ext cx="22715700" cy="22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0984" y="3073267"/>
            <a:ext cx="22715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830984" y="3073267"/>
            <a:ext cx="10663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4" name="Google Shape;34;p10"/>
          <p:cNvSpPr txBox="1"/>
          <p:nvPr>
            <p:ph idx="2" type="body"/>
          </p:nvPr>
        </p:nvSpPr>
        <p:spPr>
          <a:xfrm>
            <a:off x="12883044" y="3073267"/>
            <a:ext cx="10663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0984" y="3073267"/>
            <a:ext cx="22715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praxar.com/inscription" TargetMode="External"/><Relationship Id="rId4" Type="http://schemas.openxmlformats.org/officeDocument/2006/relationships/hyperlink" Target="http://www.praxar.com/inscription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Relationship Id="rId4" Type="http://schemas.openxmlformats.org/officeDocument/2006/relationships/hyperlink" Target="https://praxem.zendesk.com/hc/f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246" y="5819825"/>
            <a:ext cx="17995160" cy="2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/>
        </p:nvSpPr>
        <p:spPr>
          <a:xfrm>
            <a:off x="10031275" y="3340100"/>
            <a:ext cx="38676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</a:pPr>
            <a:r>
              <a:rPr b="1" lang="en-US" sz="3600">
                <a:latin typeface="Nunito"/>
                <a:ea typeface="Nunito"/>
                <a:cs typeface="Nunito"/>
                <a:sym typeface="Nunito"/>
              </a:rPr>
              <a:t>FORMATION</a:t>
            </a:r>
            <a:endParaRPr b="1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27"/>
          <p:cNvSpPr txBox="1"/>
          <p:nvPr/>
        </p:nvSpPr>
        <p:spPr>
          <a:xfrm>
            <a:off x="4509125" y="483025"/>
            <a:ext cx="154158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Décisions – </a:t>
            </a:r>
            <a:r>
              <a:rPr b="1" lang="en-US" sz="6700">
                <a:latin typeface="Nunito"/>
                <a:ea typeface="Nunito"/>
                <a:cs typeface="Nunito"/>
                <a:sym typeface="Nunito"/>
              </a:rPr>
              <a:t>Directrice adjointe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18154550" y="7570038"/>
            <a:ext cx="4311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8204C"/>
                </a:solidFill>
                <a:latin typeface="Nunito"/>
                <a:ea typeface="Nunito"/>
                <a:cs typeface="Nunito"/>
                <a:sym typeface="Nunito"/>
              </a:rPr>
              <a:t>FINANCES</a:t>
            </a:r>
            <a:endParaRPr b="1" i="0" sz="3600" u="none" cap="none" strike="noStrike">
              <a:solidFill>
                <a:srgbClr val="08204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2366400" y="7570038"/>
            <a:ext cx="3409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8204C"/>
                </a:solidFill>
                <a:latin typeface="Nunito"/>
                <a:ea typeface="Nunito"/>
                <a:cs typeface="Nunito"/>
                <a:sym typeface="Nunito"/>
              </a:rPr>
              <a:t>PRIX</a:t>
            </a:r>
            <a:endParaRPr b="0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27"/>
          <p:cNvSpPr/>
          <p:nvPr/>
        </p:nvSpPr>
        <p:spPr>
          <a:xfrm rot="1355959">
            <a:off x="6162549" y="6017828"/>
            <a:ext cx="6756392" cy="4126641"/>
          </a:xfrm>
          <a:custGeom>
            <a:rect b="b" l="l" r="r" t="t"/>
            <a:pathLst>
              <a:path extrusionOk="0" h="5347" w="8758">
                <a:moveTo>
                  <a:pt x="8757" y="5346"/>
                </a:moveTo>
                <a:lnTo>
                  <a:pt x="2899" y="5346"/>
                </a:lnTo>
                <a:lnTo>
                  <a:pt x="2899" y="5346"/>
                </a:lnTo>
                <a:cubicBezTo>
                  <a:pt x="1182" y="5346"/>
                  <a:pt x="0" y="3605"/>
                  <a:pt x="652" y="2018"/>
                </a:cubicBezTo>
                <a:lnTo>
                  <a:pt x="652" y="2018"/>
                </a:lnTo>
                <a:cubicBezTo>
                  <a:pt x="663" y="1991"/>
                  <a:pt x="675" y="1964"/>
                  <a:pt x="686" y="1937"/>
                </a:cubicBezTo>
                <a:lnTo>
                  <a:pt x="686" y="1937"/>
                </a:lnTo>
                <a:cubicBezTo>
                  <a:pt x="1348" y="370"/>
                  <a:pt x="3411" y="0"/>
                  <a:pt x="4614" y="1203"/>
                </a:cubicBezTo>
                <a:lnTo>
                  <a:pt x="8757" y="5346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1" name="Google Shape;301;p27"/>
          <p:cNvSpPr/>
          <p:nvPr/>
        </p:nvSpPr>
        <p:spPr>
          <a:xfrm rot="1355956">
            <a:off x="9280423" y="3801818"/>
            <a:ext cx="4126641" cy="6756407"/>
          </a:xfrm>
          <a:custGeom>
            <a:rect b="b" l="l" r="r" t="t"/>
            <a:pathLst>
              <a:path extrusionOk="0" h="8759" w="5347">
                <a:moveTo>
                  <a:pt x="5346" y="2901"/>
                </a:moveTo>
                <a:lnTo>
                  <a:pt x="5346" y="8758"/>
                </a:lnTo>
                <a:lnTo>
                  <a:pt x="1204" y="4616"/>
                </a:lnTo>
                <a:lnTo>
                  <a:pt x="1204" y="4616"/>
                </a:lnTo>
                <a:cubicBezTo>
                  <a:pt x="0" y="3412"/>
                  <a:pt x="369" y="1350"/>
                  <a:pt x="1936" y="687"/>
                </a:cubicBezTo>
                <a:lnTo>
                  <a:pt x="1936" y="687"/>
                </a:lnTo>
                <a:cubicBezTo>
                  <a:pt x="1963" y="676"/>
                  <a:pt x="1989" y="664"/>
                  <a:pt x="2016" y="653"/>
                </a:cubicBezTo>
                <a:lnTo>
                  <a:pt x="2016" y="653"/>
                </a:lnTo>
                <a:cubicBezTo>
                  <a:pt x="3604" y="0"/>
                  <a:pt x="5346" y="1184"/>
                  <a:pt x="5346" y="290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2" name="Google Shape;302;p27"/>
          <p:cNvSpPr/>
          <p:nvPr/>
        </p:nvSpPr>
        <p:spPr>
          <a:xfrm rot="1355956">
            <a:off x="13233272" y="5447165"/>
            <a:ext cx="4126641" cy="6756407"/>
          </a:xfrm>
          <a:custGeom>
            <a:rect b="b" l="l" r="r" t="t"/>
            <a:pathLst>
              <a:path extrusionOk="0" h="8759" w="5347">
                <a:moveTo>
                  <a:pt x="4143" y="4616"/>
                </a:moveTo>
                <a:lnTo>
                  <a:pt x="0" y="8758"/>
                </a:lnTo>
                <a:lnTo>
                  <a:pt x="0" y="2901"/>
                </a:lnTo>
                <a:lnTo>
                  <a:pt x="0" y="2901"/>
                </a:lnTo>
                <a:cubicBezTo>
                  <a:pt x="0" y="1184"/>
                  <a:pt x="1742" y="0"/>
                  <a:pt x="3330" y="653"/>
                </a:cubicBezTo>
                <a:lnTo>
                  <a:pt x="3330" y="653"/>
                </a:lnTo>
                <a:cubicBezTo>
                  <a:pt x="3357" y="664"/>
                  <a:pt x="3383" y="676"/>
                  <a:pt x="3410" y="687"/>
                </a:cubicBezTo>
                <a:lnTo>
                  <a:pt x="3410" y="687"/>
                </a:lnTo>
                <a:cubicBezTo>
                  <a:pt x="4978" y="1350"/>
                  <a:pt x="5346" y="3412"/>
                  <a:pt x="4143" y="4616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3" name="Google Shape;303;p27"/>
          <p:cNvSpPr/>
          <p:nvPr/>
        </p:nvSpPr>
        <p:spPr>
          <a:xfrm rot="1355953">
            <a:off x="7004540" y="6437752"/>
            <a:ext cx="2802574" cy="272152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27"/>
          <p:cNvSpPr/>
          <p:nvPr/>
        </p:nvSpPr>
        <p:spPr>
          <a:xfrm rot="1355953">
            <a:off x="10563782" y="4878289"/>
            <a:ext cx="2802574" cy="272152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27"/>
          <p:cNvSpPr/>
          <p:nvPr/>
        </p:nvSpPr>
        <p:spPr>
          <a:xfrm rot="1355957">
            <a:off x="14119623" y="6278934"/>
            <a:ext cx="2940230" cy="2862111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27"/>
          <p:cNvSpPr/>
          <p:nvPr/>
        </p:nvSpPr>
        <p:spPr>
          <a:xfrm>
            <a:off x="9832882" y="8364300"/>
            <a:ext cx="4444125" cy="41266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7674874" y="6991675"/>
            <a:ext cx="1461582" cy="1436630"/>
          </a:xfrm>
          <a:custGeom>
            <a:rect b="b" l="l" r="r" t="t"/>
            <a:pathLst>
              <a:path extrusionOk="0" h="290375" w="288565">
                <a:moveTo>
                  <a:pt x="147065" y="261900"/>
                </a:moveTo>
                <a:cubicBezTo>
                  <a:pt x="139864" y="261900"/>
                  <a:pt x="134103" y="267667"/>
                  <a:pt x="134103" y="274876"/>
                </a:cubicBezTo>
                <a:lnTo>
                  <a:pt x="134103" y="281724"/>
                </a:lnTo>
                <a:lnTo>
                  <a:pt x="269122" y="281724"/>
                </a:lnTo>
                <a:lnTo>
                  <a:pt x="269122" y="274876"/>
                </a:lnTo>
                <a:cubicBezTo>
                  <a:pt x="269122" y="267667"/>
                  <a:pt x="263361" y="261900"/>
                  <a:pt x="255800" y="261900"/>
                </a:cubicBezTo>
                <a:lnTo>
                  <a:pt x="251840" y="261900"/>
                </a:lnTo>
                <a:lnTo>
                  <a:pt x="151385" y="261900"/>
                </a:lnTo>
                <a:lnTo>
                  <a:pt x="147065" y="261900"/>
                </a:lnTo>
                <a:close/>
                <a:moveTo>
                  <a:pt x="184150" y="177198"/>
                </a:moveTo>
                <a:cubicBezTo>
                  <a:pt x="183430" y="218648"/>
                  <a:pt x="170468" y="242077"/>
                  <a:pt x="161467" y="253250"/>
                </a:cubicBezTo>
                <a:lnTo>
                  <a:pt x="241398" y="253250"/>
                </a:lnTo>
                <a:cubicBezTo>
                  <a:pt x="232757" y="242077"/>
                  <a:pt x="219795" y="218648"/>
                  <a:pt x="219075" y="177198"/>
                </a:cubicBezTo>
                <a:lnTo>
                  <a:pt x="184150" y="177198"/>
                </a:lnTo>
                <a:close/>
                <a:moveTo>
                  <a:pt x="184510" y="148364"/>
                </a:moveTo>
                <a:lnTo>
                  <a:pt x="184510" y="168548"/>
                </a:lnTo>
                <a:lnTo>
                  <a:pt x="218715" y="168548"/>
                </a:lnTo>
                <a:lnTo>
                  <a:pt x="218715" y="148364"/>
                </a:lnTo>
                <a:lnTo>
                  <a:pt x="184510" y="148364"/>
                </a:lnTo>
                <a:close/>
                <a:moveTo>
                  <a:pt x="115706" y="128810"/>
                </a:moveTo>
                <a:cubicBezTo>
                  <a:pt x="118251" y="128810"/>
                  <a:pt x="120068" y="130610"/>
                  <a:pt x="120068" y="133130"/>
                </a:cubicBezTo>
                <a:lnTo>
                  <a:pt x="120068" y="138890"/>
                </a:lnTo>
                <a:cubicBezTo>
                  <a:pt x="128067" y="139970"/>
                  <a:pt x="134610" y="145010"/>
                  <a:pt x="137519" y="152209"/>
                </a:cubicBezTo>
                <a:cubicBezTo>
                  <a:pt x="138609" y="154369"/>
                  <a:pt x="137519" y="156889"/>
                  <a:pt x="135338" y="157969"/>
                </a:cubicBezTo>
                <a:cubicBezTo>
                  <a:pt x="132793" y="158689"/>
                  <a:pt x="130248" y="157609"/>
                  <a:pt x="129521" y="155449"/>
                </a:cubicBezTo>
                <a:cubicBezTo>
                  <a:pt x="127339" y="150409"/>
                  <a:pt x="121886" y="147170"/>
                  <a:pt x="115706" y="147170"/>
                </a:cubicBezTo>
                <a:cubicBezTo>
                  <a:pt x="107344" y="147170"/>
                  <a:pt x="100800" y="152569"/>
                  <a:pt x="100800" y="159769"/>
                </a:cubicBezTo>
                <a:cubicBezTo>
                  <a:pt x="100800" y="165529"/>
                  <a:pt x="103345" y="172729"/>
                  <a:pt x="115706" y="172729"/>
                </a:cubicBezTo>
                <a:cubicBezTo>
                  <a:pt x="133156" y="172729"/>
                  <a:pt x="139337" y="183888"/>
                  <a:pt x="139337" y="194328"/>
                </a:cubicBezTo>
                <a:cubicBezTo>
                  <a:pt x="139337" y="204768"/>
                  <a:pt x="130975" y="213408"/>
                  <a:pt x="120068" y="215207"/>
                </a:cubicBezTo>
                <a:lnTo>
                  <a:pt x="120068" y="220967"/>
                </a:lnTo>
                <a:cubicBezTo>
                  <a:pt x="120068" y="223487"/>
                  <a:pt x="118251" y="225287"/>
                  <a:pt x="115706" y="225287"/>
                </a:cubicBezTo>
                <a:cubicBezTo>
                  <a:pt x="113161" y="225287"/>
                  <a:pt x="111343" y="223487"/>
                  <a:pt x="111343" y="220967"/>
                </a:cubicBezTo>
                <a:lnTo>
                  <a:pt x="111343" y="215207"/>
                </a:lnTo>
                <a:cubicBezTo>
                  <a:pt x="103345" y="214127"/>
                  <a:pt x="96801" y="209088"/>
                  <a:pt x="93893" y="201888"/>
                </a:cubicBezTo>
                <a:cubicBezTo>
                  <a:pt x="92802" y="199728"/>
                  <a:pt x="93893" y="197568"/>
                  <a:pt x="96074" y="196128"/>
                </a:cubicBezTo>
                <a:cubicBezTo>
                  <a:pt x="98255" y="195408"/>
                  <a:pt x="100800" y="196488"/>
                  <a:pt x="101891" y="198648"/>
                </a:cubicBezTo>
                <a:cubicBezTo>
                  <a:pt x="104072" y="203688"/>
                  <a:pt x="109525" y="206928"/>
                  <a:pt x="115706" y="206928"/>
                </a:cubicBezTo>
                <a:cubicBezTo>
                  <a:pt x="123704" y="206928"/>
                  <a:pt x="130248" y="201528"/>
                  <a:pt x="130248" y="194328"/>
                </a:cubicBezTo>
                <a:cubicBezTo>
                  <a:pt x="130248" y="188568"/>
                  <a:pt x="127703" y="181368"/>
                  <a:pt x="115706" y="181368"/>
                </a:cubicBezTo>
                <a:cubicBezTo>
                  <a:pt x="98255" y="181368"/>
                  <a:pt x="92075" y="170209"/>
                  <a:pt x="92075" y="159769"/>
                </a:cubicBezTo>
                <a:cubicBezTo>
                  <a:pt x="92075" y="149329"/>
                  <a:pt x="100437" y="140690"/>
                  <a:pt x="111343" y="138890"/>
                </a:cubicBezTo>
                <a:lnTo>
                  <a:pt x="111343" y="133130"/>
                </a:lnTo>
                <a:cubicBezTo>
                  <a:pt x="111343" y="130610"/>
                  <a:pt x="113161" y="128810"/>
                  <a:pt x="115706" y="128810"/>
                </a:cubicBezTo>
                <a:close/>
                <a:moveTo>
                  <a:pt x="175509" y="105112"/>
                </a:moveTo>
                <a:lnTo>
                  <a:pt x="186670" y="139713"/>
                </a:lnTo>
                <a:lnTo>
                  <a:pt x="216195" y="139713"/>
                </a:lnTo>
                <a:lnTo>
                  <a:pt x="227716" y="105112"/>
                </a:lnTo>
                <a:lnTo>
                  <a:pt x="175509" y="105112"/>
                </a:lnTo>
                <a:close/>
                <a:moveTo>
                  <a:pt x="201433" y="74835"/>
                </a:moveTo>
                <a:cubicBezTo>
                  <a:pt x="203953" y="74835"/>
                  <a:pt x="206113" y="76637"/>
                  <a:pt x="206113" y="79160"/>
                </a:cubicBezTo>
                <a:lnTo>
                  <a:pt x="206113" y="96461"/>
                </a:lnTo>
                <a:lnTo>
                  <a:pt x="233837" y="96461"/>
                </a:lnTo>
                <a:cubicBezTo>
                  <a:pt x="235277" y="96461"/>
                  <a:pt x="236718" y="97182"/>
                  <a:pt x="237438" y="98263"/>
                </a:cubicBezTo>
                <a:cubicBezTo>
                  <a:pt x="238518" y="99345"/>
                  <a:pt x="238518" y="100786"/>
                  <a:pt x="238158" y="102228"/>
                </a:cubicBezTo>
                <a:lnTo>
                  <a:pt x="225556" y="139713"/>
                </a:lnTo>
                <a:lnTo>
                  <a:pt x="233837" y="139713"/>
                </a:lnTo>
                <a:cubicBezTo>
                  <a:pt x="236358" y="139713"/>
                  <a:pt x="238518" y="141515"/>
                  <a:pt x="238518" y="144038"/>
                </a:cubicBezTo>
                <a:cubicBezTo>
                  <a:pt x="238518" y="146201"/>
                  <a:pt x="236358" y="148364"/>
                  <a:pt x="233837" y="148364"/>
                </a:cubicBezTo>
                <a:lnTo>
                  <a:pt x="227716" y="148364"/>
                </a:lnTo>
                <a:lnTo>
                  <a:pt x="227716" y="168548"/>
                </a:lnTo>
                <a:lnTo>
                  <a:pt x="233837" y="168548"/>
                </a:lnTo>
                <a:cubicBezTo>
                  <a:pt x="236358" y="168548"/>
                  <a:pt x="238518" y="170350"/>
                  <a:pt x="238518" y="172873"/>
                </a:cubicBezTo>
                <a:cubicBezTo>
                  <a:pt x="238518" y="175036"/>
                  <a:pt x="236358" y="177198"/>
                  <a:pt x="233837" y="177198"/>
                </a:cubicBezTo>
                <a:lnTo>
                  <a:pt x="227716" y="177198"/>
                </a:lnTo>
                <a:cubicBezTo>
                  <a:pt x="228797" y="228020"/>
                  <a:pt x="248959" y="248925"/>
                  <a:pt x="253640" y="253250"/>
                </a:cubicBezTo>
                <a:lnTo>
                  <a:pt x="255800" y="253250"/>
                </a:lnTo>
                <a:cubicBezTo>
                  <a:pt x="268042" y="253250"/>
                  <a:pt x="277764" y="262621"/>
                  <a:pt x="277764" y="274876"/>
                </a:cubicBezTo>
                <a:lnTo>
                  <a:pt x="277764" y="281724"/>
                </a:lnTo>
                <a:lnTo>
                  <a:pt x="284244" y="281724"/>
                </a:lnTo>
                <a:cubicBezTo>
                  <a:pt x="286765" y="281724"/>
                  <a:pt x="288565" y="283887"/>
                  <a:pt x="288565" y="286049"/>
                </a:cubicBezTo>
                <a:cubicBezTo>
                  <a:pt x="288565" y="288573"/>
                  <a:pt x="286765" y="290375"/>
                  <a:pt x="284244" y="290375"/>
                </a:cubicBezTo>
                <a:lnTo>
                  <a:pt x="118621" y="290375"/>
                </a:lnTo>
                <a:cubicBezTo>
                  <a:pt x="116460" y="290375"/>
                  <a:pt x="114300" y="288573"/>
                  <a:pt x="114300" y="286049"/>
                </a:cubicBezTo>
                <a:cubicBezTo>
                  <a:pt x="114300" y="283887"/>
                  <a:pt x="116460" y="281724"/>
                  <a:pt x="118621" y="281724"/>
                </a:cubicBezTo>
                <a:lnTo>
                  <a:pt x="125102" y="281724"/>
                </a:lnTo>
                <a:lnTo>
                  <a:pt x="125102" y="274876"/>
                </a:lnTo>
                <a:cubicBezTo>
                  <a:pt x="125102" y="262621"/>
                  <a:pt x="134823" y="253250"/>
                  <a:pt x="147065" y="253250"/>
                </a:cubicBezTo>
                <a:lnTo>
                  <a:pt x="149585" y="253250"/>
                </a:lnTo>
                <a:cubicBezTo>
                  <a:pt x="154266" y="248925"/>
                  <a:pt x="174429" y="227659"/>
                  <a:pt x="175509" y="177198"/>
                </a:cubicBezTo>
                <a:lnTo>
                  <a:pt x="169028" y="177198"/>
                </a:lnTo>
                <a:cubicBezTo>
                  <a:pt x="166868" y="177198"/>
                  <a:pt x="164707" y="175036"/>
                  <a:pt x="164707" y="172873"/>
                </a:cubicBezTo>
                <a:cubicBezTo>
                  <a:pt x="164707" y="170350"/>
                  <a:pt x="166868" y="168548"/>
                  <a:pt x="169028" y="168548"/>
                </a:cubicBezTo>
                <a:lnTo>
                  <a:pt x="175509" y="168548"/>
                </a:lnTo>
                <a:lnTo>
                  <a:pt x="175509" y="148364"/>
                </a:lnTo>
                <a:lnTo>
                  <a:pt x="169028" y="148364"/>
                </a:lnTo>
                <a:cubicBezTo>
                  <a:pt x="166868" y="148364"/>
                  <a:pt x="164707" y="146201"/>
                  <a:pt x="164707" y="144038"/>
                </a:cubicBezTo>
                <a:cubicBezTo>
                  <a:pt x="164707" y="141515"/>
                  <a:pt x="166868" y="139713"/>
                  <a:pt x="169028" y="139713"/>
                </a:cubicBezTo>
                <a:lnTo>
                  <a:pt x="177669" y="139713"/>
                </a:lnTo>
                <a:lnTo>
                  <a:pt x="165067" y="102228"/>
                </a:lnTo>
                <a:cubicBezTo>
                  <a:pt x="164707" y="100786"/>
                  <a:pt x="164707" y="99345"/>
                  <a:pt x="165427" y="98263"/>
                </a:cubicBezTo>
                <a:cubicBezTo>
                  <a:pt x="166508" y="97182"/>
                  <a:pt x="167948" y="96461"/>
                  <a:pt x="169028" y="96461"/>
                </a:cubicBezTo>
                <a:lnTo>
                  <a:pt x="197112" y="96461"/>
                </a:lnTo>
                <a:lnTo>
                  <a:pt x="197112" y="79160"/>
                </a:lnTo>
                <a:cubicBezTo>
                  <a:pt x="197112" y="76637"/>
                  <a:pt x="198912" y="74835"/>
                  <a:pt x="201433" y="74835"/>
                </a:cubicBezTo>
                <a:close/>
                <a:moveTo>
                  <a:pt x="83132" y="9408"/>
                </a:moveTo>
                <a:cubicBezTo>
                  <a:pt x="80613" y="8331"/>
                  <a:pt x="77374" y="9049"/>
                  <a:pt x="75215" y="10844"/>
                </a:cubicBezTo>
                <a:cubicBezTo>
                  <a:pt x="73415" y="12999"/>
                  <a:pt x="72695" y="15872"/>
                  <a:pt x="73415" y="18744"/>
                </a:cubicBezTo>
                <a:lnTo>
                  <a:pt x="89250" y="63273"/>
                </a:lnTo>
                <a:cubicBezTo>
                  <a:pt x="92129" y="66864"/>
                  <a:pt x="96448" y="69378"/>
                  <a:pt x="101846" y="71173"/>
                </a:cubicBezTo>
                <a:lnTo>
                  <a:pt x="97887" y="40650"/>
                </a:lnTo>
                <a:cubicBezTo>
                  <a:pt x="97887" y="38136"/>
                  <a:pt x="99327" y="35981"/>
                  <a:pt x="101846" y="35622"/>
                </a:cubicBezTo>
                <a:cubicBezTo>
                  <a:pt x="104365" y="35622"/>
                  <a:pt x="106524" y="37059"/>
                  <a:pt x="106524" y="39572"/>
                </a:cubicBezTo>
                <a:lnTo>
                  <a:pt x="110843" y="73328"/>
                </a:lnTo>
                <a:cubicBezTo>
                  <a:pt x="112642" y="73328"/>
                  <a:pt x="114442" y="73687"/>
                  <a:pt x="116241" y="73687"/>
                </a:cubicBezTo>
                <a:cubicBezTo>
                  <a:pt x="118041" y="73687"/>
                  <a:pt x="119840" y="73328"/>
                  <a:pt x="121639" y="73328"/>
                </a:cubicBezTo>
                <a:lnTo>
                  <a:pt x="125598" y="39572"/>
                </a:lnTo>
                <a:cubicBezTo>
                  <a:pt x="125958" y="37059"/>
                  <a:pt x="128117" y="35622"/>
                  <a:pt x="130636" y="35622"/>
                </a:cubicBezTo>
                <a:cubicBezTo>
                  <a:pt x="132796" y="35981"/>
                  <a:pt x="134955" y="38136"/>
                  <a:pt x="134235" y="40650"/>
                </a:cubicBezTo>
                <a:lnTo>
                  <a:pt x="130636" y="71173"/>
                </a:lnTo>
                <a:cubicBezTo>
                  <a:pt x="135675" y="69378"/>
                  <a:pt x="140353" y="66864"/>
                  <a:pt x="143232" y="63273"/>
                </a:cubicBezTo>
                <a:lnTo>
                  <a:pt x="158707" y="18744"/>
                </a:lnTo>
                <a:cubicBezTo>
                  <a:pt x="159787" y="15872"/>
                  <a:pt x="159067" y="12999"/>
                  <a:pt x="156907" y="10844"/>
                </a:cubicBezTo>
                <a:cubicBezTo>
                  <a:pt x="154748" y="9049"/>
                  <a:pt x="152229" y="8331"/>
                  <a:pt x="148990" y="9408"/>
                </a:cubicBezTo>
                <a:lnTo>
                  <a:pt x="128117" y="17308"/>
                </a:lnTo>
                <a:cubicBezTo>
                  <a:pt x="120560" y="20181"/>
                  <a:pt x="111922" y="20181"/>
                  <a:pt x="104005" y="17308"/>
                </a:cubicBezTo>
                <a:lnTo>
                  <a:pt x="83132" y="9408"/>
                </a:lnTo>
                <a:close/>
                <a:moveTo>
                  <a:pt x="86371" y="1149"/>
                </a:moveTo>
                <a:lnTo>
                  <a:pt x="107244" y="9049"/>
                </a:lnTo>
                <a:cubicBezTo>
                  <a:pt x="113002" y="11203"/>
                  <a:pt x="119480" y="11203"/>
                  <a:pt x="124878" y="9049"/>
                </a:cubicBezTo>
                <a:lnTo>
                  <a:pt x="146111" y="1149"/>
                </a:lnTo>
                <a:cubicBezTo>
                  <a:pt x="152229" y="-1365"/>
                  <a:pt x="158707" y="430"/>
                  <a:pt x="163025" y="4740"/>
                </a:cubicBezTo>
                <a:cubicBezTo>
                  <a:pt x="167704" y="9049"/>
                  <a:pt x="169143" y="15513"/>
                  <a:pt x="166984" y="21258"/>
                </a:cubicBezTo>
                <a:lnTo>
                  <a:pt x="152229" y="63991"/>
                </a:lnTo>
                <a:cubicBezTo>
                  <a:pt x="155468" y="66864"/>
                  <a:pt x="161226" y="71891"/>
                  <a:pt x="168064" y="79433"/>
                </a:cubicBezTo>
                <a:cubicBezTo>
                  <a:pt x="169503" y="81587"/>
                  <a:pt x="169503" y="84101"/>
                  <a:pt x="167704" y="85537"/>
                </a:cubicBezTo>
                <a:cubicBezTo>
                  <a:pt x="165545" y="87333"/>
                  <a:pt x="163025" y="87333"/>
                  <a:pt x="161586" y="85178"/>
                </a:cubicBezTo>
                <a:cubicBezTo>
                  <a:pt x="155468" y="78714"/>
                  <a:pt x="150790" y="74046"/>
                  <a:pt x="147551" y="71532"/>
                </a:cubicBezTo>
                <a:cubicBezTo>
                  <a:pt x="139993" y="78355"/>
                  <a:pt x="128837" y="82305"/>
                  <a:pt x="116241" y="82305"/>
                </a:cubicBezTo>
                <a:cubicBezTo>
                  <a:pt x="103645" y="82305"/>
                  <a:pt x="92129" y="78355"/>
                  <a:pt x="84931" y="71532"/>
                </a:cubicBezTo>
                <a:cubicBezTo>
                  <a:pt x="72336" y="82665"/>
                  <a:pt x="23752" y="130784"/>
                  <a:pt x="24472" y="217686"/>
                </a:cubicBezTo>
                <a:cubicBezTo>
                  <a:pt x="24472" y="230255"/>
                  <a:pt x="20873" y="243182"/>
                  <a:pt x="14035" y="254314"/>
                </a:cubicBezTo>
                <a:cubicBezTo>
                  <a:pt x="11876" y="258624"/>
                  <a:pt x="9357" y="266165"/>
                  <a:pt x="8997" y="276220"/>
                </a:cubicBezTo>
                <a:cubicBezTo>
                  <a:pt x="16914" y="280529"/>
                  <a:pt x="65138" y="280170"/>
                  <a:pt x="88890" y="279811"/>
                </a:cubicBezTo>
                <a:lnTo>
                  <a:pt x="99686" y="279811"/>
                </a:lnTo>
                <a:cubicBezTo>
                  <a:pt x="102206" y="279811"/>
                  <a:pt x="104005" y="281965"/>
                  <a:pt x="104005" y="284120"/>
                </a:cubicBezTo>
                <a:cubicBezTo>
                  <a:pt x="104005" y="286633"/>
                  <a:pt x="102206" y="288429"/>
                  <a:pt x="99686" y="288429"/>
                </a:cubicBezTo>
                <a:lnTo>
                  <a:pt x="88890" y="288788"/>
                </a:lnTo>
                <a:cubicBezTo>
                  <a:pt x="81333" y="288788"/>
                  <a:pt x="74495" y="288788"/>
                  <a:pt x="68017" y="288788"/>
                </a:cubicBezTo>
                <a:cubicBezTo>
                  <a:pt x="28070" y="288788"/>
                  <a:pt x="7917" y="287352"/>
                  <a:pt x="2159" y="281965"/>
                </a:cubicBezTo>
                <a:cubicBezTo>
                  <a:pt x="720" y="280170"/>
                  <a:pt x="0" y="278374"/>
                  <a:pt x="0" y="277297"/>
                </a:cubicBezTo>
                <a:cubicBezTo>
                  <a:pt x="0" y="267242"/>
                  <a:pt x="2519" y="256828"/>
                  <a:pt x="6838" y="250005"/>
                </a:cubicBezTo>
                <a:cubicBezTo>
                  <a:pt x="12596" y="239950"/>
                  <a:pt x="15835" y="228818"/>
                  <a:pt x="15475" y="217686"/>
                </a:cubicBezTo>
                <a:cubicBezTo>
                  <a:pt x="14755" y="123961"/>
                  <a:pt x="67657" y="74405"/>
                  <a:pt x="79893" y="63991"/>
                </a:cubicBezTo>
                <a:lnTo>
                  <a:pt x="65138" y="21258"/>
                </a:lnTo>
                <a:cubicBezTo>
                  <a:pt x="62979" y="15513"/>
                  <a:pt x="64778" y="9049"/>
                  <a:pt x="69457" y="4740"/>
                </a:cubicBezTo>
                <a:cubicBezTo>
                  <a:pt x="73775" y="430"/>
                  <a:pt x="80613" y="-1365"/>
                  <a:pt x="86371" y="1149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08" name="Google Shape;3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6025" y="8578370"/>
            <a:ext cx="3633200" cy="456086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11249613" y="5647375"/>
            <a:ext cx="1405774" cy="1369842"/>
          </a:xfrm>
          <a:custGeom>
            <a:rect b="b" l="l" r="r" t="t"/>
            <a:pathLst>
              <a:path extrusionOk="0" h="293328" w="293328">
                <a:moveTo>
                  <a:pt x="161240" y="190394"/>
                </a:moveTo>
                <a:lnTo>
                  <a:pt x="161240" y="273893"/>
                </a:lnTo>
                <a:cubicBezTo>
                  <a:pt x="161240" y="279652"/>
                  <a:pt x="165919" y="284690"/>
                  <a:pt x="172038" y="284690"/>
                </a:cubicBezTo>
                <a:cubicBezTo>
                  <a:pt x="177796" y="284690"/>
                  <a:pt x="182835" y="279652"/>
                  <a:pt x="182835" y="273893"/>
                </a:cubicBezTo>
                <a:lnTo>
                  <a:pt x="182835" y="205870"/>
                </a:lnTo>
                <a:cubicBezTo>
                  <a:pt x="182835" y="203350"/>
                  <a:pt x="184635" y="201551"/>
                  <a:pt x="187154" y="201551"/>
                </a:cubicBezTo>
                <a:cubicBezTo>
                  <a:pt x="189674" y="201551"/>
                  <a:pt x="191473" y="203350"/>
                  <a:pt x="191473" y="205870"/>
                </a:cubicBezTo>
                <a:lnTo>
                  <a:pt x="191473" y="273893"/>
                </a:lnTo>
                <a:cubicBezTo>
                  <a:pt x="191473" y="279652"/>
                  <a:pt x="196512" y="284690"/>
                  <a:pt x="202270" y="284690"/>
                </a:cubicBezTo>
                <a:cubicBezTo>
                  <a:pt x="208389" y="284690"/>
                  <a:pt x="213068" y="279652"/>
                  <a:pt x="213068" y="273893"/>
                </a:cubicBezTo>
                <a:lnTo>
                  <a:pt x="213068" y="190394"/>
                </a:lnTo>
                <a:lnTo>
                  <a:pt x="161240" y="190394"/>
                </a:lnTo>
                <a:close/>
                <a:moveTo>
                  <a:pt x="187135" y="160338"/>
                </a:moveTo>
                <a:cubicBezTo>
                  <a:pt x="189802" y="160338"/>
                  <a:pt x="191707" y="162624"/>
                  <a:pt x="191707" y="164910"/>
                </a:cubicBezTo>
                <a:cubicBezTo>
                  <a:pt x="191707" y="167577"/>
                  <a:pt x="189802" y="169482"/>
                  <a:pt x="187135" y="169482"/>
                </a:cubicBezTo>
                <a:cubicBezTo>
                  <a:pt x="184468" y="169482"/>
                  <a:pt x="182563" y="167577"/>
                  <a:pt x="182563" y="164910"/>
                </a:cubicBezTo>
                <a:cubicBezTo>
                  <a:pt x="182563" y="162243"/>
                  <a:pt x="184468" y="160338"/>
                  <a:pt x="187135" y="160338"/>
                </a:cubicBezTo>
                <a:close/>
                <a:moveTo>
                  <a:pt x="187135" y="139700"/>
                </a:moveTo>
                <a:cubicBezTo>
                  <a:pt x="189802" y="139700"/>
                  <a:pt x="191707" y="141532"/>
                  <a:pt x="191707" y="144096"/>
                </a:cubicBezTo>
                <a:cubicBezTo>
                  <a:pt x="191707" y="146661"/>
                  <a:pt x="189802" y="148859"/>
                  <a:pt x="187135" y="148859"/>
                </a:cubicBezTo>
                <a:cubicBezTo>
                  <a:pt x="184468" y="148859"/>
                  <a:pt x="182563" y="146661"/>
                  <a:pt x="182563" y="144096"/>
                </a:cubicBezTo>
                <a:cubicBezTo>
                  <a:pt x="182563" y="141532"/>
                  <a:pt x="184468" y="139700"/>
                  <a:pt x="187135" y="139700"/>
                </a:cubicBezTo>
                <a:close/>
                <a:moveTo>
                  <a:pt x="187135" y="117475"/>
                </a:moveTo>
                <a:cubicBezTo>
                  <a:pt x="189802" y="117475"/>
                  <a:pt x="191707" y="119761"/>
                  <a:pt x="191707" y="122047"/>
                </a:cubicBezTo>
                <a:cubicBezTo>
                  <a:pt x="191707" y="124714"/>
                  <a:pt x="189802" y="126619"/>
                  <a:pt x="187135" y="126619"/>
                </a:cubicBezTo>
                <a:cubicBezTo>
                  <a:pt x="184468" y="126619"/>
                  <a:pt x="182563" y="124714"/>
                  <a:pt x="182563" y="122047"/>
                </a:cubicBezTo>
                <a:cubicBezTo>
                  <a:pt x="182563" y="119761"/>
                  <a:pt x="184468" y="117475"/>
                  <a:pt x="187135" y="117475"/>
                </a:cubicBezTo>
                <a:close/>
                <a:moveTo>
                  <a:pt x="96456" y="57586"/>
                </a:moveTo>
                <a:cubicBezTo>
                  <a:pt x="93577" y="60465"/>
                  <a:pt x="93577" y="65144"/>
                  <a:pt x="96456" y="68023"/>
                </a:cubicBezTo>
                <a:lnTo>
                  <a:pt x="153682" y="125969"/>
                </a:lnTo>
                <a:cubicBezTo>
                  <a:pt x="158361" y="130648"/>
                  <a:pt x="161240" y="136767"/>
                  <a:pt x="161240" y="143605"/>
                </a:cubicBezTo>
                <a:lnTo>
                  <a:pt x="161240" y="181396"/>
                </a:lnTo>
                <a:lnTo>
                  <a:pt x="213068" y="181396"/>
                </a:lnTo>
                <a:lnTo>
                  <a:pt x="213068" y="128849"/>
                </a:lnTo>
                <a:cubicBezTo>
                  <a:pt x="213068" y="126329"/>
                  <a:pt x="215227" y="124530"/>
                  <a:pt x="217387" y="124530"/>
                </a:cubicBezTo>
                <a:cubicBezTo>
                  <a:pt x="219906" y="124530"/>
                  <a:pt x="222066" y="126329"/>
                  <a:pt x="222066" y="128849"/>
                </a:cubicBezTo>
                <a:lnTo>
                  <a:pt x="222066" y="187154"/>
                </a:lnTo>
                <a:cubicBezTo>
                  <a:pt x="222066" y="191113"/>
                  <a:pt x="225305" y="194353"/>
                  <a:pt x="229624" y="194353"/>
                </a:cubicBezTo>
                <a:cubicBezTo>
                  <a:pt x="233943" y="194353"/>
                  <a:pt x="237182" y="191113"/>
                  <a:pt x="237182" y="187154"/>
                </a:cubicBezTo>
                <a:lnTo>
                  <a:pt x="237182" y="124890"/>
                </a:lnTo>
                <a:cubicBezTo>
                  <a:pt x="237182" y="114092"/>
                  <a:pt x="228184" y="105454"/>
                  <a:pt x="217387" y="105454"/>
                </a:cubicBezTo>
                <a:lnTo>
                  <a:pt x="166639" y="105454"/>
                </a:lnTo>
                <a:cubicBezTo>
                  <a:pt x="159081" y="105454"/>
                  <a:pt x="151883" y="102575"/>
                  <a:pt x="146124" y="96816"/>
                </a:cubicBezTo>
                <a:lnTo>
                  <a:pt x="106894" y="57586"/>
                </a:lnTo>
                <a:cubicBezTo>
                  <a:pt x="104014" y="54706"/>
                  <a:pt x="98976" y="54706"/>
                  <a:pt x="96456" y="57586"/>
                </a:cubicBezTo>
                <a:close/>
                <a:moveTo>
                  <a:pt x="187325" y="45456"/>
                </a:moveTo>
                <a:cubicBezTo>
                  <a:pt x="178381" y="45456"/>
                  <a:pt x="170869" y="52611"/>
                  <a:pt x="170869" y="61555"/>
                </a:cubicBezTo>
                <a:cubicBezTo>
                  <a:pt x="170869" y="70856"/>
                  <a:pt x="178381" y="78011"/>
                  <a:pt x="187325" y="78011"/>
                </a:cubicBezTo>
                <a:cubicBezTo>
                  <a:pt x="196269" y="78011"/>
                  <a:pt x="203781" y="70856"/>
                  <a:pt x="203781" y="61555"/>
                </a:cubicBezTo>
                <a:cubicBezTo>
                  <a:pt x="203781" y="52611"/>
                  <a:pt x="196269" y="45456"/>
                  <a:pt x="187325" y="45456"/>
                </a:cubicBezTo>
                <a:close/>
                <a:moveTo>
                  <a:pt x="187325" y="36513"/>
                </a:moveTo>
                <a:cubicBezTo>
                  <a:pt x="201277" y="36513"/>
                  <a:pt x="212367" y="47961"/>
                  <a:pt x="212367" y="61555"/>
                </a:cubicBezTo>
                <a:cubicBezTo>
                  <a:pt x="212367" y="75507"/>
                  <a:pt x="201277" y="86955"/>
                  <a:pt x="187325" y="86955"/>
                </a:cubicBezTo>
                <a:cubicBezTo>
                  <a:pt x="173373" y="86955"/>
                  <a:pt x="161925" y="75507"/>
                  <a:pt x="161925" y="61555"/>
                </a:cubicBezTo>
                <a:cubicBezTo>
                  <a:pt x="161925" y="47961"/>
                  <a:pt x="173373" y="36513"/>
                  <a:pt x="187325" y="36513"/>
                </a:cubicBezTo>
                <a:close/>
                <a:moveTo>
                  <a:pt x="4319" y="0"/>
                </a:moveTo>
                <a:lnTo>
                  <a:pt x="289009" y="0"/>
                </a:lnTo>
                <a:cubicBezTo>
                  <a:pt x="291529" y="0"/>
                  <a:pt x="293328" y="1799"/>
                  <a:pt x="293328" y="4679"/>
                </a:cubicBezTo>
                <a:cubicBezTo>
                  <a:pt x="293328" y="6838"/>
                  <a:pt x="291529" y="8998"/>
                  <a:pt x="289009" y="8998"/>
                </a:cubicBezTo>
                <a:lnTo>
                  <a:pt x="275692" y="8998"/>
                </a:lnTo>
                <a:lnTo>
                  <a:pt x="275692" y="164480"/>
                </a:lnTo>
                <a:cubicBezTo>
                  <a:pt x="275692" y="166999"/>
                  <a:pt x="273893" y="168799"/>
                  <a:pt x="271014" y="168799"/>
                </a:cubicBezTo>
                <a:lnTo>
                  <a:pt x="246180" y="168799"/>
                </a:lnTo>
                <a:lnTo>
                  <a:pt x="246180" y="187154"/>
                </a:lnTo>
                <a:cubicBezTo>
                  <a:pt x="246180" y="196152"/>
                  <a:pt x="238622" y="203710"/>
                  <a:pt x="229624" y="203710"/>
                </a:cubicBezTo>
                <a:cubicBezTo>
                  <a:pt x="226744" y="203710"/>
                  <a:pt x="224225" y="202631"/>
                  <a:pt x="222066" y="201551"/>
                </a:cubicBezTo>
                <a:lnTo>
                  <a:pt x="222066" y="273893"/>
                </a:lnTo>
                <a:cubicBezTo>
                  <a:pt x="222066" y="284690"/>
                  <a:pt x="213068" y="293328"/>
                  <a:pt x="202270" y="293328"/>
                </a:cubicBezTo>
                <a:cubicBezTo>
                  <a:pt x="196152" y="293328"/>
                  <a:pt x="190753" y="290449"/>
                  <a:pt x="187154" y="286130"/>
                </a:cubicBezTo>
                <a:cubicBezTo>
                  <a:pt x="183555" y="290449"/>
                  <a:pt x="178156" y="293328"/>
                  <a:pt x="172038" y="293328"/>
                </a:cubicBezTo>
                <a:cubicBezTo>
                  <a:pt x="161240" y="293328"/>
                  <a:pt x="152243" y="284690"/>
                  <a:pt x="152243" y="273893"/>
                </a:cubicBezTo>
                <a:lnTo>
                  <a:pt x="152243" y="143605"/>
                </a:lnTo>
                <a:cubicBezTo>
                  <a:pt x="152243" y="139286"/>
                  <a:pt x="150443" y="135327"/>
                  <a:pt x="147204" y="132088"/>
                </a:cubicBezTo>
                <a:lnTo>
                  <a:pt x="89978" y="74501"/>
                </a:lnTo>
                <a:cubicBezTo>
                  <a:pt x="83859" y="68023"/>
                  <a:pt x="83859" y="57586"/>
                  <a:pt x="89978" y="51107"/>
                </a:cubicBezTo>
                <a:cubicBezTo>
                  <a:pt x="96456" y="44989"/>
                  <a:pt x="106894" y="44989"/>
                  <a:pt x="113372" y="51107"/>
                </a:cubicBezTo>
                <a:lnTo>
                  <a:pt x="152603" y="90698"/>
                </a:lnTo>
                <a:cubicBezTo>
                  <a:pt x="156562" y="94297"/>
                  <a:pt x="161600" y="96456"/>
                  <a:pt x="166639" y="96456"/>
                </a:cubicBezTo>
                <a:lnTo>
                  <a:pt x="217387" y="96456"/>
                </a:lnTo>
                <a:cubicBezTo>
                  <a:pt x="233223" y="96456"/>
                  <a:pt x="246180" y="109053"/>
                  <a:pt x="246180" y="124890"/>
                </a:cubicBezTo>
                <a:lnTo>
                  <a:pt x="246180" y="160161"/>
                </a:lnTo>
                <a:lnTo>
                  <a:pt x="266695" y="160161"/>
                </a:lnTo>
                <a:lnTo>
                  <a:pt x="266695" y="8998"/>
                </a:lnTo>
                <a:lnTo>
                  <a:pt x="26633" y="8998"/>
                </a:lnTo>
                <a:lnTo>
                  <a:pt x="26633" y="160161"/>
                </a:lnTo>
                <a:lnTo>
                  <a:pt x="138566" y="160161"/>
                </a:lnTo>
                <a:cubicBezTo>
                  <a:pt x="141085" y="160161"/>
                  <a:pt x="143245" y="161961"/>
                  <a:pt x="143245" y="164480"/>
                </a:cubicBezTo>
                <a:cubicBezTo>
                  <a:pt x="143245" y="166999"/>
                  <a:pt x="141085" y="168799"/>
                  <a:pt x="138566" y="168799"/>
                </a:cubicBezTo>
                <a:lnTo>
                  <a:pt x="22314" y="168799"/>
                </a:lnTo>
                <a:cubicBezTo>
                  <a:pt x="19795" y="168799"/>
                  <a:pt x="17636" y="166999"/>
                  <a:pt x="17636" y="164480"/>
                </a:cubicBezTo>
                <a:lnTo>
                  <a:pt x="17636" y="8998"/>
                </a:lnTo>
                <a:lnTo>
                  <a:pt x="4319" y="8998"/>
                </a:lnTo>
                <a:cubicBezTo>
                  <a:pt x="1799" y="8998"/>
                  <a:pt x="0" y="6838"/>
                  <a:pt x="0" y="4679"/>
                </a:cubicBezTo>
                <a:cubicBezTo>
                  <a:pt x="0" y="1799"/>
                  <a:pt x="1799" y="0"/>
                  <a:pt x="43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14894125" y="6991675"/>
            <a:ext cx="1460930" cy="1436962"/>
          </a:xfrm>
          <a:custGeom>
            <a:rect b="b" l="l" r="r" t="t"/>
            <a:pathLst>
              <a:path extrusionOk="0" h="304441" w="299678">
                <a:moveTo>
                  <a:pt x="94796" y="247650"/>
                </a:moveTo>
                <a:lnTo>
                  <a:pt x="145785" y="247650"/>
                </a:lnTo>
                <a:cubicBezTo>
                  <a:pt x="148299" y="247650"/>
                  <a:pt x="150453" y="249767"/>
                  <a:pt x="150453" y="252236"/>
                </a:cubicBezTo>
                <a:cubicBezTo>
                  <a:pt x="150453" y="254706"/>
                  <a:pt x="148299" y="256822"/>
                  <a:pt x="145785" y="256822"/>
                </a:cubicBezTo>
                <a:lnTo>
                  <a:pt x="94796" y="256822"/>
                </a:lnTo>
                <a:cubicBezTo>
                  <a:pt x="92282" y="256822"/>
                  <a:pt x="90487" y="254706"/>
                  <a:pt x="90487" y="252236"/>
                </a:cubicBezTo>
                <a:cubicBezTo>
                  <a:pt x="90487" y="249767"/>
                  <a:pt x="92282" y="247650"/>
                  <a:pt x="94796" y="247650"/>
                </a:cubicBezTo>
                <a:close/>
                <a:moveTo>
                  <a:pt x="39632" y="247650"/>
                </a:moveTo>
                <a:lnTo>
                  <a:pt x="71131" y="247650"/>
                </a:lnTo>
                <a:cubicBezTo>
                  <a:pt x="73665" y="247650"/>
                  <a:pt x="75838" y="249767"/>
                  <a:pt x="75838" y="252236"/>
                </a:cubicBezTo>
                <a:cubicBezTo>
                  <a:pt x="75838" y="254706"/>
                  <a:pt x="73665" y="256822"/>
                  <a:pt x="71131" y="256822"/>
                </a:cubicBezTo>
                <a:lnTo>
                  <a:pt x="39632" y="256822"/>
                </a:lnTo>
                <a:cubicBezTo>
                  <a:pt x="36735" y="256822"/>
                  <a:pt x="34925" y="254706"/>
                  <a:pt x="34925" y="252236"/>
                </a:cubicBezTo>
                <a:cubicBezTo>
                  <a:pt x="34925" y="249767"/>
                  <a:pt x="36735" y="247650"/>
                  <a:pt x="39632" y="247650"/>
                </a:cubicBezTo>
                <a:close/>
                <a:moveTo>
                  <a:pt x="197949" y="218849"/>
                </a:moveTo>
                <a:cubicBezTo>
                  <a:pt x="199781" y="217488"/>
                  <a:pt x="203078" y="217488"/>
                  <a:pt x="204910" y="218849"/>
                </a:cubicBezTo>
                <a:cubicBezTo>
                  <a:pt x="205642" y="219869"/>
                  <a:pt x="206009" y="220890"/>
                  <a:pt x="206009" y="222251"/>
                </a:cubicBezTo>
                <a:cubicBezTo>
                  <a:pt x="206009" y="223271"/>
                  <a:pt x="205642" y="224292"/>
                  <a:pt x="204910" y="225312"/>
                </a:cubicBezTo>
                <a:cubicBezTo>
                  <a:pt x="203811" y="225993"/>
                  <a:pt x="202712" y="226673"/>
                  <a:pt x="201613" y="226673"/>
                </a:cubicBezTo>
                <a:cubicBezTo>
                  <a:pt x="200147" y="226673"/>
                  <a:pt x="199048" y="225993"/>
                  <a:pt x="197949" y="225312"/>
                </a:cubicBezTo>
                <a:cubicBezTo>
                  <a:pt x="197216" y="224292"/>
                  <a:pt x="196850" y="223271"/>
                  <a:pt x="196850" y="222251"/>
                </a:cubicBezTo>
                <a:cubicBezTo>
                  <a:pt x="196850" y="220890"/>
                  <a:pt x="197216" y="219869"/>
                  <a:pt x="197949" y="218849"/>
                </a:cubicBezTo>
                <a:close/>
                <a:moveTo>
                  <a:pt x="247473" y="217488"/>
                </a:moveTo>
                <a:cubicBezTo>
                  <a:pt x="249943" y="217488"/>
                  <a:pt x="252059" y="219605"/>
                  <a:pt x="252059" y="222074"/>
                </a:cubicBezTo>
                <a:cubicBezTo>
                  <a:pt x="252059" y="224544"/>
                  <a:pt x="249943" y="226660"/>
                  <a:pt x="247473" y="226660"/>
                </a:cubicBezTo>
                <a:cubicBezTo>
                  <a:pt x="245004" y="226660"/>
                  <a:pt x="242887" y="224544"/>
                  <a:pt x="242887" y="222074"/>
                </a:cubicBezTo>
                <a:cubicBezTo>
                  <a:pt x="242887" y="219605"/>
                  <a:pt x="245004" y="217488"/>
                  <a:pt x="247473" y="217488"/>
                </a:cubicBezTo>
                <a:close/>
                <a:moveTo>
                  <a:pt x="223661" y="217488"/>
                </a:moveTo>
                <a:cubicBezTo>
                  <a:pt x="226131" y="217488"/>
                  <a:pt x="228247" y="219605"/>
                  <a:pt x="228247" y="222074"/>
                </a:cubicBezTo>
                <a:cubicBezTo>
                  <a:pt x="228247" y="224544"/>
                  <a:pt x="226131" y="226660"/>
                  <a:pt x="223661" y="226660"/>
                </a:cubicBezTo>
                <a:cubicBezTo>
                  <a:pt x="221192" y="226660"/>
                  <a:pt x="219075" y="224544"/>
                  <a:pt x="219075" y="222074"/>
                </a:cubicBezTo>
                <a:cubicBezTo>
                  <a:pt x="219075" y="219605"/>
                  <a:pt x="221192" y="217488"/>
                  <a:pt x="223661" y="217488"/>
                </a:cubicBezTo>
                <a:close/>
                <a:moveTo>
                  <a:pt x="197949" y="188686"/>
                </a:moveTo>
                <a:cubicBezTo>
                  <a:pt x="199781" y="187325"/>
                  <a:pt x="203078" y="187325"/>
                  <a:pt x="204910" y="188686"/>
                </a:cubicBezTo>
                <a:cubicBezTo>
                  <a:pt x="205642" y="189706"/>
                  <a:pt x="206009" y="190727"/>
                  <a:pt x="206009" y="191748"/>
                </a:cubicBezTo>
                <a:cubicBezTo>
                  <a:pt x="206009" y="193108"/>
                  <a:pt x="205642" y="194129"/>
                  <a:pt x="204910" y="194809"/>
                </a:cubicBezTo>
                <a:cubicBezTo>
                  <a:pt x="203811" y="195830"/>
                  <a:pt x="202712" y="196510"/>
                  <a:pt x="201613" y="196510"/>
                </a:cubicBezTo>
                <a:cubicBezTo>
                  <a:pt x="200147" y="196510"/>
                  <a:pt x="199048" y="195830"/>
                  <a:pt x="197949" y="194809"/>
                </a:cubicBezTo>
                <a:cubicBezTo>
                  <a:pt x="197216" y="194129"/>
                  <a:pt x="196850" y="193108"/>
                  <a:pt x="196850" y="191748"/>
                </a:cubicBezTo>
                <a:cubicBezTo>
                  <a:pt x="196850" y="190727"/>
                  <a:pt x="197216" y="189706"/>
                  <a:pt x="197949" y="188686"/>
                </a:cubicBezTo>
                <a:close/>
                <a:moveTo>
                  <a:pt x="269698" y="187325"/>
                </a:moveTo>
                <a:cubicBezTo>
                  <a:pt x="272168" y="187325"/>
                  <a:pt x="274284" y="189510"/>
                  <a:pt x="274284" y="191695"/>
                </a:cubicBezTo>
                <a:lnTo>
                  <a:pt x="274284" y="221916"/>
                </a:lnTo>
                <a:cubicBezTo>
                  <a:pt x="274284" y="224464"/>
                  <a:pt x="272168" y="226649"/>
                  <a:pt x="269698" y="226649"/>
                </a:cubicBezTo>
                <a:cubicBezTo>
                  <a:pt x="267229" y="226649"/>
                  <a:pt x="265112" y="224464"/>
                  <a:pt x="265112" y="221916"/>
                </a:cubicBezTo>
                <a:lnTo>
                  <a:pt x="265112" y="191695"/>
                </a:lnTo>
                <a:cubicBezTo>
                  <a:pt x="265112" y="189510"/>
                  <a:pt x="267229" y="187325"/>
                  <a:pt x="269698" y="187325"/>
                </a:cubicBezTo>
                <a:close/>
                <a:moveTo>
                  <a:pt x="247473" y="187325"/>
                </a:moveTo>
                <a:cubicBezTo>
                  <a:pt x="249943" y="187325"/>
                  <a:pt x="252059" y="189442"/>
                  <a:pt x="252059" y="191559"/>
                </a:cubicBezTo>
                <a:cubicBezTo>
                  <a:pt x="252059" y="194381"/>
                  <a:pt x="249943" y="196497"/>
                  <a:pt x="247473" y="196497"/>
                </a:cubicBezTo>
                <a:cubicBezTo>
                  <a:pt x="245004" y="196497"/>
                  <a:pt x="242887" y="194381"/>
                  <a:pt x="242887" y="191559"/>
                </a:cubicBezTo>
                <a:cubicBezTo>
                  <a:pt x="242887" y="189442"/>
                  <a:pt x="245004" y="187325"/>
                  <a:pt x="247473" y="187325"/>
                </a:cubicBezTo>
                <a:close/>
                <a:moveTo>
                  <a:pt x="223661" y="187325"/>
                </a:moveTo>
                <a:cubicBezTo>
                  <a:pt x="226131" y="187325"/>
                  <a:pt x="228247" y="189442"/>
                  <a:pt x="228247" y="191559"/>
                </a:cubicBezTo>
                <a:cubicBezTo>
                  <a:pt x="228247" y="194381"/>
                  <a:pt x="226131" y="196497"/>
                  <a:pt x="223661" y="196497"/>
                </a:cubicBezTo>
                <a:cubicBezTo>
                  <a:pt x="221192" y="196497"/>
                  <a:pt x="219075" y="194381"/>
                  <a:pt x="219075" y="191559"/>
                </a:cubicBezTo>
                <a:cubicBezTo>
                  <a:pt x="219075" y="189442"/>
                  <a:pt x="221192" y="187325"/>
                  <a:pt x="223661" y="187325"/>
                </a:cubicBezTo>
                <a:close/>
                <a:moveTo>
                  <a:pt x="91898" y="180975"/>
                </a:moveTo>
                <a:cubicBezTo>
                  <a:pt x="94367" y="180975"/>
                  <a:pt x="96484" y="182791"/>
                  <a:pt x="96484" y="185334"/>
                </a:cubicBezTo>
                <a:lnTo>
                  <a:pt x="96484" y="218753"/>
                </a:lnTo>
                <a:cubicBezTo>
                  <a:pt x="96484" y="221296"/>
                  <a:pt x="94367" y="223475"/>
                  <a:pt x="91898" y="223475"/>
                </a:cubicBezTo>
                <a:cubicBezTo>
                  <a:pt x="89429" y="223475"/>
                  <a:pt x="87312" y="221296"/>
                  <a:pt x="87312" y="218753"/>
                </a:cubicBezTo>
                <a:lnTo>
                  <a:pt x="87312" y="185334"/>
                </a:lnTo>
                <a:cubicBezTo>
                  <a:pt x="87312" y="182791"/>
                  <a:pt x="89429" y="180975"/>
                  <a:pt x="91898" y="180975"/>
                </a:cubicBezTo>
                <a:close/>
                <a:moveTo>
                  <a:pt x="39687" y="180975"/>
                </a:moveTo>
                <a:cubicBezTo>
                  <a:pt x="42252" y="180975"/>
                  <a:pt x="44084" y="182791"/>
                  <a:pt x="44084" y="185334"/>
                </a:cubicBezTo>
                <a:lnTo>
                  <a:pt x="44084" y="218753"/>
                </a:lnTo>
                <a:cubicBezTo>
                  <a:pt x="44084" y="221296"/>
                  <a:pt x="42252" y="223475"/>
                  <a:pt x="39687" y="223475"/>
                </a:cubicBezTo>
                <a:cubicBezTo>
                  <a:pt x="36757" y="223475"/>
                  <a:pt x="34925" y="221296"/>
                  <a:pt x="34925" y="218753"/>
                </a:cubicBezTo>
                <a:lnTo>
                  <a:pt x="34925" y="185334"/>
                </a:lnTo>
                <a:cubicBezTo>
                  <a:pt x="34925" y="182791"/>
                  <a:pt x="36757" y="180975"/>
                  <a:pt x="39687" y="180975"/>
                </a:cubicBezTo>
                <a:close/>
                <a:moveTo>
                  <a:pt x="66498" y="166688"/>
                </a:moveTo>
                <a:cubicBezTo>
                  <a:pt x="68967" y="166688"/>
                  <a:pt x="71084" y="168877"/>
                  <a:pt x="71084" y="171431"/>
                </a:cubicBezTo>
                <a:lnTo>
                  <a:pt x="71084" y="220318"/>
                </a:lnTo>
                <a:cubicBezTo>
                  <a:pt x="71084" y="222871"/>
                  <a:pt x="68967" y="225060"/>
                  <a:pt x="66498" y="225060"/>
                </a:cubicBezTo>
                <a:cubicBezTo>
                  <a:pt x="64029" y="225060"/>
                  <a:pt x="61912" y="222871"/>
                  <a:pt x="61912" y="220318"/>
                </a:cubicBezTo>
                <a:lnTo>
                  <a:pt x="61912" y="171431"/>
                </a:lnTo>
                <a:cubicBezTo>
                  <a:pt x="61912" y="168877"/>
                  <a:pt x="64029" y="166688"/>
                  <a:pt x="66498" y="166688"/>
                </a:cubicBezTo>
                <a:close/>
                <a:moveTo>
                  <a:pt x="266211" y="160161"/>
                </a:moveTo>
                <a:cubicBezTo>
                  <a:pt x="268043" y="158750"/>
                  <a:pt x="270974" y="158750"/>
                  <a:pt x="272805" y="160161"/>
                </a:cubicBezTo>
                <a:cubicBezTo>
                  <a:pt x="273538" y="161220"/>
                  <a:pt x="274271" y="162278"/>
                  <a:pt x="274271" y="163336"/>
                </a:cubicBezTo>
                <a:cubicBezTo>
                  <a:pt x="274271" y="164747"/>
                  <a:pt x="273538" y="165806"/>
                  <a:pt x="272805" y="166864"/>
                </a:cubicBezTo>
                <a:cubicBezTo>
                  <a:pt x="272073" y="167570"/>
                  <a:pt x="270607" y="167922"/>
                  <a:pt x="269508" y="167922"/>
                </a:cubicBezTo>
                <a:cubicBezTo>
                  <a:pt x="268043" y="167922"/>
                  <a:pt x="266944" y="167570"/>
                  <a:pt x="266211" y="166511"/>
                </a:cubicBezTo>
                <a:cubicBezTo>
                  <a:pt x="265478" y="165806"/>
                  <a:pt x="265112" y="164747"/>
                  <a:pt x="265112" y="163336"/>
                </a:cubicBezTo>
                <a:cubicBezTo>
                  <a:pt x="265112" y="162278"/>
                  <a:pt x="265478" y="161220"/>
                  <a:pt x="266211" y="160161"/>
                </a:cubicBezTo>
                <a:close/>
                <a:moveTo>
                  <a:pt x="197949" y="160161"/>
                </a:moveTo>
                <a:cubicBezTo>
                  <a:pt x="199781" y="158750"/>
                  <a:pt x="203078" y="158750"/>
                  <a:pt x="204910" y="160161"/>
                </a:cubicBezTo>
                <a:cubicBezTo>
                  <a:pt x="205642" y="161220"/>
                  <a:pt x="206009" y="162278"/>
                  <a:pt x="206009" y="163336"/>
                </a:cubicBezTo>
                <a:cubicBezTo>
                  <a:pt x="206009" y="164747"/>
                  <a:pt x="205642" y="165806"/>
                  <a:pt x="204910" y="166864"/>
                </a:cubicBezTo>
                <a:cubicBezTo>
                  <a:pt x="203811" y="167570"/>
                  <a:pt x="202712" y="167922"/>
                  <a:pt x="201613" y="167922"/>
                </a:cubicBezTo>
                <a:cubicBezTo>
                  <a:pt x="200147" y="167922"/>
                  <a:pt x="199048" y="167570"/>
                  <a:pt x="197949" y="166511"/>
                </a:cubicBezTo>
                <a:cubicBezTo>
                  <a:pt x="197216" y="165806"/>
                  <a:pt x="196850" y="164747"/>
                  <a:pt x="196850" y="163336"/>
                </a:cubicBezTo>
                <a:cubicBezTo>
                  <a:pt x="196850" y="162278"/>
                  <a:pt x="197216" y="161220"/>
                  <a:pt x="197949" y="160161"/>
                </a:cubicBezTo>
                <a:close/>
                <a:moveTo>
                  <a:pt x="247473" y="158750"/>
                </a:moveTo>
                <a:cubicBezTo>
                  <a:pt x="249943" y="158750"/>
                  <a:pt x="252059" y="160582"/>
                  <a:pt x="252059" y="163146"/>
                </a:cubicBezTo>
                <a:cubicBezTo>
                  <a:pt x="252059" y="166077"/>
                  <a:pt x="249943" y="167909"/>
                  <a:pt x="247473" y="167909"/>
                </a:cubicBezTo>
                <a:cubicBezTo>
                  <a:pt x="245004" y="167909"/>
                  <a:pt x="242887" y="166077"/>
                  <a:pt x="242887" y="163146"/>
                </a:cubicBezTo>
                <a:cubicBezTo>
                  <a:pt x="242887" y="160582"/>
                  <a:pt x="245004" y="158750"/>
                  <a:pt x="247473" y="158750"/>
                </a:cubicBezTo>
                <a:close/>
                <a:moveTo>
                  <a:pt x="223661" y="158750"/>
                </a:moveTo>
                <a:cubicBezTo>
                  <a:pt x="226131" y="158750"/>
                  <a:pt x="228247" y="160582"/>
                  <a:pt x="228247" y="163146"/>
                </a:cubicBezTo>
                <a:cubicBezTo>
                  <a:pt x="228247" y="166077"/>
                  <a:pt x="226131" y="167909"/>
                  <a:pt x="223661" y="167909"/>
                </a:cubicBezTo>
                <a:cubicBezTo>
                  <a:pt x="221192" y="167909"/>
                  <a:pt x="219075" y="166077"/>
                  <a:pt x="219075" y="163146"/>
                </a:cubicBezTo>
                <a:cubicBezTo>
                  <a:pt x="219075" y="160582"/>
                  <a:pt x="221192" y="158750"/>
                  <a:pt x="223661" y="158750"/>
                </a:cubicBezTo>
                <a:close/>
                <a:moveTo>
                  <a:pt x="118886" y="150813"/>
                </a:moveTo>
                <a:cubicBezTo>
                  <a:pt x="121355" y="150813"/>
                  <a:pt x="123472" y="152972"/>
                  <a:pt x="123472" y="155490"/>
                </a:cubicBezTo>
                <a:lnTo>
                  <a:pt x="123472" y="218802"/>
                </a:lnTo>
                <a:cubicBezTo>
                  <a:pt x="123472" y="221320"/>
                  <a:pt x="121355" y="223479"/>
                  <a:pt x="118886" y="223479"/>
                </a:cubicBezTo>
                <a:cubicBezTo>
                  <a:pt x="116417" y="223479"/>
                  <a:pt x="114300" y="221320"/>
                  <a:pt x="114300" y="218802"/>
                </a:cubicBezTo>
                <a:lnTo>
                  <a:pt x="114300" y="155490"/>
                </a:lnTo>
                <a:cubicBezTo>
                  <a:pt x="114300" y="152972"/>
                  <a:pt x="116417" y="150813"/>
                  <a:pt x="118886" y="150813"/>
                </a:cubicBezTo>
                <a:close/>
                <a:moveTo>
                  <a:pt x="145873" y="134938"/>
                </a:moveTo>
                <a:cubicBezTo>
                  <a:pt x="148343" y="134938"/>
                  <a:pt x="150459" y="137107"/>
                  <a:pt x="150459" y="139636"/>
                </a:cubicBezTo>
                <a:lnTo>
                  <a:pt x="150459" y="218779"/>
                </a:lnTo>
                <a:cubicBezTo>
                  <a:pt x="150459" y="221309"/>
                  <a:pt x="148343" y="223477"/>
                  <a:pt x="145873" y="223477"/>
                </a:cubicBezTo>
                <a:cubicBezTo>
                  <a:pt x="143404" y="223477"/>
                  <a:pt x="141287" y="221309"/>
                  <a:pt x="141287" y="218779"/>
                </a:cubicBezTo>
                <a:lnTo>
                  <a:pt x="141287" y="139636"/>
                </a:lnTo>
                <a:cubicBezTo>
                  <a:pt x="141287" y="137107"/>
                  <a:pt x="143404" y="134938"/>
                  <a:pt x="145873" y="134938"/>
                </a:cubicBezTo>
                <a:close/>
                <a:moveTo>
                  <a:pt x="201562" y="128588"/>
                </a:moveTo>
                <a:lnTo>
                  <a:pt x="271151" y="128588"/>
                </a:lnTo>
                <a:cubicBezTo>
                  <a:pt x="273688" y="128588"/>
                  <a:pt x="275863" y="130704"/>
                  <a:pt x="275863" y="133174"/>
                </a:cubicBezTo>
                <a:cubicBezTo>
                  <a:pt x="275863" y="135644"/>
                  <a:pt x="273688" y="137760"/>
                  <a:pt x="271151" y="137760"/>
                </a:cubicBezTo>
                <a:lnTo>
                  <a:pt x="201562" y="137760"/>
                </a:lnTo>
                <a:cubicBezTo>
                  <a:pt x="198662" y="137760"/>
                  <a:pt x="196850" y="135644"/>
                  <a:pt x="196850" y="133174"/>
                </a:cubicBezTo>
                <a:cubicBezTo>
                  <a:pt x="196850" y="130704"/>
                  <a:pt x="198662" y="128588"/>
                  <a:pt x="201562" y="128588"/>
                </a:cubicBezTo>
                <a:close/>
                <a:moveTo>
                  <a:pt x="184694" y="108908"/>
                </a:moveTo>
                <a:cubicBezTo>
                  <a:pt x="181819" y="108908"/>
                  <a:pt x="179663" y="111065"/>
                  <a:pt x="179663" y="113581"/>
                </a:cubicBezTo>
                <a:lnTo>
                  <a:pt x="179663" y="242618"/>
                </a:lnTo>
                <a:cubicBezTo>
                  <a:pt x="179663" y="245134"/>
                  <a:pt x="181819" y="247291"/>
                  <a:pt x="184694" y="247291"/>
                </a:cubicBezTo>
                <a:lnTo>
                  <a:pt x="286023" y="247291"/>
                </a:lnTo>
                <a:cubicBezTo>
                  <a:pt x="288539" y="247291"/>
                  <a:pt x="290695" y="245134"/>
                  <a:pt x="290695" y="242618"/>
                </a:cubicBezTo>
                <a:lnTo>
                  <a:pt x="290695" y="113581"/>
                </a:lnTo>
                <a:cubicBezTo>
                  <a:pt x="290695" y="111065"/>
                  <a:pt x="288539" y="108908"/>
                  <a:pt x="286023" y="108908"/>
                </a:cubicBezTo>
                <a:lnTo>
                  <a:pt x="184694" y="108908"/>
                </a:lnTo>
                <a:close/>
                <a:moveTo>
                  <a:pt x="39604" y="100013"/>
                </a:moveTo>
                <a:lnTo>
                  <a:pt x="145774" y="100013"/>
                </a:lnTo>
                <a:cubicBezTo>
                  <a:pt x="148293" y="100013"/>
                  <a:pt x="150452" y="101844"/>
                  <a:pt x="150452" y="104409"/>
                </a:cubicBezTo>
                <a:cubicBezTo>
                  <a:pt x="150452" y="107340"/>
                  <a:pt x="148293" y="109171"/>
                  <a:pt x="145774" y="109171"/>
                </a:cubicBezTo>
                <a:lnTo>
                  <a:pt x="39604" y="109171"/>
                </a:lnTo>
                <a:cubicBezTo>
                  <a:pt x="36724" y="109171"/>
                  <a:pt x="34925" y="107340"/>
                  <a:pt x="34925" y="104409"/>
                </a:cubicBezTo>
                <a:cubicBezTo>
                  <a:pt x="34925" y="101844"/>
                  <a:pt x="36724" y="100013"/>
                  <a:pt x="39604" y="100013"/>
                </a:cubicBezTo>
                <a:close/>
                <a:moveTo>
                  <a:pt x="39593" y="65088"/>
                </a:moveTo>
                <a:lnTo>
                  <a:pt x="200119" y="65088"/>
                </a:lnTo>
                <a:cubicBezTo>
                  <a:pt x="202632" y="65088"/>
                  <a:pt x="204428" y="67204"/>
                  <a:pt x="204428" y="69674"/>
                </a:cubicBezTo>
                <a:cubicBezTo>
                  <a:pt x="204428" y="72143"/>
                  <a:pt x="202632" y="74260"/>
                  <a:pt x="200119" y="74260"/>
                </a:cubicBezTo>
                <a:lnTo>
                  <a:pt x="39593" y="74260"/>
                </a:lnTo>
                <a:cubicBezTo>
                  <a:pt x="36720" y="74260"/>
                  <a:pt x="34925" y="72143"/>
                  <a:pt x="34925" y="69674"/>
                </a:cubicBezTo>
                <a:cubicBezTo>
                  <a:pt x="34925" y="67204"/>
                  <a:pt x="36720" y="65088"/>
                  <a:pt x="39593" y="65088"/>
                </a:cubicBezTo>
                <a:close/>
                <a:moveTo>
                  <a:pt x="69350" y="9345"/>
                </a:moveTo>
                <a:lnTo>
                  <a:pt x="69350" y="14018"/>
                </a:lnTo>
                <a:cubicBezTo>
                  <a:pt x="69350" y="21566"/>
                  <a:pt x="75458" y="27676"/>
                  <a:pt x="83004" y="27676"/>
                </a:cubicBezTo>
                <a:lnTo>
                  <a:pt x="157025" y="27676"/>
                </a:lnTo>
                <a:cubicBezTo>
                  <a:pt x="164571" y="27676"/>
                  <a:pt x="170680" y="21566"/>
                  <a:pt x="170680" y="14018"/>
                </a:cubicBezTo>
                <a:lnTo>
                  <a:pt x="170680" y="9345"/>
                </a:lnTo>
                <a:lnTo>
                  <a:pt x="69350" y="9345"/>
                </a:lnTo>
                <a:close/>
                <a:moveTo>
                  <a:pt x="14014" y="9345"/>
                </a:moveTo>
                <a:cubicBezTo>
                  <a:pt x="11139" y="9345"/>
                  <a:pt x="9342" y="11142"/>
                  <a:pt x="9342" y="14018"/>
                </a:cubicBezTo>
                <a:lnTo>
                  <a:pt x="9342" y="290423"/>
                </a:lnTo>
                <a:cubicBezTo>
                  <a:pt x="9342" y="293298"/>
                  <a:pt x="11139" y="295096"/>
                  <a:pt x="14014" y="295096"/>
                </a:cubicBezTo>
                <a:lnTo>
                  <a:pt x="226016" y="295096"/>
                </a:lnTo>
                <a:cubicBezTo>
                  <a:pt x="228531" y="295096"/>
                  <a:pt x="230687" y="293298"/>
                  <a:pt x="230687" y="290423"/>
                </a:cubicBezTo>
                <a:lnTo>
                  <a:pt x="230687" y="256636"/>
                </a:lnTo>
                <a:lnTo>
                  <a:pt x="184694" y="256636"/>
                </a:lnTo>
                <a:cubicBezTo>
                  <a:pt x="176788" y="256636"/>
                  <a:pt x="170680" y="250166"/>
                  <a:pt x="170680" y="242618"/>
                </a:cubicBezTo>
                <a:lnTo>
                  <a:pt x="170680" y="113581"/>
                </a:lnTo>
                <a:cubicBezTo>
                  <a:pt x="170680" y="106033"/>
                  <a:pt x="176788" y="99922"/>
                  <a:pt x="184694" y="99922"/>
                </a:cubicBezTo>
                <a:lnTo>
                  <a:pt x="230687" y="99922"/>
                </a:lnTo>
                <a:lnTo>
                  <a:pt x="230687" y="14018"/>
                </a:lnTo>
                <a:cubicBezTo>
                  <a:pt x="230687" y="11142"/>
                  <a:pt x="228531" y="9345"/>
                  <a:pt x="226016" y="9345"/>
                </a:cubicBezTo>
                <a:lnTo>
                  <a:pt x="179663" y="9345"/>
                </a:lnTo>
                <a:lnTo>
                  <a:pt x="179663" y="14018"/>
                </a:lnTo>
                <a:cubicBezTo>
                  <a:pt x="179663" y="26598"/>
                  <a:pt x="169602" y="37021"/>
                  <a:pt x="157025" y="37021"/>
                </a:cubicBezTo>
                <a:lnTo>
                  <a:pt x="83004" y="37021"/>
                </a:lnTo>
                <a:cubicBezTo>
                  <a:pt x="70428" y="37021"/>
                  <a:pt x="60007" y="26598"/>
                  <a:pt x="60007" y="14018"/>
                </a:cubicBezTo>
                <a:lnTo>
                  <a:pt x="60007" y="9345"/>
                </a:lnTo>
                <a:lnTo>
                  <a:pt x="14014" y="9345"/>
                </a:lnTo>
                <a:close/>
                <a:moveTo>
                  <a:pt x="14014" y="0"/>
                </a:moveTo>
                <a:lnTo>
                  <a:pt x="64679" y="0"/>
                </a:lnTo>
                <a:lnTo>
                  <a:pt x="175351" y="0"/>
                </a:lnTo>
                <a:lnTo>
                  <a:pt x="226016" y="0"/>
                </a:lnTo>
                <a:cubicBezTo>
                  <a:pt x="233562" y="0"/>
                  <a:pt x="239670" y="6110"/>
                  <a:pt x="239670" y="14018"/>
                </a:cubicBezTo>
                <a:lnTo>
                  <a:pt x="239670" y="99922"/>
                </a:lnTo>
                <a:lnTo>
                  <a:pt x="286023" y="99922"/>
                </a:lnTo>
                <a:cubicBezTo>
                  <a:pt x="293569" y="99922"/>
                  <a:pt x="299678" y="106033"/>
                  <a:pt x="299678" y="113581"/>
                </a:cubicBezTo>
                <a:lnTo>
                  <a:pt x="299678" y="242618"/>
                </a:lnTo>
                <a:cubicBezTo>
                  <a:pt x="299678" y="250166"/>
                  <a:pt x="293569" y="256636"/>
                  <a:pt x="286023" y="256636"/>
                </a:cubicBezTo>
                <a:lnTo>
                  <a:pt x="239670" y="256636"/>
                </a:lnTo>
                <a:lnTo>
                  <a:pt x="239670" y="290423"/>
                </a:lnTo>
                <a:cubicBezTo>
                  <a:pt x="239670" y="298330"/>
                  <a:pt x="233562" y="304441"/>
                  <a:pt x="226016" y="304441"/>
                </a:cubicBezTo>
                <a:lnTo>
                  <a:pt x="14014" y="304441"/>
                </a:lnTo>
                <a:cubicBezTo>
                  <a:pt x="6108" y="304441"/>
                  <a:pt x="0" y="298330"/>
                  <a:pt x="0" y="290423"/>
                </a:cubicBezTo>
                <a:lnTo>
                  <a:pt x="0" y="14018"/>
                </a:lnTo>
                <a:cubicBezTo>
                  <a:pt x="0" y="6110"/>
                  <a:pt x="6108" y="0"/>
                  <a:pt x="14014" y="0"/>
                </a:cubicBez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/>
          <p:nvPr/>
        </p:nvSpPr>
        <p:spPr>
          <a:xfrm>
            <a:off x="18010525" y="7432500"/>
            <a:ext cx="21033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</a:pPr>
            <a:r>
              <a:rPr b="1" lang="en-US" sz="3600">
                <a:latin typeface="Nunito"/>
                <a:ea typeface="Nunito"/>
                <a:cs typeface="Nunito"/>
                <a:sym typeface="Nunito"/>
              </a:rPr>
              <a:t>SALLE</a:t>
            </a:r>
            <a:endParaRPr b="1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28"/>
          <p:cNvSpPr txBox="1"/>
          <p:nvPr/>
        </p:nvSpPr>
        <p:spPr>
          <a:xfrm>
            <a:off x="4509125" y="483025"/>
            <a:ext cx="154158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Décisions – </a:t>
            </a:r>
            <a:r>
              <a:rPr b="1" lang="en-US" sz="6700">
                <a:latin typeface="Nunito"/>
                <a:ea typeface="Nunito"/>
                <a:cs typeface="Nunito"/>
                <a:sym typeface="Nunito"/>
              </a:rPr>
              <a:t>Chef cuisinier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9898988" y="3420376"/>
            <a:ext cx="4311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8204C"/>
                </a:solidFill>
                <a:latin typeface="Nunito"/>
                <a:ea typeface="Nunito"/>
                <a:cs typeface="Nunito"/>
                <a:sym typeface="Nunito"/>
              </a:rPr>
              <a:t>AMÉLIORATIONS</a:t>
            </a:r>
            <a:endParaRPr b="1" i="0" sz="3600" u="none" cap="none" strike="noStrike">
              <a:solidFill>
                <a:srgbClr val="08204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2366400" y="7570038"/>
            <a:ext cx="3409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8204C"/>
                </a:solidFill>
                <a:latin typeface="Nunito"/>
                <a:ea typeface="Nunito"/>
                <a:cs typeface="Nunito"/>
                <a:sym typeface="Nunito"/>
              </a:rPr>
              <a:t>MENU</a:t>
            </a:r>
            <a:endParaRPr b="0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28"/>
          <p:cNvSpPr/>
          <p:nvPr/>
        </p:nvSpPr>
        <p:spPr>
          <a:xfrm rot="1355959">
            <a:off x="6162549" y="6017828"/>
            <a:ext cx="6756392" cy="4126641"/>
          </a:xfrm>
          <a:custGeom>
            <a:rect b="b" l="l" r="r" t="t"/>
            <a:pathLst>
              <a:path extrusionOk="0" h="5347" w="8758">
                <a:moveTo>
                  <a:pt x="8757" y="5346"/>
                </a:moveTo>
                <a:lnTo>
                  <a:pt x="2899" y="5346"/>
                </a:lnTo>
                <a:lnTo>
                  <a:pt x="2899" y="5346"/>
                </a:lnTo>
                <a:cubicBezTo>
                  <a:pt x="1182" y="5346"/>
                  <a:pt x="0" y="3605"/>
                  <a:pt x="652" y="2018"/>
                </a:cubicBezTo>
                <a:lnTo>
                  <a:pt x="652" y="2018"/>
                </a:lnTo>
                <a:cubicBezTo>
                  <a:pt x="663" y="1991"/>
                  <a:pt x="675" y="1964"/>
                  <a:pt x="686" y="1937"/>
                </a:cubicBezTo>
                <a:lnTo>
                  <a:pt x="686" y="1937"/>
                </a:lnTo>
                <a:cubicBezTo>
                  <a:pt x="1348" y="370"/>
                  <a:pt x="3411" y="0"/>
                  <a:pt x="4614" y="1203"/>
                </a:cubicBezTo>
                <a:lnTo>
                  <a:pt x="8757" y="5346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0" name="Google Shape;320;p28"/>
          <p:cNvSpPr/>
          <p:nvPr/>
        </p:nvSpPr>
        <p:spPr>
          <a:xfrm rot="1355956">
            <a:off x="9280423" y="3801818"/>
            <a:ext cx="4126641" cy="6756407"/>
          </a:xfrm>
          <a:custGeom>
            <a:rect b="b" l="l" r="r" t="t"/>
            <a:pathLst>
              <a:path extrusionOk="0" h="8759" w="5347">
                <a:moveTo>
                  <a:pt x="5346" y="2901"/>
                </a:moveTo>
                <a:lnTo>
                  <a:pt x="5346" y="8758"/>
                </a:lnTo>
                <a:lnTo>
                  <a:pt x="1204" y="4616"/>
                </a:lnTo>
                <a:lnTo>
                  <a:pt x="1204" y="4616"/>
                </a:lnTo>
                <a:cubicBezTo>
                  <a:pt x="0" y="3412"/>
                  <a:pt x="369" y="1350"/>
                  <a:pt x="1936" y="687"/>
                </a:cubicBezTo>
                <a:lnTo>
                  <a:pt x="1936" y="687"/>
                </a:lnTo>
                <a:cubicBezTo>
                  <a:pt x="1963" y="676"/>
                  <a:pt x="1989" y="664"/>
                  <a:pt x="2016" y="653"/>
                </a:cubicBezTo>
                <a:lnTo>
                  <a:pt x="2016" y="653"/>
                </a:lnTo>
                <a:cubicBezTo>
                  <a:pt x="3604" y="0"/>
                  <a:pt x="5346" y="1184"/>
                  <a:pt x="5346" y="290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1" name="Google Shape;321;p28"/>
          <p:cNvSpPr/>
          <p:nvPr/>
        </p:nvSpPr>
        <p:spPr>
          <a:xfrm rot="1355956">
            <a:off x="13233272" y="5447165"/>
            <a:ext cx="4126641" cy="6756407"/>
          </a:xfrm>
          <a:custGeom>
            <a:rect b="b" l="l" r="r" t="t"/>
            <a:pathLst>
              <a:path extrusionOk="0" h="8759" w="5347">
                <a:moveTo>
                  <a:pt x="4143" y="4616"/>
                </a:moveTo>
                <a:lnTo>
                  <a:pt x="0" y="8758"/>
                </a:lnTo>
                <a:lnTo>
                  <a:pt x="0" y="2901"/>
                </a:lnTo>
                <a:lnTo>
                  <a:pt x="0" y="2901"/>
                </a:lnTo>
                <a:cubicBezTo>
                  <a:pt x="0" y="1184"/>
                  <a:pt x="1742" y="0"/>
                  <a:pt x="3330" y="653"/>
                </a:cubicBezTo>
                <a:lnTo>
                  <a:pt x="3330" y="653"/>
                </a:lnTo>
                <a:cubicBezTo>
                  <a:pt x="3357" y="664"/>
                  <a:pt x="3383" y="676"/>
                  <a:pt x="3410" y="687"/>
                </a:cubicBezTo>
                <a:lnTo>
                  <a:pt x="3410" y="687"/>
                </a:lnTo>
                <a:cubicBezTo>
                  <a:pt x="4978" y="1350"/>
                  <a:pt x="5346" y="3412"/>
                  <a:pt x="4143" y="4616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2" name="Google Shape;322;p28"/>
          <p:cNvSpPr/>
          <p:nvPr/>
        </p:nvSpPr>
        <p:spPr>
          <a:xfrm rot="1355953">
            <a:off x="7004540" y="6437752"/>
            <a:ext cx="2802574" cy="272152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" name="Google Shape;323;p28"/>
          <p:cNvSpPr/>
          <p:nvPr/>
        </p:nvSpPr>
        <p:spPr>
          <a:xfrm rot="1355953">
            <a:off x="10563782" y="4878289"/>
            <a:ext cx="2802574" cy="272152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28"/>
          <p:cNvSpPr/>
          <p:nvPr/>
        </p:nvSpPr>
        <p:spPr>
          <a:xfrm rot="1355957">
            <a:off x="14119623" y="6278934"/>
            <a:ext cx="2940230" cy="2862111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9832882" y="8364300"/>
            <a:ext cx="4444125" cy="41266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6" name="Google Shape;3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2113" y="8705382"/>
            <a:ext cx="3633200" cy="45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/>
          <p:nvPr/>
        </p:nvSpPr>
        <p:spPr>
          <a:xfrm rot="-5402060">
            <a:off x="11344954" y="5407901"/>
            <a:ext cx="1215099" cy="1553560"/>
          </a:xfrm>
          <a:custGeom>
            <a:rect b="b" l="l" r="r" t="t"/>
            <a:pathLst>
              <a:path extrusionOk="0" h="291338" w="291216">
                <a:moveTo>
                  <a:pt x="112459" y="98079"/>
                </a:moveTo>
                <a:lnTo>
                  <a:pt x="97635" y="112490"/>
                </a:lnTo>
                <a:lnTo>
                  <a:pt x="119691" y="134468"/>
                </a:lnTo>
                <a:cubicBezTo>
                  <a:pt x="121499" y="136269"/>
                  <a:pt x="121499" y="139151"/>
                  <a:pt x="119691" y="140953"/>
                </a:cubicBezTo>
                <a:lnTo>
                  <a:pt x="97635" y="162570"/>
                </a:lnTo>
                <a:lnTo>
                  <a:pt x="112459" y="177341"/>
                </a:lnTo>
                <a:lnTo>
                  <a:pt x="134153" y="155364"/>
                </a:lnTo>
                <a:cubicBezTo>
                  <a:pt x="135238" y="154643"/>
                  <a:pt x="136323" y="153923"/>
                  <a:pt x="137407" y="153923"/>
                </a:cubicBezTo>
                <a:cubicBezTo>
                  <a:pt x="138854" y="153923"/>
                  <a:pt x="139938" y="154643"/>
                  <a:pt x="140662" y="155364"/>
                </a:cubicBezTo>
                <a:lnTo>
                  <a:pt x="162356" y="177341"/>
                </a:lnTo>
                <a:lnTo>
                  <a:pt x="177180" y="162570"/>
                </a:lnTo>
                <a:lnTo>
                  <a:pt x="155124" y="140953"/>
                </a:lnTo>
                <a:cubicBezTo>
                  <a:pt x="153316" y="139151"/>
                  <a:pt x="153316" y="136269"/>
                  <a:pt x="155124" y="134468"/>
                </a:cubicBezTo>
                <a:lnTo>
                  <a:pt x="177180" y="112490"/>
                </a:lnTo>
                <a:lnTo>
                  <a:pt x="162356" y="98079"/>
                </a:lnTo>
                <a:lnTo>
                  <a:pt x="140662" y="120056"/>
                </a:lnTo>
                <a:cubicBezTo>
                  <a:pt x="138854" y="121858"/>
                  <a:pt x="135961" y="121858"/>
                  <a:pt x="134153" y="120056"/>
                </a:cubicBezTo>
                <a:lnTo>
                  <a:pt x="112459" y="98079"/>
                </a:lnTo>
                <a:close/>
                <a:moveTo>
                  <a:pt x="109205" y="88712"/>
                </a:moveTo>
                <a:cubicBezTo>
                  <a:pt x="111013" y="86910"/>
                  <a:pt x="113906" y="86910"/>
                  <a:pt x="115714" y="88712"/>
                </a:cubicBezTo>
                <a:lnTo>
                  <a:pt x="137407" y="110689"/>
                </a:lnTo>
                <a:lnTo>
                  <a:pt x="159463" y="88712"/>
                </a:lnTo>
                <a:cubicBezTo>
                  <a:pt x="160909" y="86910"/>
                  <a:pt x="164163" y="86910"/>
                  <a:pt x="165610" y="88712"/>
                </a:cubicBezTo>
                <a:lnTo>
                  <a:pt x="186580" y="109608"/>
                </a:lnTo>
                <a:cubicBezTo>
                  <a:pt x="188027" y="111409"/>
                  <a:pt x="188027" y="114292"/>
                  <a:pt x="186580" y="115733"/>
                </a:cubicBezTo>
                <a:lnTo>
                  <a:pt x="164525" y="137710"/>
                </a:lnTo>
                <a:lnTo>
                  <a:pt x="186580" y="159687"/>
                </a:lnTo>
                <a:cubicBezTo>
                  <a:pt x="188027" y="161129"/>
                  <a:pt x="188027" y="164011"/>
                  <a:pt x="186580" y="165812"/>
                </a:cubicBezTo>
                <a:lnTo>
                  <a:pt x="165610" y="186709"/>
                </a:lnTo>
                <a:cubicBezTo>
                  <a:pt x="164886" y="187429"/>
                  <a:pt x="163802" y="188150"/>
                  <a:pt x="162356" y="188150"/>
                </a:cubicBezTo>
                <a:cubicBezTo>
                  <a:pt x="161632" y="188150"/>
                  <a:pt x="160186" y="187429"/>
                  <a:pt x="159463" y="186709"/>
                </a:cubicBezTo>
                <a:lnTo>
                  <a:pt x="137407" y="164731"/>
                </a:lnTo>
                <a:lnTo>
                  <a:pt x="115714" y="186709"/>
                </a:lnTo>
                <a:cubicBezTo>
                  <a:pt x="114629" y="187429"/>
                  <a:pt x="113544" y="188150"/>
                  <a:pt x="112459" y="188150"/>
                </a:cubicBezTo>
                <a:cubicBezTo>
                  <a:pt x="111013" y="188150"/>
                  <a:pt x="109928" y="187429"/>
                  <a:pt x="109205" y="186709"/>
                </a:cubicBezTo>
                <a:lnTo>
                  <a:pt x="88235" y="165812"/>
                </a:lnTo>
                <a:cubicBezTo>
                  <a:pt x="86788" y="164011"/>
                  <a:pt x="86788" y="161129"/>
                  <a:pt x="88235" y="159687"/>
                </a:cubicBezTo>
                <a:lnTo>
                  <a:pt x="110290" y="137710"/>
                </a:lnTo>
                <a:lnTo>
                  <a:pt x="88235" y="115733"/>
                </a:lnTo>
                <a:cubicBezTo>
                  <a:pt x="86788" y="114292"/>
                  <a:pt x="86788" y="111409"/>
                  <a:pt x="88235" y="109608"/>
                </a:cubicBezTo>
                <a:lnTo>
                  <a:pt x="109205" y="88712"/>
                </a:lnTo>
                <a:close/>
                <a:moveTo>
                  <a:pt x="136702" y="59026"/>
                </a:moveTo>
                <a:cubicBezTo>
                  <a:pt x="93841" y="59026"/>
                  <a:pt x="58544" y="93603"/>
                  <a:pt x="58544" y="136824"/>
                </a:cubicBezTo>
                <a:cubicBezTo>
                  <a:pt x="58544" y="180045"/>
                  <a:pt x="93841" y="214621"/>
                  <a:pt x="136702" y="214621"/>
                </a:cubicBezTo>
                <a:cubicBezTo>
                  <a:pt x="179563" y="214621"/>
                  <a:pt x="214859" y="180045"/>
                  <a:pt x="214859" y="136824"/>
                </a:cubicBezTo>
                <a:cubicBezTo>
                  <a:pt x="214859" y="93603"/>
                  <a:pt x="179563" y="59026"/>
                  <a:pt x="136702" y="59026"/>
                </a:cubicBezTo>
                <a:close/>
                <a:moveTo>
                  <a:pt x="7039" y="1039"/>
                </a:moveTo>
                <a:lnTo>
                  <a:pt x="77633" y="56505"/>
                </a:lnTo>
                <a:cubicBezTo>
                  <a:pt x="79434" y="57946"/>
                  <a:pt x="79794" y="60467"/>
                  <a:pt x="78354" y="62628"/>
                </a:cubicBezTo>
                <a:cubicBezTo>
                  <a:pt x="76553" y="64429"/>
                  <a:pt x="74031" y="64789"/>
                  <a:pt x="72231" y="63348"/>
                </a:cubicBezTo>
                <a:lnTo>
                  <a:pt x="30451" y="30573"/>
                </a:lnTo>
                <a:lnTo>
                  <a:pt x="70430" y="80997"/>
                </a:lnTo>
                <a:cubicBezTo>
                  <a:pt x="86277" y="61908"/>
                  <a:pt x="110049" y="50022"/>
                  <a:pt x="136702" y="50022"/>
                </a:cubicBezTo>
                <a:cubicBezTo>
                  <a:pt x="184605" y="50022"/>
                  <a:pt x="223504" y="88921"/>
                  <a:pt x="223504" y="136824"/>
                </a:cubicBezTo>
                <a:cubicBezTo>
                  <a:pt x="223504" y="147269"/>
                  <a:pt x="221703" y="157354"/>
                  <a:pt x="218101" y="166718"/>
                </a:cubicBezTo>
                <a:lnTo>
                  <a:pt x="251237" y="192651"/>
                </a:lnTo>
                <a:lnTo>
                  <a:pt x="283652" y="160235"/>
                </a:lnTo>
                <a:cubicBezTo>
                  <a:pt x="285093" y="158794"/>
                  <a:pt x="286894" y="158434"/>
                  <a:pt x="288335" y="159155"/>
                </a:cubicBezTo>
                <a:cubicBezTo>
                  <a:pt x="290136" y="159875"/>
                  <a:pt x="291216" y="161676"/>
                  <a:pt x="291216" y="163477"/>
                </a:cubicBezTo>
                <a:lnTo>
                  <a:pt x="291216" y="287016"/>
                </a:lnTo>
                <a:cubicBezTo>
                  <a:pt x="291216" y="289177"/>
                  <a:pt x="289055" y="291338"/>
                  <a:pt x="286894" y="291338"/>
                </a:cubicBezTo>
                <a:lnTo>
                  <a:pt x="163355" y="291338"/>
                </a:lnTo>
                <a:cubicBezTo>
                  <a:pt x="161554" y="291338"/>
                  <a:pt x="159753" y="290257"/>
                  <a:pt x="159033" y="288457"/>
                </a:cubicBezTo>
                <a:cubicBezTo>
                  <a:pt x="158673" y="287016"/>
                  <a:pt x="158673" y="284855"/>
                  <a:pt x="160113" y="283774"/>
                </a:cubicBezTo>
                <a:lnTo>
                  <a:pt x="192529" y="250999"/>
                </a:lnTo>
                <a:lnTo>
                  <a:pt x="175601" y="229388"/>
                </a:lnTo>
                <a:cubicBezTo>
                  <a:pt x="174160" y="227587"/>
                  <a:pt x="174520" y="225066"/>
                  <a:pt x="176321" y="223265"/>
                </a:cubicBezTo>
                <a:cubicBezTo>
                  <a:pt x="178122" y="221825"/>
                  <a:pt x="181003" y="222185"/>
                  <a:pt x="182804" y="223986"/>
                </a:cubicBezTo>
                <a:lnTo>
                  <a:pt x="201893" y="248838"/>
                </a:lnTo>
                <a:cubicBezTo>
                  <a:pt x="203334" y="250638"/>
                  <a:pt x="203334" y="253160"/>
                  <a:pt x="201533" y="254600"/>
                </a:cubicBezTo>
                <a:lnTo>
                  <a:pt x="174160" y="282334"/>
                </a:lnTo>
                <a:lnTo>
                  <a:pt x="282212" y="282334"/>
                </a:lnTo>
                <a:lnTo>
                  <a:pt x="282212" y="173922"/>
                </a:lnTo>
                <a:lnTo>
                  <a:pt x="254478" y="201655"/>
                </a:lnTo>
                <a:cubicBezTo>
                  <a:pt x="253038" y="203456"/>
                  <a:pt x="250517" y="203456"/>
                  <a:pt x="248716" y="202015"/>
                </a:cubicBezTo>
                <a:lnTo>
                  <a:pt x="214499" y="175362"/>
                </a:lnTo>
                <a:cubicBezTo>
                  <a:pt x="200092" y="203816"/>
                  <a:pt x="170918" y="223626"/>
                  <a:pt x="136702" y="223626"/>
                </a:cubicBezTo>
                <a:cubicBezTo>
                  <a:pt x="88799" y="223626"/>
                  <a:pt x="49900" y="184727"/>
                  <a:pt x="49900" y="136824"/>
                </a:cubicBezTo>
                <a:cubicBezTo>
                  <a:pt x="49900" y="118815"/>
                  <a:pt x="55303" y="102247"/>
                  <a:pt x="65027" y="88561"/>
                </a:cubicBezTo>
                <a:lnTo>
                  <a:pt x="917" y="7161"/>
                </a:lnTo>
                <a:cubicBezTo>
                  <a:pt x="-524" y="5361"/>
                  <a:pt x="-164" y="2839"/>
                  <a:pt x="1277" y="1399"/>
                </a:cubicBezTo>
                <a:cubicBezTo>
                  <a:pt x="3078" y="-402"/>
                  <a:pt x="5239" y="-402"/>
                  <a:pt x="7039" y="1039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7810799" y="7110049"/>
            <a:ext cx="1167150" cy="1376925"/>
          </a:xfrm>
          <a:custGeom>
            <a:rect b="b" l="l" r="r" t="t"/>
            <a:pathLst>
              <a:path extrusionOk="0" h="1555" w="1271">
                <a:moveTo>
                  <a:pt x="1081" y="720"/>
                </a:moveTo>
                <a:lnTo>
                  <a:pt x="1081" y="720"/>
                </a:lnTo>
                <a:lnTo>
                  <a:pt x="1079" y="722"/>
                </a:lnTo>
                <a:cubicBezTo>
                  <a:pt x="1012" y="754"/>
                  <a:pt x="929" y="747"/>
                  <a:pt x="868" y="703"/>
                </a:cubicBezTo>
                <a:cubicBezTo>
                  <a:pt x="865" y="703"/>
                  <a:pt x="863" y="701"/>
                  <a:pt x="859" y="701"/>
                </a:cubicBezTo>
                <a:cubicBezTo>
                  <a:pt x="895" y="652"/>
                  <a:pt x="918" y="595"/>
                  <a:pt x="918" y="529"/>
                </a:cubicBezTo>
                <a:cubicBezTo>
                  <a:pt x="918" y="510"/>
                  <a:pt x="901" y="495"/>
                  <a:pt x="882" y="495"/>
                </a:cubicBezTo>
                <a:cubicBezTo>
                  <a:pt x="863" y="495"/>
                  <a:pt x="846" y="510"/>
                  <a:pt x="846" y="529"/>
                </a:cubicBezTo>
                <a:cubicBezTo>
                  <a:pt x="846" y="646"/>
                  <a:pt x="751" y="741"/>
                  <a:pt x="635" y="741"/>
                </a:cubicBezTo>
                <a:cubicBezTo>
                  <a:pt x="616" y="741"/>
                  <a:pt x="601" y="758"/>
                  <a:pt x="601" y="777"/>
                </a:cubicBezTo>
                <a:cubicBezTo>
                  <a:pt x="601" y="796"/>
                  <a:pt x="616" y="813"/>
                  <a:pt x="635" y="813"/>
                </a:cubicBezTo>
                <a:cubicBezTo>
                  <a:pt x="705" y="813"/>
                  <a:pt x="766" y="788"/>
                  <a:pt x="815" y="747"/>
                </a:cubicBezTo>
                <a:cubicBezTo>
                  <a:pt x="819" y="754"/>
                  <a:pt x="821" y="758"/>
                  <a:pt x="827" y="762"/>
                </a:cubicBezTo>
                <a:cubicBezTo>
                  <a:pt x="874" y="794"/>
                  <a:pt x="931" y="813"/>
                  <a:pt x="988" y="813"/>
                </a:cubicBezTo>
                <a:cubicBezTo>
                  <a:pt x="1012" y="813"/>
                  <a:pt x="1033" y="809"/>
                  <a:pt x="1056" y="804"/>
                </a:cubicBezTo>
                <a:cubicBezTo>
                  <a:pt x="1037" y="961"/>
                  <a:pt x="1026" y="1118"/>
                  <a:pt x="1024" y="1270"/>
                </a:cubicBezTo>
                <a:lnTo>
                  <a:pt x="846" y="1270"/>
                </a:lnTo>
                <a:lnTo>
                  <a:pt x="846" y="1240"/>
                </a:lnTo>
                <a:cubicBezTo>
                  <a:pt x="846" y="1145"/>
                  <a:pt x="859" y="1052"/>
                  <a:pt x="880" y="961"/>
                </a:cubicBezTo>
                <a:cubicBezTo>
                  <a:pt x="887" y="942"/>
                  <a:pt x="874" y="923"/>
                  <a:pt x="855" y="919"/>
                </a:cubicBezTo>
                <a:cubicBezTo>
                  <a:pt x="836" y="915"/>
                  <a:pt x="817" y="925"/>
                  <a:pt x="813" y="944"/>
                </a:cubicBezTo>
                <a:cubicBezTo>
                  <a:pt x="789" y="1042"/>
                  <a:pt x="777" y="1141"/>
                  <a:pt x="777" y="1240"/>
                </a:cubicBezTo>
                <a:lnTo>
                  <a:pt x="777" y="1270"/>
                </a:lnTo>
                <a:lnTo>
                  <a:pt x="671" y="1270"/>
                </a:lnTo>
                <a:lnTo>
                  <a:pt x="671" y="953"/>
                </a:lnTo>
                <a:cubicBezTo>
                  <a:pt x="671" y="934"/>
                  <a:pt x="656" y="919"/>
                  <a:pt x="635" y="919"/>
                </a:cubicBezTo>
                <a:cubicBezTo>
                  <a:pt x="616" y="919"/>
                  <a:pt x="601" y="934"/>
                  <a:pt x="601" y="953"/>
                </a:cubicBezTo>
                <a:lnTo>
                  <a:pt x="601" y="1270"/>
                </a:lnTo>
                <a:lnTo>
                  <a:pt x="495" y="1270"/>
                </a:lnTo>
                <a:lnTo>
                  <a:pt x="495" y="1240"/>
                </a:lnTo>
                <a:cubicBezTo>
                  <a:pt x="495" y="1141"/>
                  <a:pt x="482" y="1042"/>
                  <a:pt x="457" y="944"/>
                </a:cubicBezTo>
                <a:cubicBezTo>
                  <a:pt x="453" y="925"/>
                  <a:pt x="434" y="915"/>
                  <a:pt x="415" y="919"/>
                </a:cubicBezTo>
                <a:cubicBezTo>
                  <a:pt x="396" y="923"/>
                  <a:pt x="385" y="942"/>
                  <a:pt x="389" y="961"/>
                </a:cubicBezTo>
                <a:cubicBezTo>
                  <a:pt x="413" y="1052"/>
                  <a:pt x="423" y="1145"/>
                  <a:pt x="423" y="1240"/>
                </a:cubicBezTo>
                <a:lnTo>
                  <a:pt x="423" y="1270"/>
                </a:lnTo>
                <a:lnTo>
                  <a:pt x="247" y="1270"/>
                </a:lnTo>
                <a:cubicBezTo>
                  <a:pt x="245" y="1118"/>
                  <a:pt x="235" y="961"/>
                  <a:pt x="216" y="804"/>
                </a:cubicBezTo>
                <a:cubicBezTo>
                  <a:pt x="237" y="809"/>
                  <a:pt x="260" y="813"/>
                  <a:pt x="283" y="813"/>
                </a:cubicBezTo>
                <a:cubicBezTo>
                  <a:pt x="357" y="813"/>
                  <a:pt x="427" y="783"/>
                  <a:pt x="480" y="732"/>
                </a:cubicBezTo>
                <a:cubicBezTo>
                  <a:pt x="495" y="718"/>
                  <a:pt x="495" y="696"/>
                  <a:pt x="480" y="682"/>
                </a:cubicBezTo>
                <a:cubicBezTo>
                  <a:pt x="468" y="667"/>
                  <a:pt x="444" y="667"/>
                  <a:pt x="432" y="682"/>
                </a:cubicBezTo>
                <a:cubicBezTo>
                  <a:pt x="391" y="720"/>
                  <a:pt x="338" y="741"/>
                  <a:pt x="283" y="741"/>
                </a:cubicBezTo>
                <a:cubicBezTo>
                  <a:pt x="250" y="741"/>
                  <a:pt x="216" y="732"/>
                  <a:pt x="186" y="718"/>
                </a:cubicBezTo>
                <a:cubicBezTo>
                  <a:pt x="116" y="682"/>
                  <a:pt x="72" y="610"/>
                  <a:pt x="72" y="529"/>
                </a:cubicBezTo>
                <a:cubicBezTo>
                  <a:pt x="72" y="447"/>
                  <a:pt x="120" y="373"/>
                  <a:pt x="194" y="339"/>
                </a:cubicBezTo>
                <a:cubicBezTo>
                  <a:pt x="184" y="379"/>
                  <a:pt x="178" y="419"/>
                  <a:pt x="178" y="459"/>
                </a:cubicBezTo>
                <a:cubicBezTo>
                  <a:pt x="178" y="478"/>
                  <a:pt x="192" y="495"/>
                  <a:pt x="211" y="495"/>
                </a:cubicBezTo>
                <a:cubicBezTo>
                  <a:pt x="233" y="495"/>
                  <a:pt x="247" y="478"/>
                  <a:pt x="247" y="459"/>
                </a:cubicBezTo>
                <a:cubicBezTo>
                  <a:pt x="247" y="404"/>
                  <a:pt x="258" y="351"/>
                  <a:pt x="281" y="301"/>
                </a:cubicBezTo>
                <a:cubicBezTo>
                  <a:pt x="345" y="161"/>
                  <a:pt x="484" y="72"/>
                  <a:pt x="635" y="72"/>
                </a:cubicBezTo>
                <a:cubicBezTo>
                  <a:pt x="787" y="72"/>
                  <a:pt x="927" y="161"/>
                  <a:pt x="988" y="301"/>
                </a:cubicBezTo>
                <a:cubicBezTo>
                  <a:pt x="995" y="311"/>
                  <a:pt x="1005" y="320"/>
                  <a:pt x="1016" y="320"/>
                </a:cubicBezTo>
                <a:cubicBezTo>
                  <a:pt x="1122" y="335"/>
                  <a:pt x="1200" y="423"/>
                  <a:pt x="1200" y="529"/>
                </a:cubicBezTo>
                <a:cubicBezTo>
                  <a:pt x="1200" y="612"/>
                  <a:pt x="1155" y="684"/>
                  <a:pt x="1081" y="720"/>
                </a:cubicBezTo>
                <a:close/>
                <a:moveTo>
                  <a:pt x="1058" y="1482"/>
                </a:moveTo>
                <a:lnTo>
                  <a:pt x="211" y="1482"/>
                </a:lnTo>
                <a:lnTo>
                  <a:pt x="211" y="1342"/>
                </a:lnTo>
                <a:lnTo>
                  <a:pt x="1058" y="1342"/>
                </a:lnTo>
                <a:lnTo>
                  <a:pt x="1058" y="1482"/>
                </a:lnTo>
                <a:close/>
                <a:moveTo>
                  <a:pt x="1045" y="254"/>
                </a:moveTo>
                <a:lnTo>
                  <a:pt x="1045" y="254"/>
                </a:lnTo>
                <a:cubicBezTo>
                  <a:pt x="967" y="100"/>
                  <a:pt x="808" y="0"/>
                  <a:pt x="635" y="0"/>
                </a:cubicBezTo>
                <a:cubicBezTo>
                  <a:pt x="461" y="0"/>
                  <a:pt x="302" y="100"/>
                  <a:pt x="226" y="254"/>
                </a:cubicBezTo>
                <a:cubicBezTo>
                  <a:pt x="97" y="280"/>
                  <a:pt x="0" y="396"/>
                  <a:pt x="0" y="529"/>
                </a:cubicBezTo>
                <a:cubicBezTo>
                  <a:pt x="0" y="629"/>
                  <a:pt x="51" y="718"/>
                  <a:pt x="135" y="771"/>
                </a:cubicBezTo>
                <a:cubicBezTo>
                  <a:pt x="135" y="771"/>
                  <a:pt x="139" y="773"/>
                  <a:pt x="142" y="775"/>
                </a:cubicBezTo>
                <a:cubicBezTo>
                  <a:pt x="163" y="942"/>
                  <a:pt x="175" y="1109"/>
                  <a:pt x="175" y="1270"/>
                </a:cubicBezTo>
                <a:cubicBezTo>
                  <a:pt x="156" y="1272"/>
                  <a:pt x="142" y="1287"/>
                  <a:pt x="142" y="1306"/>
                </a:cubicBezTo>
                <a:lnTo>
                  <a:pt x="142" y="1518"/>
                </a:lnTo>
                <a:cubicBezTo>
                  <a:pt x="142" y="1537"/>
                  <a:pt x="156" y="1554"/>
                  <a:pt x="178" y="1554"/>
                </a:cubicBezTo>
                <a:lnTo>
                  <a:pt x="1094" y="1554"/>
                </a:lnTo>
                <a:cubicBezTo>
                  <a:pt x="1113" y="1554"/>
                  <a:pt x="1130" y="1537"/>
                  <a:pt x="1130" y="1518"/>
                </a:cubicBezTo>
                <a:lnTo>
                  <a:pt x="1130" y="1306"/>
                </a:lnTo>
                <a:cubicBezTo>
                  <a:pt x="1130" y="1287"/>
                  <a:pt x="1113" y="1272"/>
                  <a:pt x="1094" y="1270"/>
                </a:cubicBezTo>
                <a:cubicBezTo>
                  <a:pt x="1096" y="1109"/>
                  <a:pt x="1107" y="942"/>
                  <a:pt x="1130" y="775"/>
                </a:cubicBezTo>
                <a:cubicBezTo>
                  <a:pt x="1217" y="724"/>
                  <a:pt x="1270" y="631"/>
                  <a:pt x="1270" y="529"/>
                </a:cubicBezTo>
                <a:cubicBezTo>
                  <a:pt x="1270" y="396"/>
                  <a:pt x="1174" y="280"/>
                  <a:pt x="1045" y="254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2C0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4952175" y="7074365"/>
            <a:ext cx="1275130" cy="1271238"/>
          </a:xfrm>
          <a:custGeom>
            <a:rect b="b" l="l" r="r" t="t"/>
            <a:pathLst>
              <a:path extrusionOk="0" h="391753" w="325081">
                <a:moveTo>
                  <a:pt x="161371" y="240630"/>
                </a:moveTo>
                <a:cubicBezTo>
                  <a:pt x="156668" y="302606"/>
                  <a:pt x="153411" y="358456"/>
                  <a:pt x="154135" y="364221"/>
                </a:cubicBezTo>
                <a:cubicBezTo>
                  <a:pt x="155582" y="373950"/>
                  <a:pt x="170778" y="375031"/>
                  <a:pt x="170778" y="375031"/>
                </a:cubicBezTo>
                <a:cubicBezTo>
                  <a:pt x="171140" y="375031"/>
                  <a:pt x="186336" y="373950"/>
                  <a:pt x="187783" y="364942"/>
                </a:cubicBezTo>
                <a:cubicBezTo>
                  <a:pt x="188145" y="359537"/>
                  <a:pt x="185250" y="308731"/>
                  <a:pt x="180185" y="240630"/>
                </a:cubicBezTo>
                <a:lnTo>
                  <a:pt x="161371" y="240630"/>
                </a:lnTo>
                <a:close/>
                <a:moveTo>
                  <a:pt x="278227" y="154481"/>
                </a:moveTo>
                <a:cubicBezTo>
                  <a:pt x="270001" y="237418"/>
                  <a:pt x="262490" y="356775"/>
                  <a:pt x="263563" y="365429"/>
                </a:cubicBezTo>
                <a:cubicBezTo>
                  <a:pt x="264994" y="375165"/>
                  <a:pt x="280015" y="376247"/>
                  <a:pt x="280015" y="376247"/>
                </a:cubicBezTo>
                <a:cubicBezTo>
                  <a:pt x="280015" y="376247"/>
                  <a:pt x="295395" y="375165"/>
                  <a:pt x="296825" y="366150"/>
                </a:cubicBezTo>
                <a:cubicBezTo>
                  <a:pt x="297541" y="357496"/>
                  <a:pt x="290030" y="237418"/>
                  <a:pt x="281804" y="154481"/>
                </a:cubicBezTo>
                <a:lnTo>
                  <a:pt x="278227" y="154481"/>
                </a:lnTo>
                <a:close/>
                <a:moveTo>
                  <a:pt x="43072" y="153112"/>
                </a:moveTo>
                <a:cubicBezTo>
                  <a:pt x="35471" y="231649"/>
                  <a:pt x="27508" y="354139"/>
                  <a:pt x="28232" y="363866"/>
                </a:cubicBezTo>
                <a:cubicBezTo>
                  <a:pt x="29680" y="373593"/>
                  <a:pt x="44882" y="374674"/>
                  <a:pt x="45244" y="374674"/>
                </a:cubicBezTo>
                <a:cubicBezTo>
                  <a:pt x="45244" y="374674"/>
                  <a:pt x="60446" y="373593"/>
                  <a:pt x="61894" y="364586"/>
                </a:cubicBezTo>
                <a:cubicBezTo>
                  <a:pt x="62617" y="355219"/>
                  <a:pt x="54655" y="232009"/>
                  <a:pt x="47054" y="153112"/>
                </a:cubicBezTo>
                <a:lnTo>
                  <a:pt x="43072" y="153112"/>
                </a:lnTo>
                <a:close/>
                <a:moveTo>
                  <a:pt x="15202" y="120688"/>
                </a:moveTo>
                <a:lnTo>
                  <a:pt x="15202" y="127893"/>
                </a:lnTo>
                <a:cubicBezTo>
                  <a:pt x="15202" y="133297"/>
                  <a:pt x="22803" y="137260"/>
                  <a:pt x="32937" y="137981"/>
                </a:cubicBezTo>
                <a:lnTo>
                  <a:pt x="35833" y="137981"/>
                </a:lnTo>
                <a:cubicBezTo>
                  <a:pt x="35833" y="137981"/>
                  <a:pt x="35833" y="137981"/>
                  <a:pt x="36195" y="137981"/>
                </a:cubicBezTo>
                <a:lnTo>
                  <a:pt x="53931" y="137981"/>
                </a:lnTo>
                <a:lnTo>
                  <a:pt x="57912" y="137981"/>
                </a:lnTo>
                <a:cubicBezTo>
                  <a:pt x="65513" y="137621"/>
                  <a:pt x="74562" y="135459"/>
                  <a:pt x="74562" y="127893"/>
                </a:cubicBezTo>
                <a:lnTo>
                  <a:pt x="74562" y="120688"/>
                </a:lnTo>
                <a:lnTo>
                  <a:pt x="15202" y="120688"/>
                </a:lnTo>
                <a:close/>
                <a:moveTo>
                  <a:pt x="171864" y="18669"/>
                </a:moveTo>
                <a:cubicBezTo>
                  <a:pt x="162095" y="18669"/>
                  <a:pt x="154497" y="29119"/>
                  <a:pt x="151964" y="46775"/>
                </a:cubicBezTo>
                <a:cubicBezTo>
                  <a:pt x="146899" y="78844"/>
                  <a:pt x="142557" y="121722"/>
                  <a:pt x="152688" y="225136"/>
                </a:cubicBezTo>
                <a:lnTo>
                  <a:pt x="154497" y="225136"/>
                </a:lnTo>
                <a:lnTo>
                  <a:pt x="187421" y="225136"/>
                </a:lnTo>
                <a:lnTo>
                  <a:pt x="188145" y="225136"/>
                </a:lnTo>
                <a:lnTo>
                  <a:pt x="180547" y="22272"/>
                </a:lnTo>
                <a:cubicBezTo>
                  <a:pt x="180547" y="21552"/>
                  <a:pt x="177291" y="18669"/>
                  <a:pt x="171864" y="18669"/>
                </a:cubicBezTo>
                <a:close/>
                <a:moveTo>
                  <a:pt x="280015" y="17094"/>
                </a:moveTo>
                <a:cubicBezTo>
                  <a:pt x="267855" y="17094"/>
                  <a:pt x="250330" y="66495"/>
                  <a:pt x="250330" y="101113"/>
                </a:cubicBezTo>
                <a:cubicBezTo>
                  <a:pt x="250330" y="118421"/>
                  <a:pt x="255337" y="139336"/>
                  <a:pt x="280015" y="139336"/>
                </a:cubicBezTo>
                <a:cubicBezTo>
                  <a:pt x="299687" y="139336"/>
                  <a:pt x="309701" y="125994"/>
                  <a:pt x="309701" y="101113"/>
                </a:cubicBezTo>
                <a:cubicBezTo>
                  <a:pt x="309701" y="66495"/>
                  <a:pt x="292176" y="17094"/>
                  <a:pt x="280015" y="17094"/>
                </a:cubicBezTo>
                <a:close/>
                <a:moveTo>
                  <a:pt x="171864" y="3175"/>
                </a:moveTo>
                <a:cubicBezTo>
                  <a:pt x="184165" y="3175"/>
                  <a:pt x="194295" y="10742"/>
                  <a:pt x="196104" y="20831"/>
                </a:cubicBezTo>
                <a:lnTo>
                  <a:pt x="203702" y="230180"/>
                </a:lnTo>
                <a:cubicBezTo>
                  <a:pt x="204064" y="231261"/>
                  <a:pt x="204426" y="231982"/>
                  <a:pt x="204426" y="233063"/>
                </a:cubicBezTo>
                <a:cubicBezTo>
                  <a:pt x="204426" y="237026"/>
                  <a:pt x="200808" y="240630"/>
                  <a:pt x="196466" y="240630"/>
                </a:cubicBezTo>
                <a:lnTo>
                  <a:pt x="196104" y="240630"/>
                </a:lnTo>
                <a:lnTo>
                  <a:pt x="195743" y="240630"/>
                </a:lnTo>
                <a:cubicBezTo>
                  <a:pt x="197913" y="268375"/>
                  <a:pt x="204426" y="358456"/>
                  <a:pt x="202617" y="367464"/>
                </a:cubicBezTo>
                <a:cubicBezTo>
                  <a:pt x="200084" y="385841"/>
                  <a:pt x="178376" y="390165"/>
                  <a:pt x="170778" y="390165"/>
                </a:cubicBezTo>
                <a:cubicBezTo>
                  <a:pt x="163542" y="390165"/>
                  <a:pt x="141834" y="385841"/>
                  <a:pt x="138939" y="366023"/>
                </a:cubicBezTo>
                <a:cubicBezTo>
                  <a:pt x="137854" y="358817"/>
                  <a:pt x="142196" y="291075"/>
                  <a:pt x="146175" y="240630"/>
                </a:cubicBezTo>
                <a:lnTo>
                  <a:pt x="145814" y="240630"/>
                </a:lnTo>
                <a:cubicBezTo>
                  <a:pt x="141834" y="240630"/>
                  <a:pt x="138216" y="237387"/>
                  <a:pt x="138216" y="233423"/>
                </a:cubicBezTo>
                <a:cubicBezTo>
                  <a:pt x="127000" y="123164"/>
                  <a:pt x="131703" y="78123"/>
                  <a:pt x="136768" y="44252"/>
                </a:cubicBezTo>
                <a:cubicBezTo>
                  <a:pt x="142557" y="6058"/>
                  <a:pt x="164989" y="3175"/>
                  <a:pt x="171864" y="3175"/>
                </a:cubicBezTo>
                <a:close/>
                <a:moveTo>
                  <a:pt x="280015" y="1588"/>
                </a:moveTo>
                <a:cubicBezTo>
                  <a:pt x="309701" y="1588"/>
                  <a:pt x="325081" y="71183"/>
                  <a:pt x="325081" y="101113"/>
                </a:cubicBezTo>
                <a:cubicBezTo>
                  <a:pt x="325081" y="127436"/>
                  <a:pt x="315066" y="144745"/>
                  <a:pt x="297183" y="151596"/>
                </a:cubicBezTo>
                <a:cubicBezTo>
                  <a:pt x="304336" y="225879"/>
                  <a:pt x="313278" y="358578"/>
                  <a:pt x="311847" y="368314"/>
                </a:cubicBezTo>
                <a:cubicBezTo>
                  <a:pt x="308628" y="387065"/>
                  <a:pt x="287169" y="391753"/>
                  <a:pt x="280015" y="391753"/>
                </a:cubicBezTo>
                <a:cubicBezTo>
                  <a:pt x="272862" y="391753"/>
                  <a:pt x="251045" y="387065"/>
                  <a:pt x="248184" y="367593"/>
                </a:cubicBezTo>
                <a:cubicBezTo>
                  <a:pt x="246753" y="357496"/>
                  <a:pt x="256052" y="225518"/>
                  <a:pt x="263205" y="151596"/>
                </a:cubicBezTo>
                <a:cubicBezTo>
                  <a:pt x="245322" y="145105"/>
                  <a:pt x="234950" y="127436"/>
                  <a:pt x="234950" y="101113"/>
                </a:cubicBezTo>
                <a:cubicBezTo>
                  <a:pt x="234950" y="71183"/>
                  <a:pt x="250330" y="1588"/>
                  <a:pt x="280015" y="1588"/>
                </a:cubicBezTo>
                <a:close/>
                <a:moveTo>
                  <a:pt x="7601" y="0"/>
                </a:moveTo>
                <a:cubicBezTo>
                  <a:pt x="11944" y="0"/>
                  <a:pt x="15202" y="3603"/>
                  <a:pt x="15202" y="7926"/>
                </a:cubicBezTo>
                <a:lnTo>
                  <a:pt x="15202" y="105197"/>
                </a:lnTo>
                <a:lnTo>
                  <a:pt x="23889" y="105197"/>
                </a:lnTo>
                <a:lnTo>
                  <a:pt x="23889" y="7926"/>
                </a:lnTo>
                <a:cubicBezTo>
                  <a:pt x="23889" y="3603"/>
                  <a:pt x="27508" y="0"/>
                  <a:pt x="31852" y="0"/>
                </a:cubicBezTo>
                <a:cubicBezTo>
                  <a:pt x="35833" y="0"/>
                  <a:pt x="39453" y="3603"/>
                  <a:pt x="39453" y="7926"/>
                </a:cubicBezTo>
                <a:lnTo>
                  <a:pt x="39453" y="105197"/>
                </a:lnTo>
                <a:lnTo>
                  <a:pt x="48863" y="105197"/>
                </a:lnTo>
                <a:lnTo>
                  <a:pt x="48863" y="7926"/>
                </a:lnTo>
                <a:cubicBezTo>
                  <a:pt x="48863" y="3603"/>
                  <a:pt x="52483" y="0"/>
                  <a:pt x="56826" y="0"/>
                </a:cubicBezTo>
                <a:cubicBezTo>
                  <a:pt x="60808" y="0"/>
                  <a:pt x="64427" y="3603"/>
                  <a:pt x="64427" y="7926"/>
                </a:cubicBezTo>
                <a:lnTo>
                  <a:pt x="64427" y="105197"/>
                </a:lnTo>
                <a:lnTo>
                  <a:pt x="74562" y="105197"/>
                </a:lnTo>
                <a:lnTo>
                  <a:pt x="74562" y="7926"/>
                </a:lnTo>
                <a:cubicBezTo>
                  <a:pt x="74562" y="3603"/>
                  <a:pt x="78181" y="0"/>
                  <a:pt x="82525" y="0"/>
                </a:cubicBezTo>
                <a:cubicBezTo>
                  <a:pt x="86506" y="0"/>
                  <a:pt x="90126" y="3603"/>
                  <a:pt x="90126" y="7926"/>
                </a:cubicBezTo>
                <a:lnTo>
                  <a:pt x="90126" y="127893"/>
                </a:lnTo>
                <a:cubicBezTo>
                  <a:pt x="90126" y="141583"/>
                  <a:pt x="79629" y="150590"/>
                  <a:pt x="62255" y="152752"/>
                </a:cubicBezTo>
                <a:cubicBezTo>
                  <a:pt x="69495" y="227686"/>
                  <a:pt x="78543" y="357381"/>
                  <a:pt x="77096" y="366748"/>
                </a:cubicBezTo>
                <a:cubicBezTo>
                  <a:pt x="74200" y="385482"/>
                  <a:pt x="52483" y="390165"/>
                  <a:pt x="45244" y="390165"/>
                </a:cubicBezTo>
                <a:cubicBezTo>
                  <a:pt x="37643" y="390165"/>
                  <a:pt x="15926" y="385482"/>
                  <a:pt x="13030" y="366027"/>
                </a:cubicBezTo>
                <a:cubicBezTo>
                  <a:pt x="11582" y="356300"/>
                  <a:pt x="20631" y="226966"/>
                  <a:pt x="27870" y="152752"/>
                </a:cubicBezTo>
                <a:cubicBezTo>
                  <a:pt x="10858" y="150230"/>
                  <a:pt x="0" y="140863"/>
                  <a:pt x="0" y="127893"/>
                </a:cubicBezTo>
                <a:lnTo>
                  <a:pt x="0" y="7926"/>
                </a:lnTo>
                <a:cubicBezTo>
                  <a:pt x="0" y="3603"/>
                  <a:pt x="3619" y="0"/>
                  <a:pt x="760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F1E18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/>
        </p:nvSpPr>
        <p:spPr>
          <a:xfrm>
            <a:off x="9832875" y="3340100"/>
            <a:ext cx="42555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</a:pPr>
            <a:r>
              <a:rPr b="1" lang="en-US" sz="3600">
                <a:latin typeface="Nunito"/>
                <a:ea typeface="Nunito"/>
                <a:cs typeface="Nunito"/>
                <a:sym typeface="Nunito"/>
              </a:rPr>
              <a:t>AMÉLIORATIONS</a:t>
            </a:r>
            <a:endParaRPr b="1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4509125" y="483025"/>
            <a:ext cx="154158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Décisions – </a:t>
            </a:r>
            <a:r>
              <a:rPr b="1" lang="en-US" sz="6700">
                <a:latin typeface="Nunito"/>
                <a:ea typeface="Nunito"/>
                <a:cs typeface="Nunito"/>
                <a:sym typeface="Nunito"/>
              </a:rPr>
              <a:t>Surintendant de parcours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18154550" y="7570038"/>
            <a:ext cx="4311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8204C"/>
                </a:solidFill>
                <a:latin typeface="Nunito"/>
                <a:ea typeface="Nunito"/>
                <a:cs typeface="Nunito"/>
                <a:sym typeface="Nunito"/>
              </a:rPr>
              <a:t>ÉQUIPEMENTS</a:t>
            </a:r>
            <a:endParaRPr b="1" i="0" sz="3600" u="none" cap="none" strike="noStrike">
              <a:solidFill>
                <a:srgbClr val="08204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2142375" y="7570050"/>
            <a:ext cx="3633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8204C"/>
                </a:solidFill>
                <a:latin typeface="Nunito"/>
                <a:ea typeface="Nunito"/>
                <a:cs typeface="Nunito"/>
                <a:sym typeface="Nunito"/>
              </a:rPr>
              <a:t>MAINTENANCE</a:t>
            </a:r>
            <a:endParaRPr b="0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29"/>
          <p:cNvSpPr/>
          <p:nvPr/>
        </p:nvSpPr>
        <p:spPr>
          <a:xfrm rot="1355959">
            <a:off x="6162549" y="6017828"/>
            <a:ext cx="6756392" cy="4126641"/>
          </a:xfrm>
          <a:custGeom>
            <a:rect b="b" l="l" r="r" t="t"/>
            <a:pathLst>
              <a:path extrusionOk="0" h="5347" w="8758">
                <a:moveTo>
                  <a:pt x="8757" y="5346"/>
                </a:moveTo>
                <a:lnTo>
                  <a:pt x="2899" y="5346"/>
                </a:lnTo>
                <a:lnTo>
                  <a:pt x="2899" y="5346"/>
                </a:lnTo>
                <a:cubicBezTo>
                  <a:pt x="1182" y="5346"/>
                  <a:pt x="0" y="3605"/>
                  <a:pt x="652" y="2018"/>
                </a:cubicBezTo>
                <a:lnTo>
                  <a:pt x="652" y="2018"/>
                </a:lnTo>
                <a:cubicBezTo>
                  <a:pt x="663" y="1991"/>
                  <a:pt x="675" y="1964"/>
                  <a:pt x="686" y="1937"/>
                </a:cubicBezTo>
                <a:lnTo>
                  <a:pt x="686" y="1937"/>
                </a:lnTo>
                <a:cubicBezTo>
                  <a:pt x="1348" y="370"/>
                  <a:pt x="3411" y="0"/>
                  <a:pt x="4614" y="1203"/>
                </a:cubicBezTo>
                <a:lnTo>
                  <a:pt x="8757" y="5346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9" name="Google Shape;339;p29"/>
          <p:cNvSpPr/>
          <p:nvPr/>
        </p:nvSpPr>
        <p:spPr>
          <a:xfrm rot="1355956">
            <a:off x="9280423" y="3801818"/>
            <a:ext cx="4126641" cy="6756407"/>
          </a:xfrm>
          <a:custGeom>
            <a:rect b="b" l="l" r="r" t="t"/>
            <a:pathLst>
              <a:path extrusionOk="0" h="8759" w="5347">
                <a:moveTo>
                  <a:pt x="5346" y="2901"/>
                </a:moveTo>
                <a:lnTo>
                  <a:pt x="5346" y="8758"/>
                </a:lnTo>
                <a:lnTo>
                  <a:pt x="1204" y="4616"/>
                </a:lnTo>
                <a:lnTo>
                  <a:pt x="1204" y="4616"/>
                </a:lnTo>
                <a:cubicBezTo>
                  <a:pt x="0" y="3412"/>
                  <a:pt x="369" y="1350"/>
                  <a:pt x="1936" y="687"/>
                </a:cubicBezTo>
                <a:lnTo>
                  <a:pt x="1936" y="687"/>
                </a:lnTo>
                <a:cubicBezTo>
                  <a:pt x="1963" y="676"/>
                  <a:pt x="1989" y="664"/>
                  <a:pt x="2016" y="653"/>
                </a:cubicBezTo>
                <a:lnTo>
                  <a:pt x="2016" y="653"/>
                </a:lnTo>
                <a:cubicBezTo>
                  <a:pt x="3604" y="0"/>
                  <a:pt x="5346" y="1184"/>
                  <a:pt x="5346" y="290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0" name="Google Shape;340;p29"/>
          <p:cNvSpPr/>
          <p:nvPr/>
        </p:nvSpPr>
        <p:spPr>
          <a:xfrm rot="1355956">
            <a:off x="13233272" y="5447165"/>
            <a:ext cx="4126641" cy="6756407"/>
          </a:xfrm>
          <a:custGeom>
            <a:rect b="b" l="l" r="r" t="t"/>
            <a:pathLst>
              <a:path extrusionOk="0" h="8759" w="5347">
                <a:moveTo>
                  <a:pt x="4143" y="4616"/>
                </a:moveTo>
                <a:lnTo>
                  <a:pt x="0" y="8758"/>
                </a:lnTo>
                <a:lnTo>
                  <a:pt x="0" y="2901"/>
                </a:lnTo>
                <a:lnTo>
                  <a:pt x="0" y="2901"/>
                </a:lnTo>
                <a:cubicBezTo>
                  <a:pt x="0" y="1184"/>
                  <a:pt x="1742" y="0"/>
                  <a:pt x="3330" y="653"/>
                </a:cubicBezTo>
                <a:lnTo>
                  <a:pt x="3330" y="653"/>
                </a:lnTo>
                <a:cubicBezTo>
                  <a:pt x="3357" y="664"/>
                  <a:pt x="3383" y="676"/>
                  <a:pt x="3410" y="687"/>
                </a:cubicBezTo>
                <a:lnTo>
                  <a:pt x="3410" y="687"/>
                </a:lnTo>
                <a:cubicBezTo>
                  <a:pt x="4978" y="1350"/>
                  <a:pt x="5346" y="3412"/>
                  <a:pt x="4143" y="4616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1" name="Google Shape;341;p29"/>
          <p:cNvSpPr/>
          <p:nvPr/>
        </p:nvSpPr>
        <p:spPr>
          <a:xfrm rot="1355953">
            <a:off x="7004540" y="6437752"/>
            <a:ext cx="2802574" cy="272152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29"/>
          <p:cNvSpPr/>
          <p:nvPr/>
        </p:nvSpPr>
        <p:spPr>
          <a:xfrm rot="1355953">
            <a:off x="10563782" y="4878289"/>
            <a:ext cx="2802574" cy="272152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29"/>
          <p:cNvSpPr/>
          <p:nvPr/>
        </p:nvSpPr>
        <p:spPr>
          <a:xfrm rot="1355957">
            <a:off x="14119623" y="6278934"/>
            <a:ext cx="2940230" cy="2862111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832882" y="8364300"/>
            <a:ext cx="4444125" cy="41266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5" name="Google Shape;3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9875" y="8631136"/>
            <a:ext cx="3633200" cy="456087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9"/>
          <p:cNvSpPr/>
          <p:nvPr/>
        </p:nvSpPr>
        <p:spPr>
          <a:xfrm rot="-5402060">
            <a:off x="11344954" y="5407901"/>
            <a:ext cx="1215099" cy="1553560"/>
          </a:xfrm>
          <a:custGeom>
            <a:rect b="b" l="l" r="r" t="t"/>
            <a:pathLst>
              <a:path extrusionOk="0" h="291338" w="291216">
                <a:moveTo>
                  <a:pt x="112459" y="98079"/>
                </a:moveTo>
                <a:lnTo>
                  <a:pt x="97635" y="112490"/>
                </a:lnTo>
                <a:lnTo>
                  <a:pt x="119691" y="134468"/>
                </a:lnTo>
                <a:cubicBezTo>
                  <a:pt x="121499" y="136269"/>
                  <a:pt x="121499" y="139151"/>
                  <a:pt x="119691" y="140953"/>
                </a:cubicBezTo>
                <a:lnTo>
                  <a:pt x="97635" y="162570"/>
                </a:lnTo>
                <a:lnTo>
                  <a:pt x="112459" y="177341"/>
                </a:lnTo>
                <a:lnTo>
                  <a:pt x="134153" y="155364"/>
                </a:lnTo>
                <a:cubicBezTo>
                  <a:pt x="135238" y="154643"/>
                  <a:pt x="136323" y="153923"/>
                  <a:pt x="137407" y="153923"/>
                </a:cubicBezTo>
                <a:cubicBezTo>
                  <a:pt x="138854" y="153923"/>
                  <a:pt x="139938" y="154643"/>
                  <a:pt x="140662" y="155364"/>
                </a:cubicBezTo>
                <a:lnTo>
                  <a:pt x="162356" y="177341"/>
                </a:lnTo>
                <a:lnTo>
                  <a:pt x="177180" y="162570"/>
                </a:lnTo>
                <a:lnTo>
                  <a:pt x="155124" y="140953"/>
                </a:lnTo>
                <a:cubicBezTo>
                  <a:pt x="153316" y="139151"/>
                  <a:pt x="153316" y="136269"/>
                  <a:pt x="155124" y="134468"/>
                </a:cubicBezTo>
                <a:lnTo>
                  <a:pt x="177180" y="112490"/>
                </a:lnTo>
                <a:lnTo>
                  <a:pt x="162356" y="98079"/>
                </a:lnTo>
                <a:lnTo>
                  <a:pt x="140662" y="120056"/>
                </a:lnTo>
                <a:cubicBezTo>
                  <a:pt x="138854" y="121858"/>
                  <a:pt x="135961" y="121858"/>
                  <a:pt x="134153" y="120056"/>
                </a:cubicBezTo>
                <a:lnTo>
                  <a:pt x="112459" y="98079"/>
                </a:lnTo>
                <a:close/>
                <a:moveTo>
                  <a:pt x="109205" y="88712"/>
                </a:moveTo>
                <a:cubicBezTo>
                  <a:pt x="111013" y="86910"/>
                  <a:pt x="113906" y="86910"/>
                  <a:pt x="115714" y="88712"/>
                </a:cubicBezTo>
                <a:lnTo>
                  <a:pt x="137407" y="110689"/>
                </a:lnTo>
                <a:lnTo>
                  <a:pt x="159463" y="88712"/>
                </a:lnTo>
                <a:cubicBezTo>
                  <a:pt x="160909" y="86910"/>
                  <a:pt x="164163" y="86910"/>
                  <a:pt x="165610" y="88712"/>
                </a:cubicBezTo>
                <a:lnTo>
                  <a:pt x="186580" y="109608"/>
                </a:lnTo>
                <a:cubicBezTo>
                  <a:pt x="188027" y="111409"/>
                  <a:pt x="188027" y="114292"/>
                  <a:pt x="186580" y="115733"/>
                </a:cubicBezTo>
                <a:lnTo>
                  <a:pt x="164525" y="137710"/>
                </a:lnTo>
                <a:lnTo>
                  <a:pt x="186580" y="159687"/>
                </a:lnTo>
                <a:cubicBezTo>
                  <a:pt x="188027" y="161129"/>
                  <a:pt x="188027" y="164011"/>
                  <a:pt x="186580" y="165812"/>
                </a:cubicBezTo>
                <a:lnTo>
                  <a:pt x="165610" y="186709"/>
                </a:lnTo>
                <a:cubicBezTo>
                  <a:pt x="164886" y="187429"/>
                  <a:pt x="163802" y="188150"/>
                  <a:pt x="162356" y="188150"/>
                </a:cubicBezTo>
                <a:cubicBezTo>
                  <a:pt x="161632" y="188150"/>
                  <a:pt x="160186" y="187429"/>
                  <a:pt x="159463" y="186709"/>
                </a:cubicBezTo>
                <a:lnTo>
                  <a:pt x="137407" y="164731"/>
                </a:lnTo>
                <a:lnTo>
                  <a:pt x="115714" y="186709"/>
                </a:lnTo>
                <a:cubicBezTo>
                  <a:pt x="114629" y="187429"/>
                  <a:pt x="113544" y="188150"/>
                  <a:pt x="112459" y="188150"/>
                </a:cubicBezTo>
                <a:cubicBezTo>
                  <a:pt x="111013" y="188150"/>
                  <a:pt x="109928" y="187429"/>
                  <a:pt x="109205" y="186709"/>
                </a:cubicBezTo>
                <a:lnTo>
                  <a:pt x="88235" y="165812"/>
                </a:lnTo>
                <a:cubicBezTo>
                  <a:pt x="86788" y="164011"/>
                  <a:pt x="86788" y="161129"/>
                  <a:pt x="88235" y="159687"/>
                </a:cubicBezTo>
                <a:lnTo>
                  <a:pt x="110290" y="137710"/>
                </a:lnTo>
                <a:lnTo>
                  <a:pt x="88235" y="115733"/>
                </a:lnTo>
                <a:cubicBezTo>
                  <a:pt x="86788" y="114292"/>
                  <a:pt x="86788" y="111409"/>
                  <a:pt x="88235" y="109608"/>
                </a:cubicBezTo>
                <a:lnTo>
                  <a:pt x="109205" y="88712"/>
                </a:lnTo>
                <a:close/>
                <a:moveTo>
                  <a:pt x="136702" y="59026"/>
                </a:moveTo>
                <a:cubicBezTo>
                  <a:pt x="93841" y="59026"/>
                  <a:pt x="58544" y="93603"/>
                  <a:pt x="58544" y="136824"/>
                </a:cubicBezTo>
                <a:cubicBezTo>
                  <a:pt x="58544" y="180045"/>
                  <a:pt x="93841" y="214621"/>
                  <a:pt x="136702" y="214621"/>
                </a:cubicBezTo>
                <a:cubicBezTo>
                  <a:pt x="179563" y="214621"/>
                  <a:pt x="214859" y="180045"/>
                  <a:pt x="214859" y="136824"/>
                </a:cubicBezTo>
                <a:cubicBezTo>
                  <a:pt x="214859" y="93603"/>
                  <a:pt x="179563" y="59026"/>
                  <a:pt x="136702" y="59026"/>
                </a:cubicBezTo>
                <a:close/>
                <a:moveTo>
                  <a:pt x="7039" y="1039"/>
                </a:moveTo>
                <a:lnTo>
                  <a:pt x="77633" y="56505"/>
                </a:lnTo>
                <a:cubicBezTo>
                  <a:pt x="79434" y="57946"/>
                  <a:pt x="79794" y="60467"/>
                  <a:pt x="78354" y="62628"/>
                </a:cubicBezTo>
                <a:cubicBezTo>
                  <a:pt x="76553" y="64429"/>
                  <a:pt x="74031" y="64789"/>
                  <a:pt x="72231" y="63348"/>
                </a:cubicBezTo>
                <a:lnTo>
                  <a:pt x="30451" y="30573"/>
                </a:lnTo>
                <a:lnTo>
                  <a:pt x="70430" y="80997"/>
                </a:lnTo>
                <a:cubicBezTo>
                  <a:pt x="86277" y="61908"/>
                  <a:pt x="110049" y="50022"/>
                  <a:pt x="136702" y="50022"/>
                </a:cubicBezTo>
                <a:cubicBezTo>
                  <a:pt x="184605" y="50022"/>
                  <a:pt x="223504" y="88921"/>
                  <a:pt x="223504" y="136824"/>
                </a:cubicBezTo>
                <a:cubicBezTo>
                  <a:pt x="223504" y="147269"/>
                  <a:pt x="221703" y="157354"/>
                  <a:pt x="218101" y="166718"/>
                </a:cubicBezTo>
                <a:lnTo>
                  <a:pt x="251237" y="192651"/>
                </a:lnTo>
                <a:lnTo>
                  <a:pt x="283652" y="160235"/>
                </a:lnTo>
                <a:cubicBezTo>
                  <a:pt x="285093" y="158794"/>
                  <a:pt x="286894" y="158434"/>
                  <a:pt x="288335" y="159155"/>
                </a:cubicBezTo>
                <a:cubicBezTo>
                  <a:pt x="290136" y="159875"/>
                  <a:pt x="291216" y="161676"/>
                  <a:pt x="291216" y="163477"/>
                </a:cubicBezTo>
                <a:lnTo>
                  <a:pt x="291216" y="287016"/>
                </a:lnTo>
                <a:cubicBezTo>
                  <a:pt x="291216" y="289177"/>
                  <a:pt x="289055" y="291338"/>
                  <a:pt x="286894" y="291338"/>
                </a:cubicBezTo>
                <a:lnTo>
                  <a:pt x="163355" y="291338"/>
                </a:lnTo>
                <a:cubicBezTo>
                  <a:pt x="161554" y="291338"/>
                  <a:pt x="159753" y="290257"/>
                  <a:pt x="159033" y="288457"/>
                </a:cubicBezTo>
                <a:cubicBezTo>
                  <a:pt x="158673" y="287016"/>
                  <a:pt x="158673" y="284855"/>
                  <a:pt x="160113" y="283774"/>
                </a:cubicBezTo>
                <a:lnTo>
                  <a:pt x="192529" y="250999"/>
                </a:lnTo>
                <a:lnTo>
                  <a:pt x="175601" y="229388"/>
                </a:lnTo>
                <a:cubicBezTo>
                  <a:pt x="174160" y="227587"/>
                  <a:pt x="174520" y="225066"/>
                  <a:pt x="176321" y="223265"/>
                </a:cubicBezTo>
                <a:cubicBezTo>
                  <a:pt x="178122" y="221825"/>
                  <a:pt x="181003" y="222185"/>
                  <a:pt x="182804" y="223986"/>
                </a:cubicBezTo>
                <a:lnTo>
                  <a:pt x="201893" y="248838"/>
                </a:lnTo>
                <a:cubicBezTo>
                  <a:pt x="203334" y="250638"/>
                  <a:pt x="203334" y="253160"/>
                  <a:pt x="201533" y="254600"/>
                </a:cubicBezTo>
                <a:lnTo>
                  <a:pt x="174160" y="282334"/>
                </a:lnTo>
                <a:lnTo>
                  <a:pt x="282212" y="282334"/>
                </a:lnTo>
                <a:lnTo>
                  <a:pt x="282212" y="173922"/>
                </a:lnTo>
                <a:lnTo>
                  <a:pt x="254478" y="201655"/>
                </a:lnTo>
                <a:cubicBezTo>
                  <a:pt x="253038" y="203456"/>
                  <a:pt x="250517" y="203456"/>
                  <a:pt x="248716" y="202015"/>
                </a:cubicBezTo>
                <a:lnTo>
                  <a:pt x="214499" y="175362"/>
                </a:lnTo>
                <a:cubicBezTo>
                  <a:pt x="200092" y="203816"/>
                  <a:pt x="170918" y="223626"/>
                  <a:pt x="136702" y="223626"/>
                </a:cubicBezTo>
                <a:cubicBezTo>
                  <a:pt x="88799" y="223626"/>
                  <a:pt x="49900" y="184727"/>
                  <a:pt x="49900" y="136824"/>
                </a:cubicBezTo>
                <a:cubicBezTo>
                  <a:pt x="49900" y="118815"/>
                  <a:pt x="55303" y="102247"/>
                  <a:pt x="65027" y="88561"/>
                </a:cubicBezTo>
                <a:lnTo>
                  <a:pt x="917" y="7161"/>
                </a:lnTo>
                <a:cubicBezTo>
                  <a:pt x="-524" y="5361"/>
                  <a:pt x="-164" y="2839"/>
                  <a:pt x="1277" y="1399"/>
                </a:cubicBezTo>
                <a:cubicBezTo>
                  <a:pt x="3078" y="-402"/>
                  <a:pt x="5239" y="-402"/>
                  <a:pt x="7039" y="10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7739103" y="7117650"/>
            <a:ext cx="1333450" cy="1361750"/>
          </a:xfrm>
          <a:custGeom>
            <a:rect b="b" l="l" r="r" t="t"/>
            <a:pathLst>
              <a:path extrusionOk="0" h="836" w="844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8" name="Google Shape;348;p29"/>
          <p:cNvSpPr/>
          <p:nvPr/>
        </p:nvSpPr>
        <p:spPr>
          <a:xfrm>
            <a:off x="14923128" y="7028949"/>
            <a:ext cx="1333210" cy="1362087"/>
          </a:xfrm>
          <a:custGeom>
            <a:rect b="b" l="l" r="r" t="t"/>
            <a:pathLst>
              <a:path extrusionOk="0" h="272690" w="291412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/>
        </p:nvSpPr>
        <p:spPr>
          <a:xfrm>
            <a:off x="9832875" y="3340100"/>
            <a:ext cx="42555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</a:pPr>
            <a:r>
              <a:rPr b="1" lang="en-US" sz="3600">
                <a:latin typeface="Nunito"/>
                <a:ea typeface="Nunito"/>
                <a:cs typeface="Nunito"/>
                <a:sym typeface="Nunito"/>
              </a:rPr>
              <a:t>AMÉLIORATIONS</a:t>
            </a:r>
            <a:endParaRPr b="1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4509125" y="483025"/>
            <a:ext cx="154158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Décisions – </a:t>
            </a:r>
            <a:r>
              <a:rPr b="1" lang="en-US" sz="6700">
                <a:latin typeface="Nunito"/>
                <a:ea typeface="Nunito"/>
                <a:cs typeface="Nunito"/>
                <a:sym typeface="Nunito"/>
              </a:rPr>
              <a:t>Professionnel de golf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18154550" y="7570038"/>
            <a:ext cx="4311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8204C"/>
                </a:solidFill>
                <a:latin typeface="Nunito"/>
                <a:ea typeface="Nunito"/>
                <a:cs typeface="Nunito"/>
                <a:sym typeface="Nunito"/>
              </a:rPr>
              <a:t>PRIX</a:t>
            </a:r>
            <a:endParaRPr b="1" i="0" sz="3600" u="none" cap="none" strike="noStrike">
              <a:solidFill>
                <a:srgbClr val="08204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1961350" y="7570050"/>
            <a:ext cx="3814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8204C"/>
                </a:solidFill>
                <a:latin typeface="Nunito"/>
                <a:ea typeface="Nunito"/>
                <a:cs typeface="Nunito"/>
                <a:sym typeface="Nunito"/>
              </a:rPr>
              <a:t>FOURNISSEURS</a:t>
            </a:r>
            <a:endParaRPr b="0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7" name="Google Shape;357;p30"/>
          <p:cNvSpPr/>
          <p:nvPr/>
        </p:nvSpPr>
        <p:spPr>
          <a:xfrm rot="1355959">
            <a:off x="6162549" y="6017828"/>
            <a:ext cx="6756392" cy="4126641"/>
          </a:xfrm>
          <a:custGeom>
            <a:rect b="b" l="l" r="r" t="t"/>
            <a:pathLst>
              <a:path extrusionOk="0" h="5347" w="8758">
                <a:moveTo>
                  <a:pt x="8757" y="5346"/>
                </a:moveTo>
                <a:lnTo>
                  <a:pt x="2899" y="5346"/>
                </a:lnTo>
                <a:lnTo>
                  <a:pt x="2899" y="5346"/>
                </a:lnTo>
                <a:cubicBezTo>
                  <a:pt x="1182" y="5346"/>
                  <a:pt x="0" y="3605"/>
                  <a:pt x="652" y="2018"/>
                </a:cubicBezTo>
                <a:lnTo>
                  <a:pt x="652" y="2018"/>
                </a:lnTo>
                <a:cubicBezTo>
                  <a:pt x="663" y="1991"/>
                  <a:pt x="675" y="1964"/>
                  <a:pt x="686" y="1937"/>
                </a:cubicBezTo>
                <a:lnTo>
                  <a:pt x="686" y="1937"/>
                </a:lnTo>
                <a:cubicBezTo>
                  <a:pt x="1348" y="370"/>
                  <a:pt x="3411" y="0"/>
                  <a:pt x="4614" y="1203"/>
                </a:cubicBezTo>
                <a:lnTo>
                  <a:pt x="8757" y="5346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8" name="Google Shape;358;p30"/>
          <p:cNvSpPr/>
          <p:nvPr/>
        </p:nvSpPr>
        <p:spPr>
          <a:xfrm rot="1355956">
            <a:off x="9280423" y="3801818"/>
            <a:ext cx="4126641" cy="6756407"/>
          </a:xfrm>
          <a:custGeom>
            <a:rect b="b" l="l" r="r" t="t"/>
            <a:pathLst>
              <a:path extrusionOk="0" h="8759" w="5347">
                <a:moveTo>
                  <a:pt x="5346" y="2901"/>
                </a:moveTo>
                <a:lnTo>
                  <a:pt x="5346" y="8758"/>
                </a:lnTo>
                <a:lnTo>
                  <a:pt x="1204" y="4616"/>
                </a:lnTo>
                <a:lnTo>
                  <a:pt x="1204" y="4616"/>
                </a:lnTo>
                <a:cubicBezTo>
                  <a:pt x="0" y="3412"/>
                  <a:pt x="369" y="1350"/>
                  <a:pt x="1936" y="687"/>
                </a:cubicBezTo>
                <a:lnTo>
                  <a:pt x="1936" y="687"/>
                </a:lnTo>
                <a:cubicBezTo>
                  <a:pt x="1963" y="676"/>
                  <a:pt x="1989" y="664"/>
                  <a:pt x="2016" y="653"/>
                </a:cubicBezTo>
                <a:lnTo>
                  <a:pt x="2016" y="653"/>
                </a:lnTo>
                <a:cubicBezTo>
                  <a:pt x="3604" y="0"/>
                  <a:pt x="5346" y="1184"/>
                  <a:pt x="5346" y="290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9" name="Google Shape;359;p30"/>
          <p:cNvSpPr/>
          <p:nvPr/>
        </p:nvSpPr>
        <p:spPr>
          <a:xfrm rot="1355956">
            <a:off x="13233272" y="5447165"/>
            <a:ext cx="4126641" cy="6756407"/>
          </a:xfrm>
          <a:custGeom>
            <a:rect b="b" l="l" r="r" t="t"/>
            <a:pathLst>
              <a:path extrusionOk="0" h="8759" w="5347">
                <a:moveTo>
                  <a:pt x="4143" y="4616"/>
                </a:moveTo>
                <a:lnTo>
                  <a:pt x="0" y="8758"/>
                </a:lnTo>
                <a:lnTo>
                  <a:pt x="0" y="2901"/>
                </a:lnTo>
                <a:lnTo>
                  <a:pt x="0" y="2901"/>
                </a:lnTo>
                <a:cubicBezTo>
                  <a:pt x="0" y="1184"/>
                  <a:pt x="1742" y="0"/>
                  <a:pt x="3330" y="653"/>
                </a:cubicBezTo>
                <a:lnTo>
                  <a:pt x="3330" y="653"/>
                </a:lnTo>
                <a:cubicBezTo>
                  <a:pt x="3357" y="664"/>
                  <a:pt x="3383" y="676"/>
                  <a:pt x="3410" y="687"/>
                </a:cubicBezTo>
                <a:lnTo>
                  <a:pt x="3410" y="687"/>
                </a:lnTo>
                <a:cubicBezTo>
                  <a:pt x="4978" y="1350"/>
                  <a:pt x="5346" y="3412"/>
                  <a:pt x="4143" y="4616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0" name="Google Shape;360;p30"/>
          <p:cNvSpPr/>
          <p:nvPr/>
        </p:nvSpPr>
        <p:spPr>
          <a:xfrm rot="1355953">
            <a:off x="7004540" y="6437752"/>
            <a:ext cx="2802574" cy="272152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30"/>
          <p:cNvSpPr/>
          <p:nvPr/>
        </p:nvSpPr>
        <p:spPr>
          <a:xfrm rot="1355953">
            <a:off x="10563782" y="4878289"/>
            <a:ext cx="2802574" cy="272152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30"/>
          <p:cNvSpPr/>
          <p:nvPr/>
        </p:nvSpPr>
        <p:spPr>
          <a:xfrm rot="1355957">
            <a:off x="14119623" y="6278934"/>
            <a:ext cx="2940230" cy="2862111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9832882" y="8364300"/>
            <a:ext cx="4444125" cy="41266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4" name="Google Shape;364;p30"/>
          <p:cNvSpPr/>
          <p:nvPr/>
        </p:nvSpPr>
        <p:spPr>
          <a:xfrm rot="-5402060">
            <a:off x="11344954" y="5407901"/>
            <a:ext cx="1215099" cy="1553560"/>
          </a:xfrm>
          <a:custGeom>
            <a:rect b="b" l="l" r="r" t="t"/>
            <a:pathLst>
              <a:path extrusionOk="0" h="291338" w="291216">
                <a:moveTo>
                  <a:pt x="112459" y="98079"/>
                </a:moveTo>
                <a:lnTo>
                  <a:pt x="97635" y="112490"/>
                </a:lnTo>
                <a:lnTo>
                  <a:pt x="119691" y="134468"/>
                </a:lnTo>
                <a:cubicBezTo>
                  <a:pt x="121499" y="136269"/>
                  <a:pt x="121499" y="139151"/>
                  <a:pt x="119691" y="140953"/>
                </a:cubicBezTo>
                <a:lnTo>
                  <a:pt x="97635" y="162570"/>
                </a:lnTo>
                <a:lnTo>
                  <a:pt x="112459" y="177341"/>
                </a:lnTo>
                <a:lnTo>
                  <a:pt x="134153" y="155364"/>
                </a:lnTo>
                <a:cubicBezTo>
                  <a:pt x="135238" y="154643"/>
                  <a:pt x="136323" y="153923"/>
                  <a:pt x="137407" y="153923"/>
                </a:cubicBezTo>
                <a:cubicBezTo>
                  <a:pt x="138854" y="153923"/>
                  <a:pt x="139938" y="154643"/>
                  <a:pt x="140662" y="155364"/>
                </a:cubicBezTo>
                <a:lnTo>
                  <a:pt x="162356" y="177341"/>
                </a:lnTo>
                <a:lnTo>
                  <a:pt x="177180" y="162570"/>
                </a:lnTo>
                <a:lnTo>
                  <a:pt x="155124" y="140953"/>
                </a:lnTo>
                <a:cubicBezTo>
                  <a:pt x="153316" y="139151"/>
                  <a:pt x="153316" y="136269"/>
                  <a:pt x="155124" y="134468"/>
                </a:cubicBezTo>
                <a:lnTo>
                  <a:pt x="177180" y="112490"/>
                </a:lnTo>
                <a:lnTo>
                  <a:pt x="162356" y="98079"/>
                </a:lnTo>
                <a:lnTo>
                  <a:pt x="140662" y="120056"/>
                </a:lnTo>
                <a:cubicBezTo>
                  <a:pt x="138854" y="121858"/>
                  <a:pt x="135961" y="121858"/>
                  <a:pt x="134153" y="120056"/>
                </a:cubicBezTo>
                <a:lnTo>
                  <a:pt x="112459" y="98079"/>
                </a:lnTo>
                <a:close/>
                <a:moveTo>
                  <a:pt x="109205" y="88712"/>
                </a:moveTo>
                <a:cubicBezTo>
                  <a:pt x="111013" y="86910"/>
                  <a:pt x="113906" y="86910"/>
                  <a:pt x="115714" y="88712"/>
                </a:cubicBezTo>
                <a:lnTo>
                  <a:pt x="137407" y="110689"/>
                </a:lnTo>
                <a:lnTo>
                  <a:pt x="159463" y="88712"/>
                </a:lnTo>
                <a:cubicBezTo>
                  <a:pt x="160909" y="86910"/>
                  <a:pt x="164163" y="86910"/>
                  <a:pt x="165610" y="88712"/>
                </a:cubicBezTo>
                <a:lnTo>
                  <a:pt x="186580" y="109608"/>
                </a:lnTo>
                <a:cubicBezTo>
                  <a:pt x="188027" y="111409"/>
                  <a:pt x="188027" y="114292"/>
                  <a:pt x="186580" y="115733"/>
                </a:cubicBezTo>
                <a:lnTo>
                  <a:pt x="164525" y="137710"/>
                </a:lnTo>
                <a:lnTo>
                  <a:pt x="186580" y="159687"/>
                </a:lnTo>
                <a:cubicBezTo>
                  <a:pt x="188027" y="161129"/>
                  <a:pt x="188027" y="164011"/>
                  <a:pt x="186580" y="165812"/>
                </a:cubicBezTo>
                <a:lnTo>
                  <a:pt x="165610" y="186709"/>
                </a:lnTo>
                <a:cubicBezTo>
                  <a:pt x="164886" y="187429"/>
                  <a:pt x="163802" y="188150"/>
                  <a:pt x="162356" y="188150"/>
                </a:cubicBezTo>
                <a:cubicBezTo>
                  <a:pt x="161632" y="188150"/>
                  <a:pt x="160186" y="187429"/>
                  <a:pt x="159463" y="186709"/>
                </a:cubicBezTo>
                <a:lnTo>
                  <a:pt x="137407" y="164731"/>
                </a:lnTo>
                <a:lnTo>
                  <a:pt x="115714" y="186709"/>
                </a:lnTo>
                <a:cubicBezTo>
                  <a:pt x="114629" y="187429"/>
                  <a:pt x="113544" y="188150"/>
                  <a:pt x="112459" y="188150"/>
                </a:cubicBezTo>
                <a:cubicBezTo>
                  <a:pt x="111013" y="188150"/>
                  <a:pt x="109928" y="187429"/>
                  <a:pt x="109205" y="186709"/>
                </a:cubicBezTo>
                <a:lnTo>
                  <a:pt x="88235" y="165812"/>
                </a:lnTo>
                <a:cubicBezTo>
                  <a:pt x="86788" y="164011"/>
                  <a:pt x="86788" y="161129"/>
                  <a:pt x="88235" y="159687"/>
                </a:cubicBezTo>
                <a:lnTo>
                  <a:pt x="110290" y="137710"/>
                </a:lnTo>
                <a:lnTo>
                  <a:pt x="88235" y="115733"/>
                </a:lnTo>
                <a:cubicBezTo>
                  <a:pt x="86788" y="114292"/>
                  <a:pt x="86788" y="111409"/>
                  <a:pt x="88235" y="109608"/>
                </a:cubicBezTo>
                <a:lnTo>
                  <a:pt x="109205" y="88712"/>
                </a:lnTo>
                <a:close/>
                <a:moveTo>
                  <a:pt x="136702" y="59026"/>
                </a:moveTo>
                <a:cubicBezTo>
                  <a:pt x="93841" y="59026"/>
                  <a:pt x="58544" y="93603"/>
                  <a:pt x="58544" y="136824"/>
                </a:cubicBezTo>
                <a:cubicBezTo>
                  <a:pt x="58544" y="180045"/>
                  <a:pt x="93841" y="214621"/>
                  <a:pt x="136702" y="214621"/>
                </a:cubicBezTo>
                <a:cubicBezTo>
                  <a:pt x="179563" y="214621"/>
                  <a:pt x="214859" y="180045"/>
                  <a:pt x="214859" y="136824"/>
                </a:cubicBezTo>
                <a:cubicBezTo>
                  <a:pt x="214859" y="93603"/>
                  <a:pt x="179563" y="59026"/>
                  <a:pt x="136702" y="59026"/>
                </a:cubicBezTo>
                <a:close/>
                <a:moveTo>
                  <a:pt x="7039" y="1039"/>
                </a:moveTo>
                <a:lnTo>
                  <a:pt x="77633" y="56505"/>
                </a:lnTo>
                <a:cubicBezTo>
                  <a:pt x="79434" y="57946"/>
                  <a:pt x="79794" y="60467"/>
                  <a:pt x="78354" y="62628"/>
                </a:cubicBezTo>
                <a:cubicBezTo>
                  <a:pt x="76553" y="64429"/>
                  <a:pt x="74031" y="64789"/>
                  <a:pt x="72231" y="63348"/>
                </a:cubicBezTo>
                <a:lnTo>
                  <a:pt x="30451" y="30573"/>
                </a:lnTo>
                <a:lnTo>
                  <a:pt x="70430" y="80997"/>
                </a:lnTo>
                <a:cubicBezTo>
                  <a:pt x="86277" y="61908"/>
                  <a:pt x="110049" y="50022"/>
                  <a:pt x="136702" y="50022"/>
                </a:cubicBezTo>
                <a:cubicBezTo>
                  <a:pt x="184605" y="50022"/>
                  <a:pt x="223504" y="88921"/>
                  <a:pt x="223504" y="136824"/>
                </a:cubicBezTo>
                <a:cubicBezTo>
                  <a:pt x="223504" y="147269"/>
                  <a:pt x="221703" y="157354"/>
                  <a:pt x="218101" y="166718"/>
                </a:cubicBezTo>
                <a:lnTo>
                  <a:pt x="251237" y="192651"/>
                </a:lnTo>
                <a:lnTo>
                  <a:pt x="283652" y="160235"/>
                </a:lnTo>
                <a:cubicBezTo>
                  <a:pt x="285093" y="158794"/>
                  <a:pt x="286894" y="158434"/>
                  <a:pt x="288335" y="159155"/>
                </a:cubicBezTo>
                <a:cubicBezTo>
                  <a:pt x="290136" y="159875"/>
                  <a:pt x="291216" y="161676"/>
                  <a:pt x="291216" y="163477"/>
                </a:cubicBezTo>
                <a:lnTo>
                  <a:pt x="291216" y="287016"/>
                </a:lnTo>
                <a:cubicBezTo>
                  <a:pt x="291216" y="289177"/>
                  <a:pt x="289055" y="291338"/>
                  <a:pt x="286894" y="291338"/>
                </a:cubicBezTo>
                <a:lnTo>
                  <a:pt x="163355" y="291338"/>
                </a:lnTo>
                <a:cubicBezTo>
                  <a:pt x="161554" y="291338"/>
                  <a:pt x="159753" y="290257"/>
                  <a:pt x="159033" y="288457"/>
                </a:cubicBezTo>
                <a:cubicBezTo>
                  <a:pt x="158673" y="287016"/>
                  <a:pt x="158673" y="284855"/>
                  <a:pt x="160113" y="283774"/>
                </a:cubicBezTo>
                <a:lnTo>
                  <a:pt x="192529" y="250999"/>
                </a:lnTo>
                <a:lnTo>
                  <a:pt x="175601" y="229388"/>
                </a:lnTo>
                <a:cubicBezTo>
                  <a:pt x="174160" y="227587"/>
                  <a:pt x="174520" y="225066"/>
                  <a:pt x="176321" y="223265"/>
                </a:cubicBezTo>
                <a:cubicBezTo>
                  <a:pt x="178122" y="221825"/>
                  <a:pt x="181003" y="222185"/>
                  <a:pt x="182804" y="223986"/>
                </a:cubicBezTo>
                <a:lnTo>
                  <a:pt x="201893" y="248838"/>
                </a:lnTo>
                <a:cubicBezTo>
                  <a:pt x="203334" y="250638"/>
                  <a:pt x="203334" y="253160"/>
                  <a:pt x="201533" y="254600"/>
                </a:cubicBezTo>
                <a:lnTo>
                  <a:pt x="174160" y="282334"/>
                </a:lnTo>
                <a:lnTo>
                  <a:pt x="282212" y="282334"/>
                </a:lnTo>
                <a:lnTo>
                  <a:pt x="282212" y="173922"/>
                </a:lnTo>
                <a:lnTo>
                  <a:pt x="254478" y="201655"/>
                </a:lnTo>
                <a:cubicBezTo>
                  <a:pt x="253038" y="203456"/>
                  <a:pt x="250517" y="203456"/>
                  <a:pt x="248716" y="202015"/>
                </a:cubicBezTo>
                <a:lnTo>
                  <a:pt x="214499" y="175362"/>
                </a:lnTo>
                <a:cubicBezTo>
                  <a:pt x="200092" y="203816"/>
                  <a:pt x="170918" y="223626"/>
                  <a:pt x="136702" y="223626"/>
                </a:cubicBezTo>
                <a:cubicBezTo>
                  <a:pt x="88799" y="223626"/>
                  <a:pt x="49900" y="184727"/>
                  <a:pt x="49900" y="136824"/>
                </a:cubicBezTo>
                <a:cubicBezTo>
                  <a:pt x="49900" y="118815"/>
                  <a:pt x="55303" y="102247"/>
                  <a:pt x="65027" y="88561"/>
                </a:cubicBezTo>
                <a:lnTo>
                  <a:pt x="917" y="7161"/>
                </a:lnTo>
                <a:cubicBezTo>
                  <a:pt x="-524" y="5361"/>
                  <a:pt x="-164" y="2839"/>
                  <a:pt x="1277" y="1399"/>
                </a:cubicBezTo>
                <a:cubicBezTo>
                  <a:pt x="3078" y="-402"/>
                  <a:pt x="5239" y="-402"/>
                  <a:pt x="7039" y="10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65" name="Google Shape;3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2050" y="8587813"/>
            <a:ext cx="3633300" cy="456097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0"/>
          <p:cNvSpPr/>
          <p:nvPr/>
        </p:nvSpPr>
        <p:spPr>
          <a:xfrm>
            <a:off x="14858949" y="6991675"/>
            <a:ext cx="1461582" cy="1436630"/>
          </a:xfrm>
          <a:custGeom>
            <a:rect b="b" l="l" r="r" t="t"/>
            <a:pathLst>
              <a:path extrusionOk="0" h="290375" w="288565">
                <a:moveTo>
                  <a:pt x="147065" y="261900"/>
                </a:moveTo>
                <a:cubicBezTo>
                  <a:pt x="139864" y="261900"/>
                  <a:pt x="134103" y="267667"/>
                  <a:pt x="134103" y="274876"/>
                </a:cubicBezTo>
                <a:lnTo>
                  <a:pt x="134103" y="281724"/>
                </a:lnTo>
                <a:lnTo>
                  <a:pt x="269122" y="281724"/>
                </a:lnTo>
                <a:lnTo>
                  <a:pt x="269122" y="274876"/>
                </a:lnTo>
                <a:cubicBezTo>
                  <a:pt x="269122" y="267667"/>
                  <a:pt x="263361" y="261900"/>
                  <a:pt x="255800" y="261900"/>
                </a:cubicBezTo>
                <a:lnTo>
                  <a:pt x="251840" y="261900"/>
                </a:lnTo>
                <a:lnTo>
                  <a:pt x="151385" y="261900"/>
                </a:lnTo>
                <a:lnTo>
                  <a:pt x="147065" y="261900"/>
                </a:lnTo>
                <a:close/>
                <a:moveTo>
                  <a:pt x="184150" y="177198"/>
                </a:moveTo>
                <a:cubicBezTo>
                  <a:pt x="183430" y="218648"/>
                  <a:pt x="170468" y="242077"/>
                  <a:pt x="161467" y="253250"/>
                </a:cubicBezTo>
                <a:lnTo>
                  <a:pt x="241398" y="253250"/>
                </a:lnTo>
                <a:cubicBezTo>
                  <a:pt x="232757" y="242077"/>
                  <a:pt x="219795" y="218648"/>
                  <a:pt x="219075" y="177198"/>
                </a:cubicBezTo>
                <a:lnTo>
                  <a:pt x="184150" y="177198"/>
                </a:lnTo>
                <a:close/>
                <a:moveTo>
                  <a:pt x="184510" y="148364"/>
                </a:moveTo>
                <a:lnTo>
                  <a:pt x="184510" y="168548"/>
                </a:lnTo>
                <a:lnTo>
                  <a:pt x="218715" y="168548"/>
                </a:lnTo>
                <a:lnTo>
                  <a:pt x="218715" y="148364"/>
                </a:lnTo>
                <a:lnTo>
                  <a:pt x="184510" y="148364"/>
                </a:lnTo>
                <a:close/>
                <a:moveTo>
                  <a:pt x="115706" y="128810"/>
                </a:moveTo>
                <a:cubicBezTo>
                  <a:pt x="118251" y="128810"/>
                  <a:pt x="120068" y="130610"/>
                  <a:pt x="120068" y="133130"/>
                </a:cubicBezTo>
                <a:lnTo>
                  <a:pt x="120068" y="138890"/>
                </a:lnTo>
                <a:cubicBezTo>
                  <a:pt x="128067" y="139970"/>
                  <a:pt x="134610" y="145010"/>
                  <a:pt x="137519" y="152209"/>
                </a:cubicBezTo>
                <a:cubicBezTo>
                  <a:pt x="138609" y="154369"/>
                  <a:pt x="137519" y="156889"/>
                  <a:pt x="135338" y="157969"/>
                </a:cubicBezTo>
                <a:cubicBezTo>
                  <a:pt x="132793" y="158689"/>
                  <a:pt x="130248" y="157609"/>
                  <a:pt x="129521" y="155449"/>
                </a:cubicBezTo>
                <a:cubicBezTo>
                  <a:pt x="127339" y="150409"/>
                  <a:pt x="121886" y="147170"/>
                  <a:pt x="115706" y="147170"/>
                </a:cubicBezTo>
                <a:cubicBezTo>
                  <a:pt x="107344" y="147170"/>
                  <a:pt x="100800" y="152569"/>
                  <a:pt x="100800" y="159769"/>
                </a:cubicBezTo>
                <a:cubicBezTo>
                  <a:pt x="100800" y="165529"/>
                  <a:pt x="103345" y="172729"/>
                  <a:pt x="115706" y="172729"/>
                </a:cubicBezTo>
                <a:cubicBezTo>
                  <a:pt x="133156" y="172729"/>
                  <a:pt x="139337" y="183888"/>
                  <a:pt x="139337" y="194328"/>
                </a:cubicBezTo>
                <a:cubicBezTo>
                  <a:pt x="139337" y="204768"/>
                  <a:pt x="130975" y="213408"/>
                  <a:pt x="120068" y="215207"/>
                </a:cubicBezTo>
                <a:lnTo>
                  <a:pt x="120068" y="220967"/>
                </a:lnTo>
                <a:cubicBezTo>
                  <a:pt x="120068" y="223487"/>
                  <a:pt x="118251" y="225287"/>
                  <a:pt x="115706" y="225287"/>
                </a:cubicBezTo>
                <a:cubicBezTo>
                  <a:pt x="113161" y="225287"/>
                  <a:pt x="111343" y="223487"/>
                  <a:pt x="111343" y="220967"/>
                </a:cubicBezTo>
                <a:lnTo>
                  <a:pt x="111343" y="215207"/>
                </a:lnTo>
                <a:cubicBezTo>
                  <a:pt x="103345" y="214127"/>
                  <a:pt x="96801" y="209088"/>
                  <a:pt x="93893" y="201888"/>
                </a:cubicBezTo>
                <a:cubicBezTo>
                  <a:pt x="92802" y="199728"/>
                  <a:pt x="93893" y="197568"/>
                  <a:pt x="96074" y="196128"/>
                </a:cubicBezTo>
                <a:cubicBezTo>
                  <a:pt x="98255" y="195408"/>
                  <a:pt x="100800" y="196488"/>
                  <a:pt x="101891" y="198648"/>
                </a:cubicBezTo>
                <a:cubicBezTo>
                  <a:pt x="104072" y="203688"/>
                  <a:pt x="109525" y="206928"/>
                  <a:pt x="115706" y="206928"/>
                </a:cubicBezTo>
                <a:cubicBezTo>
                  <a:pt x="123704" y="206928"/>
                  <a:pt x="130248" y="201528"/>
                  <a:pt x="130248" y="194328"/>
                </a:cubicBezTo>
                <a:cubicBezTo>
                  <a:pt x="130248" y="188568"/>
                  <a:pt x="127703" y="181368"/>
                  <a:pt x="115706" y="181368"/>
                </a:cubicBezTo>
                <a:cubicBezTo>
                  <a:pt x="98255" y="181368"/>
                  <a:pt x="92075" y="170209"/>
                  <a:pt x="92075" y="159769"/>
                </a:cubicBezTo>
                <a:cubicBezTo>
                  <a:pt x="92075" y="149329"/>
                  <a:pt x="100437" y="140690"/>
                  <a:pt x="111343" y="138890"/>
                </a:cubicBezTo>
                <a:lnTo>
                  <a:pt x="111343" y="133130"/>
                </a:lnTo>
                <a:cubicBezTo>
                  <a:pt x="111343" y="130610"/>
                  <a:pt x="113161" y="128810"/>
                  <a:pt x="115706" y="128810"/>
                </a:cubicBezTo>
                <a:close/>
                <a:moveTo>
                  <a:pt x="175509" y="105112"/>
                </a:moveTo>
                <a:lnTo>
                  <a:pt x="186670" y="139713"/>
                </a:lnTo>
                <a:lnTo>
                  <a:pt x="216195" y="139713"/>
                </a:lnTo>
                <a:lnTo>
                  <a:pt x="227716" y="105112"/>
                </a:lnTo>
                <a:lnTo>
                  <a:pt x="175509" y="105112"/>
                </a:lnTo>
                <a:close/>
                <a:moveTo>
                  <a:pt x="201433" y="74835"/>
                </a:moveTo>
                <a:cubicBezTo>
                  <a:pt x="203953" y="74835"/>
                  <a:pt x="206113" y="76637"/>
                  <a:pt x="206113" y="79160"/>
                </a:cubicBezTo>
                <a:lnTo>
                  <a:pt x="206113" y="96461"/>
                </a:lnTo>
                <a:lnTo>
                  <a:pt x="233837" y="96461"/>
                </a:lnTo>
                <a:cubicBezTo>
                  <a:pt x="235277" y="96461"/>
                  <a:pt x="236718" y="97182"/>
                  <a:pt x="237438" y="98263"/>
                </a:cubicBezTo>
                <a:cubicBezTo>
                  <a:pt x="238518" y="99345"/>
                  <a:pt x="238518" y="100786"/>
                  <a:pt x="238158" y="102228"/>
                </a:cubicBezTo>
                <a:lnTo>
                  <a:pt x="225556" y="139713"/>
                </a:lnTo>
                <a:lnTo>
                  <a:pt x="233837" y="139713"/>
                </a:lnTo>
                <a:cubicBezTo>
                  <a:pt x="236358" y="139713"/>
                  <a:pt x="238518" y="141515"/>
                  <a:pt x="238518" y="144038"/>
                </a:cubicBezTo>
                <a:cubicBezTo>
                  <a:pt x="238518" y="146201"/>
                  <a:pt x="236358" y="148364"/>
                  <a:pt x="233837" y="148364"/>
                </a:cubicBezTo>
                <a:lnTo>
                  <a:pt x="227716" y="148364"/>
                </a:lnTo>
                <a:lnTo>
                  <a:pt x="227716" y="168548"/>
                </a:lnTo>
                <a:lnTo>
                  <a:pt x="233837" y="168548"/>
                </a:lnTo>
                <a:cubicBezTo>
                  <a:pt x="236358" y="168548"/>
                  <a:pt x="238518" y="170350"/>
                  <a:pt x="238518" y="172873"/>
                </a:cubicBezTo>
                <a:cubicBezTo>
                  <a:pt x="238518" y="175036"/>
                  <a:pt x="236358" y="177198"/>
                  <a:pt x="233837" y="177198"/>
                </a:cubicBezTo>
                <a:lnTo>
                  <a:pt x="227716" y="177198"/>
                </a:lnTo>
                <a:cubicBezTo>
                  <a:pt x="228797" y="228020"/>
                  <a:pt x="248959" y="248925"/>
                  <a:pt x="253640" y="253250"/>
                </a:cubicBezTo>
                <a:lnTo>
                  <a:pt x="255800" y="253250"/>
                </a:lnTo>
                <a:cubicBezTo>
                  <a:pt x="268042" y="253250"/>
                  <a:pt x="277764" y="262621"/>
                  <a:pt x="277764" y="274876"/>
                </a:cubicBezTo>
                <a:lnTo>
                  <a:pt x="277764" y="281724"/>
                </a:lnTo>
                <a:lnTo>
                  <a:pt x="284244" y="281724"/>
                </a:lnTo>
                <a:cubicBezTo>
                  <a:pt x="286765" y="281724"/>
                  <a:pt x="288565" y="283887"/>
                  <a:pt x="288565" y="286049"/>
                </a:cubicBezTo>
                <a:cubicBezTo>
                  <a:pt x="288565" y="288573"/>
                  <a:pt x="286765" y="290375"/>
                  <a:pt x="284244" y="290375"/>
                </a:cubicBezTo>
                <a:lnTo>
                  <a:pt x="118621" y="290375"/>
                </a:lnTo>
                <a:cubicBezTo>
                  <a:pt x="116460" y="290375"/>
                  <a:pt x="114300" y="288573"/>
                  <a:pt x="114300" y="286049"/>
                </a:cubicBezTo>
                <a:cubicBezTo>
                  <a:pt x="114300" y="283887"/>
                  <a:pt x="116460" y="281724"/>
                  <a:pt x="118621" y="281724"/>
                </a:cubicBezTo>
                <a:lnTo>
                  <a:pt x="125102" y="281724"/>
                </a:lnTo>
                <a:lnTo>
                  <a:pt x="125102" y="274876"/>
                </a:lnTo>
                <a:cubicBezTo>
                  <a:pt x="125102" y="262621"/>
                  <a:pt x="134823" y="253250"/>
                  <a:pt x="147065" y="253250"/>
                </a:cubicBezTo>
                <a:lnTo>
                  <a:pt x="149585" y="253250"/>
                </a:lnTo>
                <a:cubicBezTo>
                  <a:pt x="154266" y="248925"/>
                  <a:pt x="174429" y="227659"/>
                  <a:pt x="175509" y="177198"/>
                </a:cubicBezTo>
                <a:lnTo>
                  <a:pt x="169028" y="177198"/>
                </a:lnTo>
                <a:cubicBezTo>
                  <a:pt x="166868" y="177198"/>
                  <a:pt x="164707" y="175036"/>
                  <a:pt x="164707" y="172873"/>
                </a:cubicBezTo>
                <a:cubicBezTo>
                  <a:pt x="164707" y="170350"/>
                  <a:pt x="166868" y="168548"/>
                  <a:pt x="169028" y="168548"/>
                </a:cubicBezTo>
                <a:lnTo>
                  <a:pt x="175509" y="168548"/>
                </a:lnTo>
                <a:lnTo>
                  <a:pt x="175509" y="148364"/>
                </a:lnTo>
                <a:lnTo>
                  <a:pt x="169028" y="148364"/>
                </a:lnTo>
                <a:cubicBezTo>
                  <a:pt x="166868" y="148364"/>
                  <a:pt x="164707" y="146201"/>
                  <a:pt x="164707" y="144038"/>
                </a:cubicBezTo>
                <a:cubicBezTo>
                  <a:pt x="164707" y="141515"/>
                  <a:pt x="166868" y="139713"/>
                  <a:pt x="169028" y="139713"/>
                </a:cubicBezTo>
                <a:lnTo>
                  <a:pt x="177669" y="139713"/>
                </a:lnTo>
                <a:lnTo>
                  <a:pt x="165067" y="102228"/>
                </a:lnTo>
                <a:cubicBezTo>
                  <a:pt x="164707" y="100786"/>
                  <a:pt x="164707" y="99345"/>
                  <a:pt x="165427" y="98263"/>
                </a:cubicBezTo>
                <a:cubicBezTo>
                  <a:pt x="166508" y="97182"/>
                  <a:pt x="167948" y="96461"/>
                  <a:pt x="169028" y="96461"/>
                </a:cubicBezTo>
                <a:lnTo>
                  <a:pt x="197112" y="96461"/>
                </a:lnTo>
                <a:lnTo>
                  <a:pt x="197112" y="79160"/>
                </a:lnTo>
                <a:cubicBezTo>
                  <a:pt x="197112" y="76637"/>
                  <a:pt x="198912" y="74835"/>
                  <a:pt x="201433" y="74835"/>
                </a:cubicBezTo>
                <a:close/>
                <a:moveTo>
                  <a:pt x="83132" y="9408"/>
                </a:moveTo>
                <a:cubicBezTo>
                  <a:pt x="80613" y="8331"/>
                  <a:pt x="77374" y="9049"/>
                  <a:pt x="75215" y="10844"/>
                </a:cubicBezTo>
                <a:cubicBezTo>
                  <a:pt x="73415" y="12999"/>
                  <a:pt x="72695" y="15872"/>
                  <a:pt x="73415" y="18744"/>
                </a:cubicBezTo>
                <a:lnTo>
                  <a:pt x="89250" y="63273"/>
                </a:lnTo>
                <a:cubicBezTo>
                  <a:pt x="92129" y="66864"/>
                  <a:pt x="96448" y="69378"/>
                  <a:pt x="101846" y="71173"/>
                </a:cubicBezTo>
                <a:lnTo>
                  <a:pt x="97887" y="40650"/>
                </a:lnTo>
                <a:cubicBezTo>
                  <a:pt x="97887" y="38136"/>
                  <a:pt x="99327" y="35981"/>
                  <a:pt x="101846" y="35622"/>
                </a:cubicBezTo>
                <a:cubicBezTo>
                  <a:pt x="104365" y="35622"/>
                  <a:pt x="106524" y="37059"/>
                  <a:pt x="106524" y="39572"/>
                </a:cubicBezTo>
                <a:lnTo>
                  <a:pt x="110843" y="73328"/>
                </a:lnTo>
                <a:cubicBezTo>
                  <a:pt x="112642" y="73328"/>
                  <a:pt x="114442" y="73687"/>
                  <a:pt x="116241" y="73687"/>
                </a:cubicBezTo>
                <a:cubicBezTo>
                  <a:pt x="118041" y="73687"/>
                  <a:pt x="119840" y="73328"/>
                  <a:pt x="121639" y="73328"/>
                </a:cubicBezTo>
                <a:lnTo>
                  <a:pt x="125598" y="39572"/>
                </a:lnTo>
                <a:cubicBezTo>
                  <a:pt x="125958" y="37059"/>
                  <a:pt x="128117" y="35622"/>
                  <a:pt x="130636" y="35622"/>
                </a:cubicBezTo>
                <a:cubicBezTo>
                  <a:pt x="132796" y="35981"/>
                  <a:pt x="134955" y="38136"/>
                  <a:pt x="134235" y="40650"/>
                </a:cubicBezTo>
                <a:lnTo>
                  <a:pt x="130636" y="71173"/>
                </a:lnTo>
                <a:cubicBezTo>
                  <a:pt x="135675" y="69378"/>
                  <a:pt x="140353" y="66864"/>
                  <a:pt x="143232" y="63273"/>
                </a:cubicBezTo>
                <a:lnTo>
                  <a:pt x="158707" y="18744"/>
                </a:lnTo>
                <a:cubicBezTo>
                  <a:pt x="159787" y="15872"/>
                  <a:pt x="159067" y="12999"/>
                  <a:pt x="156907" y="10844"/>
                </a:cubicBezTo>
                <a:cubicBezTo>
                  <a:pt x="154748" y="9049"/>
                  <a:pt x="152229" y="8331"/>
                  <a:pt x="148990" y="9408"/>
                </a:cubicBezTo>
                <a:lnTo>
                  <a:pt x="128117" y="17308"/>
                </a:lnTo>
                <a:cubicBezTo>
                  <a:pt x="120560" y="20181"/>
                  <a:pt x="111922" y="20181"/>
                  <a:pt x="104005" y="17308"/>
                </a:cubicBezTo>
                <a:lnTo>
                  <a:pt x="83132" y="9408"/>
                </a:lnTo>
                <a:close/>
                <a:moveTo>
                  <a:pt x="86371" y="1149"/>
                </a:moveTo>
                <a:lnTo>
                  <a:pt x="107244" y="9049"/>
                </a:lnTo>
                <a:cubicBezTo>
                  <a:pt x="113002" y="11203"/>
                  <a:pt x="119480" y="11203"/>
                  <a:pt x="124878" y="9049"/>
                </a:cubicBezTo>
                <a:lnTo>
                  <a:pt x="146111" y="1149"/>
                </a:lnTo>
                <a:cubicBezTo>
                  <a:pt x="152229" y="-1365"/>
                  <a:pt x="158707" y="430"/>
                  <a:pt x="163025" y="4740"/>
                </a:cubicBezTo>
                <a:cubicBezTo>
                  <a:pt x="167704" y="9049"/>
                  <a:pt x="169143" y="15513"/>
                  <a:pt x="166984" y="21258"/>
                </a:cubicBezTo>
                <a:lnTo>
                  <a:pt x="152229" y="63991"/>
                </a:lnTo>
                <a:cubicBezTo>
                  <a:pt x="155468" y="66864"/>
                  <a:pt x="161226" y="71891"/>
                  <a:pt x="168064" y="79433"/>
                </a:cubicBezTo>
                <a:cubicBezTo>
                  <a:pt x="169503" y="81587"/>
                  <a:pt x="169503" y="84101"/>
                  <a:pt x="167704" y="85537"/>
                </a:cubicBezTo>
                <a:cubicBezTo>
                  <a:pt x="165545" y="87333"/>
                  <a:pt x="163025" y="87333"/>
                  <a:pt x="161586" y="85178"/>
                </a:cubicBezTo>
                <a:cubicBezTo>
                  <a:pt x="155468" y="78714"/>
                  <a:pt x="150790" y="74046"/>
                  <a:pt x="147551" y="71532"/>
                </a:cubicBezTo>
                <a:cubicBezTo>
                  <a:pt x="139993" y="78355"/>
                  <a:pt x="128837" y="82305"/>
                  <a:pt x="116241" y="82305"/>
                </a:cubicBezTo>
                <a:cubicBezTo>
                  <a:pt x="103645" y="82305"/>
                  <a:pt x="92129" y="78355"/>
                  <a:pt x="84931" y="71532"/>
                </a:cubicBezTo>
                <a:cubicBezTo>
                  <a:pt x="72336" y="82665"/>
                  <a:pt x="23752" y="130784"/>
                  <a:pt x="24472" y="217686"/>
                </a:cubicBezTo>
                <a:cubicBezTo>
                  <a:pt x="24472" y="230255"/>
                  <a:pt x="20873" y="243182"/>
                  <a:pt x="14035" y="254314"/>
                </a:cubicBezTo>
                <a:cubicBezTo>
                  <a:pt x="11876" y="258624"/>
                  <a:pt x="9357" y="266165"/>
                  <a:pt x="8997" y="276220"/>
                </a:cubicBezTo>
                <a:cubicBezTo>
                  <a:pt x="16914" y="280529"/>
                  <a:pt x="65138" y="280170"/>
                  <a:pt x="88890" y="279811"/>
                </a:cubicBezTo>
                <a:lnTo>
                  <a:pt x="99686" y="279811"/>
                </a:lnTo>
                <a:cubicBezTo>
                  <a:pt x="102206" y="279811"/>
                  <a:pt x="104005" y="281965"/>
                  <a:pt x="104005" y="284120"/>
                </a:cubicBezTo>
                <a:cubicBezTo>
                  <a:pt x="104005" y="286633"/>
                  <a:pt x="102206" y="288429"/>
                  <a:pt x="99686" y="288429"/>
                </a:cubicBezTo>
                <a:lnTo>
                  <a:pt x="88890" y="288788"/>
                </a:lnTo>
                <a:cubicBezTo>
                  <a:pt x="81333" y="288788"/>
                  <a:pt x="74495" y="288788"/>
                  <a:pt x="68017" y="288788"/>
                </a:cubicBezTo>
                <a:cubicBezTo>
                  <a:pt x="28070" y="288788"/>
                  <a:pt x="7917" y="287352"/>
                  <a:pt x="2159" y="281965"/>
                </a:cubicBezTo>
                <a:cubicBezTo>
                  <a:pt x="720" y="280170"/>
                  <a:pt x="0" y="278374"/>
                  <a:pt x="0" y="277297"/>
                </a:cubicBezTo>
                <a:cubicBezTo>
                  <a:pt x="0" y="267242"/>
                  <a:pt x="2519" y="256828"/>
                  <a:pt x="6838" y="250005"/>
                </a:cubicBezTo>
                <a:cubicBezTo>
                  <a:pt x="12596" y="239950"/>
                  <a:pt x="15835" y="228818"/>
                  <a:pt x="15475" y="217686"/>
                </a:cubicBezTo>
                <a:cubicBezTo>
                  <a:pt x="14755" y="123961"/>
                  <a:pt x="67657" y="74405"/>
                  <a:pt x="79893" y="63991"/>
                </a:cubicBezTo>
                <a:lnTo>
                  <a:pt x="65138" y="21258"/>
                </a:lnTo>
                <a:cubicBezTo>
                  <a:pt x="62979" y="15513"/>
                  <a:pt x="64778" y="9049"/>
                  <a:pt x="69457" y="4740"/>
                </a:cubicBezTo>
                <a:cubicBezTo>
                  <a:pt x="73775" y="430"/>
                  <a:pt x="80613" y="-1365"/>
                  <a:pt x="86371" y="1149"/>
                </a:cubicBez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7" name="Google Shape;367;p30"/>
          <p:cNvSpPr/>
          <p:nvPr/>
        </p:nvSpPr>
        <p:spPr>
          <a:xfrm rot="3298">
            <a:off x="7604105" y="7249861"/>
            <a:ext cx="1603444" cy="1097295"/>
          </a:xfrm>
          <a:custGeom>
            <a:rect b="b" l="l" r="r" t="t"/>
            <a:pathLst>
              <a:path extrusionOk="0" h="237767" w="307615">
                <a:moveTo>
                  <a:pt x="233023" y="204787"/>
                </a:moveTo>
                <a:cubicBezTo>
                  <a:pt x="235744" y="204787"/>
                  <a:pt x="237785" y="206828"/>
                  <a:pt x="237785" y="209210"/>
                </a:cubicBezTo>
                <a:cubicBezTo>
                  <a:pt x="237785" y="211931"/>
                  <a:pt x="235744" y="213972"/>
                  <a:pt x="233023" y="213972"/>
                </a:cubicBezTo>
                <a:cubicBezTo>
                  <a:pt x="230641" y="213972"/>
                  <a:pt x="228600" y="211931"/>
                  <a:pt x="228600" y="209210"/>
                </a:cubicBezTo>
                <a:cubicBezTo>
                  <a:pt x="228600" y="206828"/>
                  <a:pt x="230641" y="204787"/>
                  <a:pt x="233023" y="204787"/>
                </a:cubicBezTo>
                <a:close/>
                <a:moveTo>
                  <a:pt x="56164" y="204787"/>
                </a:moveTo>
                <a:cubicBezTo>
                  <a:pt x="59230" y="204787"/>
                  <a:pt x="61529" y="206828"/>
                  <a:pt x="61529" y="209210"/>
                </a:cubicBezTo>
                <a:cubicBezTo>
                  <a:pt x="61529" y="211931"/>
                  <a:pt x="59230" y="213972"/>
                  <a:pt x="56164" y="213972"/>
                </a:cubicBezTo>
                <a:cubicBezTo>
                  <a:pt x="53099" y="213972"/>
                  <a:pt x="50800" y="211931"/>
                  <a:pt x="50800" y="209210"/>
                </a:cubicBezTo>
                <a:cubicBezTo>
                  <a:pt x="50800" y="206828"/>
                  <a:pt x="53099" y="204787"/>
                  <a:pt x="56164" y="204787"/>
                </a:cubicBezTo>
                <a:close/>
                <a:moveTo>
                  <a:pt x="56176" y="188699"/>
                </a:moveTo>
                <a:cubicBezTo>
                  <a:pt x="45365" y="188699"/>
                  <a:pt x="36356" y="197653"/>
                  <a:pt x="36356" y="208398"/>
                </a:cubicBezTo>
                <a:cubicBezTo>
                  <a:pt x="36356" y="219501"/>
                  <a:pt x="45365" y="228455"/>
                  <a:pt x="56176" y="228455"/>
                </a:cubicBezTo>
                <a:cubicBezTo>
                  <a:pt x="66986" y="228455"/>
                  <a:pt x="75995" y="219501"/>
                  <a:pt x="75995" y="208398"/>
                </a:cubicBezTo>
                <a:cubicBezTo>
                  <a:pt x="75995" y="197653"/>
                  <a:pt x="66986" y="188699"/>
                  <a:pt x="56176" y="188699"/>
                </a:cubicBezTo>
                <a:close/>
                <a:moveTo>
                  <a:pt x="234047" y="188485"/>
                </a:moveTo>
                <a:cubicBezTo>
                  <a:pt x="223228" y="188485"/>
                  <a:pt x="214212" y="197478"/>
                  <a:pt x="214212" y="208270"/>
                </a:cubicBezTo>
                <a:cubicBezTo>
                  <a:pt x="214212" y="219421"/>
                  <a:pt x="223228" y="228413"/>
                  <a:pt x="234047" y="228413"/>
                </a:cubicBezTo>
                <a:cubicBezTo>
                  <a:pt x="245226" y="228413"/>
                  <a:pt x="253881" y="219421"/>
                  <a:pt x="253881" y="208270"/>
                </a:cubicBezTo>
                <a:cubicBezTo>
                  <a:pt x="253881" y="197478"/>
                  <a:pt x="245226" y="188485"/>
                  <a:pt x="234047" y="188485"/>
                </a:cubicBezTo>
                <a:close/>
                <a:moveTo>
                  <a:pt x="56176" y="179387"/>
                </a:moveTo>
                <a:cubicBezTo>
                  <a:pt x="72031" y="179387"/>
                  <a:pt x="85364" y="192639"/>
                  <a:pt x="85364" y="208398"/>
                </a:cubicBezTo>
                <a:cubicBezTo>
                  <a:pt x="85364" y="224515"/>
                  <a:pt x="72031" y="237767"/>
                  <a:pt x="56176" y="237767"/>
                </a:cubicBezTo>
                <a:cubicBezTo>
                  <a:pt x="39960" y="237767"/>
                  <a:pt x="26987" y="224515"/>
                  <a:pt x="26987" y="208398"/>
                </a:cubicBezTo>
                <a:cubicBezTo>
                  <a:pt x="26987" y="192639"/>
                  <a:pt x="39960" y="179387"/>
                  <a:pt x="56176" y="179387"/>
                </a:cubicBezTo>
                <a:close/>
                <a:moveTo>
                  <a:pt x="285256" y="153234"/>
                </a:moveTo>
                <a:cubicBezTo>
                  <a:pt x="281289" y="153234"/>
                  <a:pt x="277683" y="156831"/>
                  <a:pt x="277683" y="160788"/>
                </a:cubicBezTo>
                <a:lnTo>
                  <a:pt x="277683" y="166184"/>
                </a:lnTo>
                <a:cubicBezTo>
                  <a:pt x="277683" y="170140"/>
                  <a:pt x="281289" y="173378"/>
                  <a:pt x="285256" y="173378"/>
                </a:cubicBezTo>
                <a:lnTo>
                  <a:pt x="297878" y="173378"/>
                </a:lnTo>
                <a:lnTo>
                  <a:pt x="297878" y="153234"/>
                </a:lnTo>
                <a:lnTo>
                  <a:pt x="285256" y="153234"/>
                </a:lnTo>
                <a:close/>
                <a:moveTo>
                  <a:pt x="203080" y="136525"/>
                </a:moveTo>
                <a:lnTo>
                  <a:pt x="222368" y="136525"/>
                </a:lnTo>
                <a:cubicBezTo>
                  <a:pt x="224511" y="136525"/>
                  <a:pt x="226655" y="138723"/>
                  <a:pt x="226655" y="141287"/>
                </a:cubicBezTo>
                <a:cubicBezTo>
                  <a:pt x="226655" y="143852"/>
                  <a:pt x="224511" y="146050"/>
                  <a:pt x="222368" y="146050"/>
                </a:cubicBezTo>
                <a:lnTo>
                  <a:pt x="207724" y="146050"/>
                </a:lnTo>
                <a:lnTo>
                  <a:pt x="207724" y="150446"/>
                </a:lnTo>
                <a:cubicBezTo>
                  <a:pt x="207724" y="153010"/>
                  <a:pt x="205581" y="155208"/>
                  <a:pt x="203080" y="155208"/>
                </a:cubicBezTo>
                <a:cubicBezTo>
                  <a:pt x="200580" y="155208"/>
                  <a:pt x="198437" y="153010"/>
                  <a:pt x="198437" y="150446"/>
                </a:cubicBezTo>
                <a:lnTo>
                  <a:pt x="198437" y="141287"/>
                </a:lnTo>
                <a:cubicBezTo>
                  <a:pt x="198437" y="138723"/>
                  <a:pt x="200580" y="136525"/>
                  <a:pt x="203080" y="136525"/>
                </a:cubicBezTo>
                <a:close/>
                <a:moveTo>
                  <a:pt x="9015" y="84531"/>
                </a:moveTo>
                <a:lnTo>
                  <a:pt x="9015" y="158630"/>
                </a:lnTo>
                <a:lnTo>
                  <a:pt x="65634" y="158630"/>
                </a:lnTo>
                <a:lnTo>
                  <a:pt x="99172" y="158630"/>
                </a:lnTo>
                <a:lnTo>
                  <a:pt x="99172" y="84531"/>
                </a:lnTo>
                <a:lnTo>
                  <a:pt x="9015" y="84531"/>
                </a:lnTo>
                <a:close/>
                <a:moveTo>
                  <a:pt x="197262" y="63308"/>
                </a:moveTo>
                <a:lnTo>
                  <a:pt x="217818" y="111868"/>
                </a:lnTo>
                <a:lnTo>
                  <a:pt x="251357" y="111868"/>
                </a:lnTo>
                <a:lnTo>
                  <a:pt x="228637" y="63308"/>
                </a:lnTo>
                <a:lnTo>
                  <a:pt x="197262" y="63308"/>
                </a:lnTo>
                <a:close/>
                <a:moveTo>
                  <a:pt x="171658" y="34172"/>
                </a:moveTo>
                <a:lnTo>
                  <a:pt x="171658" y="163306"/>
                </a:lnTo>
                <a:lnTo>
                  <a:pt x="171658" y="203953"/>
                </a:lnTo>
                <a:lnTo>
                  <a:pt x="205196" y="203953"/>
                </a:lnTo>
                <a:cubicBezTo>
                  <a:pt x="207721" y="189924"/>
                  <a:pt x="219621" y="179133"/>
                  <a:pt x="234047" y="179133"/>
                </a:cubicBezTo>
                <a:cubicBezTo>
                  <a:pt x="248472" y="179133"/>
                  <a:pt x="260733" y="189924"/>
                  <a:pt x="262897" y="203953"/>
                </a:cubicBezTo>
                <a:lnTo>
                  <a:pt x="277683" y="203953"/>
                </a:lnTo>
                <a:cubicBezTo>
                  <a:pt x="288862" y="203953"/>
                  <a:pt x="297878" y="194600"/>
                  <a:pt x="297878" y="183450"/>
                </a:cubicBezTo>
                <a:lnTo>
                  <a:pt x="297878" y="182730"/>
                </a:lnTo>
                <a:lnTo>
                  <a:pt x="285256" y="182730"/>
                </a:lnTo>
                <a:cubicBezTo>
                  <a:pt x="275879" y="182730"/>
                  <a:pt x="268306" y="175176"/>
                  <a:pt x="268306" y="166184"/>
                </a:cubicBezTo>
                <a:lnTo>
                  <a:pt x="268306" y="160788"/>
                </a:lnTo>
                <a:cubicBezTo>
                  <a:pt x="268306" y="151436"/>
                  <a:pt x="275879" y="143882"/>
                  <a:pt x="285256" y="143882"/>
                </a:cubicBezTo>
                <a:lnTo>
                  <a:pt x="297878" y="143882"/>
                </a:lnTo>
                <a:lnTo>
                  <a:pt x="297878" y="142083"/>
                </a:lnTo>
                <a:cubicBezTo>
                  <a:pt x="297878" y="130573"/>
                  <a:pt x="288862" y="121220"/>
                  <a:pt x="277683" y="121220"/>
                </a:cubicBezTo>
                <a:lnTo>
                  <a:pt x="258569" y="121220"/>
                </a:lnTo>
                <a:lnTo>
                  <a:pt x="214933" y="121220"/>
                </a:lnTo>
                <a:cubicBezTo>
                  <a:pt x="213130" y="121220"/>
                  <a:pt x="211327" y="120141"/>
                  <a:pt x="210606" y="118343"/>
                </a:cubicBezTo>
                <a:lnTo>
                  <a:pt x="186083" y="60790"/>
                </a:lnTo>
                <a:cubicBezTo>
                  <a:pt x="185362" y="59351"/>
                  <a:pt x="185362" y="57553"/>
                  <a:pt x="186444" y="56114"/>
                </a:cubicBezTo>
                <a:cubicBezTo>
                  <a:pt x="187165" y="55035"/>
                  <a:pt x="188607" y="54315"/>
                  <a:pt x="190411" y="54315"/>
                </a:cubicBezTo>
                <a:lnTo>
                  <a:pt x="224309" y="54315"/>
                </a:lnTo>
                <a:lnTo>
                  <a:pt x="217458" y="39567"/>
                </a:lnTo>
                <a:cubicBezTo>
                  <a:pt x="216015" y="36330"/>
                  <a:pt x="212409" y="34172"/>
                  <a:pt x="208802" y="34172"/>
                </a:cubicBezTo>
                <a:lnTo>
                  <a:pt x="171658" y="34172"/>
                </a:lnTo>
                <a:close/>
                <a:moveTo>
                  <a:pt x="55897" y="8992"/>
                </a:moveTo>
                <a:lnTo>
                  <a:pt x="55897" y="75178"/>
                </a:lnTo>
                <a:lnTo>
                  <a:pt x="103860" y="75178"/>
                </a:lnTo>
                <a:cubicBezTo>
                  <a:pt x="106385" y="75178"/>
                  <a:pt x="108548" y="77336"/>
                  <a:pt x="108548" y="79854"/>
                </a:cubicBezTo>
                <a:lnTo>
                  <a:pt x="108548" y="158630"/>
                </a:lnTo>
                <a:lnTo>
                  <a:pt x="162282" y="158630"/>
                </a:lnTo>
                <a:lnTo>
                  <a:pt x="162282" y="29496"/>
                </a:lnTo>
                <a:lnTo>
                  <a:pt x="162282" y="8992"/>
                </a:lnTo>
                <a:lnTo>
                  <a:pt x="55897" y="8992"/>
                </a:lnTo>
                <a:close/>
                <a:moveTo>
                  <a:pt x="51209" y="0"/>
                </a:moveTo>
                <a:lnTo>
                  <a:pt x="166970" y="0"/>
                </a:lnTo>
                <a:cubicBezTo>
                  <a:pt x="169494" y="0"/>
                  <a:pt x="171658" y="1798"/>
                  <a:pt x="171658" y="4676"/>
                </a:cubicBezTo>
                <a:lnTo>
                  <a:pt x="171658" y="24819"/>
                </a:lnTo>
                <a:lnTo>
                  <a:pt x="208802" y="24819"/>
                </a:lnTo>
                <a:cubicBezTo>
                  <a:pt x="216015" y="24819"/>
                  <a:pt x="222867" y="29136"/>
                  <a:pt x="226113" y="35970"/>
                </a:cubicBezTo>
                <a:lnTo>
                  <a:pt x="261454" y="111868"/>
                </a:lnTo>
                <a:lnTo>
                  <a:pt x="277683" y="111868"/>
                </a:lnTo>
                <a:cubicBezTo>
                  <a:pt x="293911" y="111868"/>
                  <a:pt x="307615" y="125537"/>
                  <a:pt x="307615" y="142083"/>
                </a:cubicBezTo>
                <a:lnTo>
                  <a:pt x="307615" y="148558"/>
                </a:lnTo>
                <a:lnTo>
                  <a:pt x="307615" y="178414"/>
                </a:lnTo>
                <a:lnTo>
                  <a:pt x="307615" y="183450"/>
                </a:lnTo>
                <a:cubicBezTo>
                  <a:pt x="307615" y="199636"/>
                  <a:pt x="293911" y="212946"/>
                  <a:pt x="277683" y="212946"/>
                </a:cubicBezTo>
                <a:lnTo>
                  <a:pt x="262897" y="212946"/>
                </a:lnTo>
                <a:cubicBezTo>
                  <a:pt x="260733" y="226974"/>
                  <a:pt x="248472" y="237766"/>
                  <a:pt x="234047" y="237766"/>
                </a:cubicBezTo>
                <a:cubicBezTo>
                  <a:pt x="219621" y="237766"/>
                  <a:pt x="207721" y="226974"/>
                  <a:pt x="205196" y="212946"/>
                </a:cubicBezTo>
                <a:lnTo>
                  <a:pt x="166970" y="212946"/>
                </a:lnTo>
                <a:lnTo>
                  <a:pt x="104221" y="212946"/>
                </a:lnTo>
                <a:cubicBezTo>
                  <a:pt x="101696" y="212946"/>
                  <a:pt x="99533" y="211147"/>
                  <a:pt x="99533" y="208270"/>
                </a:cubicBezTo>
                <a:cubicBezTo>
                  <a:pt x="99533" y="205752"/>
                  <a:pt x="101696" y="203953"/>
                  <a:pt x="104221" y="203953"/>
                </a:cubicBezTo>
                <a:lnTo>
                  <a:pt x="162282" y="203953"/>
                </a:lnTo>
                <a:lnTo>
                  <a:pt x="162282" y="167982"/>
                </a:lnTo>
                <a:lnTo>
                  <a:pt x="103860" y="167982"/>
                </a:lnTo>
                <a:lnTo>
                  <a:pt x="63470" y="167982"/>
                </a:lnTo>
                <a:lnTo>
                  <a:pt x="9015" y="167982"/>
                </a:lnTo>
                <a:lnTo>
                  <a:pt x="9015" y="182730"/>
                </a:lnTo>
                <a:cubicBezTo>
                  <a:pt x="9015" y="185248"/>
                  <a:pt x="7212" y="187406"/>
                  <a:pt x="4688" y="187406"/>
                </a:cubicBezTo>
                <a:cubicBezTo>
                  <a:pt x="1803" y="187406"/>
                  <a:pt x="0" y="185248"/>
                  <a:pt x="0" y="182730"/>
                </a:cubicBezTo>
                <a:lnTo>
                  <a:pt x="0" y="163306"/>
                </a:lnTo>
                <a:lnTo>
                  <a:pt x="0" y="79854"/>
                </a:lnTo>
                <a:cubicBezTo>
                  <a:pt x="0" y="77336"/>
                  <a:pt x="1803" y="75178"/>
                  <a:pt x="4688" y="75178"/>
                </a:cubicBezTo>
                <a:lnTo>
                  <a:pt x="46521" y="75178"/>
                </a:lnTo>
                <a:lnTo>
                  <a:pt x="46521" y="4676"/>
                </a:lnTo>
                <a:cubicBezTo>
                  <a:pt x="46521" y="1798"/>
                  <a:pt x="48684" y="0"/>
                  <a:pt x="51209" y="0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"/>
          <p:cNvSpPr txBox="1"/>
          <p:nvPr/>
        </p:nvSpPr>
        <p:spPr>
          <a:xfrm>
            <a:off x="6322925" y="6412575"/>
            <a:ext cx="117318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UNE SIMULATION DU MONDE DES AFFAIRES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11428057" y="4073747"/>
            <a:ext cx="1489929" cy="1642390"/>
          </a:xfrm>
          <a:custGeom>
            <a:rect b="b" l="l" r="r" t="t"/>
            <a:pathLst>
              <a:path extrusionOk="0" h="954" w="863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rot="145569">
            <a:off x="10780538" y="4011430"/>
            <a:ext cx="760979" cy="1229726"/>
          </a:xfrm>
          <a:custGeom>
            <a:rect b="b" l="l" r="r" t="t"/>
            <a:pathLst>
              <a:path extrusionOk="0" h="2032" w="1282">
                <a:moveTo>
                  <a:pt x="93" y="344"/>
                </a:moveTo>
                <a:lnTo>
                  <a:pt x="93" y="344"/>
                </a:lnTo>
                <a:cubicBezTo>
                  <a:pt x="750" y="1000"/>
                  <a:pt x="750" y="1000"/>
                  <a:pt x="750" y="1000"/>
                </a:cubicBezTo>
                <a:cubicBezTo>
                  <a:pt x="93" y="1656"/>
                  <a:pt x="93" y="1656"/>
                  <a:pt x="93" y="1656"/>
                </a:cubicBezTo>
                <a:cubicBezTo>
                  <a:pt x="0" y="1750"/>
                  <a:pt x="0" y="1875"/>
                  <a:pt x="93" y="1937"/>
                </a:cubicBezTo>
                <a:cubicBezTo>
                  <a:pt x="156" y="2031"/>
                  <a:pt x="281" y="2031"/>
                  <a:pt x="375" y="1937"/>
                </a:cubicBezTo>
                <a:cubicBezTo>
                  <a:pt x="1281" y="1000"/>
                  <a:pt x="1281" y="1000"/>
                  <a:pt x="1281" y="1000"/>
                </a:cubicBezTo>
                <a:cubicBezTo>
                  <a:pt x="375" y="94"/>
                  <a:pt x="375" y="94"/>
                  <a:pt x="375" y="94"/>
                </a:cubicBezTo>
                <a:cubicBezTo>
                  <a:pt x="281" y="0"/>
                  <a:pt x="156" y="0"/>
                  <a:pt x="93" y="94"/>
                </a:cubicBezTo>
                <a:cubicBezTo>
                  <a:pt x="62" y="125"/>
                  <a:pt x="31" y="156"/>
                  <a:pt x="31" y="219"/>
                </a:cubicBezTo>
                <a:cubicBezTo>
                  <a:pt x="31" y="281"/>
                  <a:pt x="62" y="313"/>
                  <a:pt x="93" y="34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2"/>
          <p:cNvSpPr/>
          <p:nvPr/>
        </p:nvSpPr>
        <p:spPr>
          <a:xfrm rot="145581">
            <a:off x="12489492" y="8493508"/>
            <a:ext cx="760978" cy="1211055"/>
          </a:xfrm>
          <a:custGeom>
            <a:rect b="b" l="l" r="r" t="t"/>
            <a:pathLst>
              <a:path extrusionOk="0" h="2001" w="1283">
                <a:moveTo>
                  <a:pt x="1219" y="1656"/>
                </a:moveTo>
                <a:lnTo>
                  <a:pt x="1219" y="1656"/>
                </a:lnTo>
                <a:cubicBezTo>
                  <a:pt x="563" y="1000"/>
                  <a:pt x="563" y="1000"/>
                  <a:pt x="563" y="1000"/>
                </a:cubicBezTo>
                <a:cubicBezTo>
                  <a:pt x="1219" y="344"/>
                  <a:pt x="1219" y="344"/>
                  <a:pt x="1219" y="344"/>
                </a:cubicBezTo>
                <a:cubicBezTo>
                  <a:pt x="1282" y="250"/>
                  <a:pt x="1282" y="125"/>
                  <a:pt x="1219" y="63"/>
                </a:cubicBezTo>
                <a:cubicBezTo>
                  <a:pt x="1157" y="0"/>
                  <a:pt x="1032" y="0"/>
                  <a:pt x="938" y="63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938" y="1938"/>
                  <a:pt x="938" y="1938"/>
                  <a:pt x="938" y="1938"/>
                </a:cubicBezTo>
                <a:cubicBezTo>
                  <a:pt x="1032" y="2000"/>
                  <a:pt x="1157" y="2000"/>
                  <a:pt x="1219" y="1938"/>
                </a:cubicBezTo>
                <a:cubicBezTo>
                  <a:pt x="1251" y="1875"/>
                  <a:pt x="1282" y="1844"/>
                  <a:pt x="1282" y="1781"/>
                </a:cubicBezTo>
                <a:cubicBezTo>
                  <a:pt x="1282" y="1719"/>
                  <a:pt x="1251" y="1688"/>
                  <a:pt x="1219" y="1656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32"/>
          <p:cNvGrpSpPr/>
          <p:nvPr/>
        </p:nvGrpSpPr>
        <p:grpSpPr>
          <a:xfrm rot="145650">
            <a:off x="7626127" y="4516354"/>
            <a:ext cx="8820599" cy="4612209"/>
            <a:chOff x="6420323" y="2550227"/>
            <a:chExt cx="4941784" cy="2533160"/>
          </a:xfrm>
        </p:grpSpPr>
        <p:sp>
          <p:nvSpPr>
            <p:cNvPr id="382" name="Google Shape;382;p32"/>
            <p:cNvSpPr/>
            <p:nvPr/>
          </p:nvSpPr>
          <p:spPr>
            <a:xfrm>
              <a:off x="7626100" y="2550227"/>
              <a:ext cx="134789" cy="134789"/>
            </a:xfrm>
            <a:custGeom>
              <a:rect b="b" l="l" r="r" t="t"/>
              <a:pathLst>
                <a:path extrusionOk="0" h="407" w="407">
                  <a:moveTo>
                    <a:pt x="187" y="406"/>
                  </a:moveTo>
                  <a:lnTo>
                    <a:pt x="187" y="406"/>
                  </a:lnTo>
                  <a:cubicBezTo>
                    <a:pt x="94" y="406"/>
                    <a:pt x="0" y="312"/>
                    <a:pt x="0" y="187"/>
                  </a:cubicBezTo>
                  <a:cubicBezTo>
                    <a:pt x="0" y="93"/>
                    <a:pt x="94" y="0"/>
                    <a:pt x="187" y="0"/>
                  </a:cubicBezTo>
                  <a:cubicBezTo>
                    <a:pt x="312" y="0"/>
                    <a:pt x="406" y="93"/>
                    <a:pt x="406" y="187"/>
                  </a:cubicBezTo>
                  <a:cubicBezTo>
                    <a:pt x="406" y="312"/>
                    <a:pt x="312" y="406"/>
                    <a:pt x="187" y="406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7626100" y="4947132"/>
              <a:ext cx="134789" cy="136255"/>
            </a:xfrm>
            <a:custGeom>
              <a:rect b="b" l="l" r="r" t="t"/>
              <a:pathLst>
                <a:path extrusionOk="0" h="408" w="407">
                  <a:moveTo>
                    <a:pt x="187" y="407"/>
                  </a:moveTo>
                  <a:lnTo>
                    <a:pt x="187" y="407"/>
                  </a:lnTo>
                  <a:cubicBezTo>
                    <a:pt x="94" y="407"/>
                    <a:pt x="0" y="313"/>
                    <a:pt x="0" y="219"/>
                  </a:cubicBezTo>
                  <a:cubicBezTo>
                    <a:pt x="0" y="94"/>
                    <a:pt x="94" y="0"/>
                    <a:pt x="187" y="0"/>
                  </a:cubicBezTo>
                  <a:cubicBezTo>
                    <a:pt x="312" y="0"/>
                    <a:pt x="406" y="94"/>
                    <a:pt x="406" y="219"/>
                  </a:cubicBezTo>
                  <a:cubicBezTo>
                    <a:pt x="406" y="313"/>
                    <a:pt x="312" y="407"/>
                    <a:pt x="187" y="40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20158" y="3754540"/>
              <a:ext cx="134789" cy="124534"/>
            </a:xfrm>
            <a:custGeom>
              <a:rect b="b" l="l" r="r" t="t"/>
              <a:pathLst>
                <a:path extrusionOk="0" h="375" w="406">
                  <a:moveTo>
                    <a:pt x="0" y="187"/>
                  </a:moveTo>
                  <a:lnTo>
                    <a:pt x="0" y="187"/>
                  </a:lnTo>
                  <a:cubicBezTo>
                    <a:pt x="0" y="62"/>
                    <a:pt x="93" y="0"/>
                    <a:pt x="218" y="0"/>
                  </a:cubicBezTo>
                  <a:cubicBezTo>
                    <a:pt x="311" y="0"/>
                    <a:pt x="405" y="62"/>
                    <a:pt x="405" y="187"/>
                  </a:cubicBezTo>
                  <a:cubicBezTo>
                    <a:pt x="405" y="280"/>
                    <a:pt x="311" y="374"/>
                    <a:pt x="218" y="374"/>
                  </a:cubicBezTo>
                  <a:cubicBezTo>
                    <a:pt x="93" y="374"/>
                    <a:pt x="0" y="280"/>
                    <a:pt x="0" y="18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6420323" y="3754540"/>
              <a:ext cx="134789" cy="124534"/>
            </a:xfrm>
            <a:custGeom>
              <a:rect b="b" l="l" r="r" t="t"/>
              <a:pathLst>
                <a:path extrusionOk="0" h="375" w="407">
                  <a:moveTo>
                    <a:pt x="0" y="187"/>
                  </a:moveTo>
                  <a:lnTo>
                    <a:pt x="0" y="187"/>
                  </a:lnTo>
                  <a:cubicBezTo>
                    <a:pt x="0" y="62"/>
                    <a:pt x="94" y="0"/>
                    <a:pt x="219" y="0"/>
                  </a:cubicBezTo>
                  <a:cubicBezTo>
                    <a:pt x="312" y="0"/>
                    <a:pt x="406" y="62"/>
                    <a:pt x="406" y="187"/>
                  </a:cubicBezTo>
                  <a:cubicBezTo>
                    <a:pt x="406" y="280"/>
                    <a:pt x="312" y="374"/>
                    <a:pt x="219" y="374"/>
                  </a:cubicBezTo>
                  <a:cubicBezTo>
                    <a:pt x="94" y="374"/>
                    <a:pt x="0" y="280"/>
                    <a:pt x="0" y="18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6763157" y="4594043"/>
              <a:ext cx="146510" cy="145044"/>
            </a:xfrm>
            <a:custGeom>
              <a:rect b="b" l="l" r="r" t="t"/>
              <a:pathLst>
                <a:path extrusionOk="0" h="438" w="439">
                  <a:moveTo>
                    <a:pt x="94" y="344"/>
                  </a:moveTo>
                  <a:lnTo>
                    <a:pt x="94" y="344"/>
                  </a:lnTo>
                  <a:cubicBezTo>
                    <a:pt x="0" y="281"/>
                    <a:pt x="0" y="156"/>
                    <a:pt x="94" y="62"/>
                  </a:cubicBezTo>
                  <a:cubicBezTo>
                    <a:pt x="156" y="0"/>
                    <a:pt x="281" y="0"/>
                    <a:pt x="375" y="62"/>
                  </a:cubicBezTo>
                  <a:cubicBezTo>
                    <a:pt x="438" y="156"/>
                    <a:pt x="438" y="281"/>
                    <a:pt x="375" y="344"/>
                  </a:cubicBezTo>
                  <a:cubicBezTo>
                    <a:pt x="281" y="437"/>
                    <a:pt x="156" y="437"/>
                    <a:pt x="94" y="344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467068" y="4594043"/>
              <a:ext cx="146510" cy="145044"/>
            </a:xfrm>
            <a:custGeom>
              <a:rect b="b" l="l" r="r" t="t"/>
              <a:pathLst>
                <a:path extrusionOk="0" h="438" w="439">
                  <a:moveTo>
                    <a:pt x="63" y="62"/>
                  </a:moveTo>
                  <a:lnTo>
                    <a:pt x="63" y="62"/>
                  </a:lnTo>
                  <a:cubicBezTo>
                    <a:pt x="156" y="0"/>
                    <a:pt x="281" y="0"/>
                    <a:pt x="344" y="62"/>
                  </a:cubicBezTo>
                  <a:cubicBezTo>
                    <a:pt x="438" y="156"/>
                    <a:pt x="438" y="281"/>
                    <a:pt x="344" y="344"/>
                  </a:cubicBezTo>
                  <a:cubicBezTo>
                    <a:pt x="281" y="437"/>
                    <a:pt x="156" y="437"/>
                    <a:pt x="63" y="344"/>
                  </a:cubicBezTo>
                  <a:cubicBezTo>
                    <a:pt x="0" y="281"/>
                    <a:pt x="0" y="156"/>
                    <a:pt x="63" y="62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6763157" y="2891596"/>
              <a:ext cx="146510" cy="145044"/>
            </a:xfrm>
            <a:custGeom>
              <a:rect b="b" l="l" r="r" t="t"/>
              <a:pathLst>
                <a:path extrusionOk="0" h="438" w="439">
                  <a:moveTo>
                    <a:pt x="94" y="93"/>
                  </a:moveTo>
                  <a:lnTo>
                    <a:pt x="94" y="93"/>
                  </a:lnTo>
                  <a:cubicBezTo>
                    <a:pt x="156" y="0"/>
                    <a:pt x="281" y="0"/>
                    <a:pt x="375" y="93"/>
                  </a:cubicBezTo>
                  <a:cubicBezTo>
                    <a:pt x="438" y="156"/>
                    <a:pt x="438" y="281"/>
                    <a:pt x="375" y="375"/>
                  </a:cubicBezTo>
                  <a:cubicBezTo>
                    <a:pt x="281" y="437"/>
                    <a:pt x="156" y="437"/>
                    <a:pt x="94" y="375"/>
                  </a:cubicBezTo>
                  <a:cubicBezTo>
                    <a:pt x="0" y="281"/>
                    <a:pt x="0" y="156"/>
                    <a:pt x="94" y="93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7158734" y="4853365"/>
              <a:ext cx="145045" cy="146510"/>
            </a:xfrm>
            <a:custGeom>
              <a:rect b="b" l="l" r="r" t="t"/>
              <a:pathLst>
                <a:path extrusionOk="0" h="439" w="438">
                  <a:moveTo>
                    <a:pt x="156" y="406"/>
                  </a:moveTo>
                  <a:lnTo>
                    <a:pt x="156" y="406"/>
                  </a:lnTo>
                  <a:cubicBezTo>
                    <a:pt x="31" y="344"/>
                    <a:pt x="0" y="250"/>
                    <a:pt x="31" y="125"/>
                  </a:cubicBezTo>
                  <a:cubicBezTo>
                    <a:pt x="62" y="31"/>
                    <a:pt x="187" y="0"/>
                    <a:pt x="281" y="31"/>
                  </a:cubicBezTo>
                  <a:cubicBezTo>
                    <a:pt x="406" y="63"/>
                    <a:pt x="437" y="188"/>
                    <a:pt x="406" y="281"/>
                  </a:cubicBezTo>
                  <a:cubicBezTo>
                    <a:pt x="343" y="406"/>
                    <a:pt x="250" y="438"/>
                    <a:pt x="156" y="406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26391" y="4199930"/>
              <a:ext cx="146510" cy="146510"/>
            </a:xfrm>
            <a:custGeom>
              <a:rect b="b" l="l" r="r" t="t"/>
              <a:pathLst>
                <a:path extrusionOk="0" h="439" w="439">
                  <a:moveTo>
                    <a:pt x="32" y="157"/>
                  </a:moveTo>
                  <a:lnTo>
                    <a:pt x="32" y="157"/>
                  </a:lnTo>
                  <a:cubicBezTo>
                    <a:pt x="94" y="63"/>
                    <a:pt x="188" y="0"/>
                    <a:pt x="282" y="32"/>
                  </a:cubicBezTo>
                  <a:cubicBezTo>
                    <a:pt x="407" y="94"/>
                    <a:pt x="438" y="188"/>
                    <a:pt x="407" y="313"/>
                  </a:cubicBezTo>
                  <a:cubicBezTo>
                    <a:pt x="375" y="407"/>
                    <a:pt x="250" y="438"/>
                    <a:pt x="157" y="407"/>
                  </a:cubicBezTo>
                  <a:cubicBezTo>
                    <a:pt x="32" y="375"/>
                    <a:pt x="0" y="250"/>
                    <a:pt x="32" y="15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6503833" y="3275452"/>
              <a:ext cx="156766" cy="156765"/>
            </a:xfrm>
            <a:custGeom>
              <a:rect b="b" l="l" r="r" t="t"/>
              <a:pathLst>
                <a:path extrusionOk="0" h="470" w="470">
                  <a:moveTo>
                    <a:pt x="31" y="156"/>
                  </a:moveTo>
                  <a:lnTo>
                    <a:pt x="31" y="156"/>
                  </a:lnTo>
                  <a:cubicBezTo>
                    <a:pt x="94" y="63"/>
                    <a:pt x="219" y="0"/>
                    <a:pt x="312" y="63"/>
                  </a:cubicBezTo>
                  <a:cubicBezTo>
                    <a:pt x="406" y="94"/>
                    <a:pt x="469" y="219"/>
                    <a:pt x="406" y="313"/>
                  </a:cubicBezTo>
                  <a:cubicBezTo>
                    <a:pt x="375" y="406"/>
                    <a:pt x="250" y="469"/>
                    <a:pt x="156" y="438"/>
                  </a:cubicBezTo>
                  <a:cubicBezTo>
                    <a:pt x="62" y="375"/>
                    <a:pt x="0" y="281"/>
                    <a:pt x="31" y="156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6503833" y="4199930"/>
              <a:ext cx="156766" cy="146510"/>
            </a:xfrm>
            <a:custGeom>
              <a:rect b="b" l="l" r="r" t="t"/>
              <a:pathLst>
                <a:path extrusionOk="0" h="439" w="470">
                  <a:moveTo>
                    <a:pt x="31" y="313"/>
                  </a:moveTo>
                  <a:lnTo>
                    <a:pt x="31" y="313"/>
                  </a:lnTo>
                  <a:cubicBezTo>
                    <a:pt x="0" y="188"/>
                    <a:pt x="62" y="94"/>
                    <a:pt x="156" y="32"/>
                  </a:cubicBezTo>
                  <a:cubicBezTo>
                    <a:pt x="250" y="0"/>
                    <a:pt x="375" y="63"/>
                    <a:pt x="406" y="157"/>
                  </a:cubicBezTo>
                  <a:cubicBezTo>
                    <a:pt x="469" y="250"/>
                    <a:pt x="406" y="375"/>
                    <a:pt x="312" y="407"/>
                  </a:cubicBezTo>
                  <a:cubicBezTo>
                    <a:pt x="219" y="438"/>
                    <a:pt x="94" y="407"/>
                    <a:pt x="31" y="313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071491" y="4853365"/>
              <a:ext cx="155301" cy="146510"/>
            </a:xfrm>
            <a:custGeom>
              <a:rect b="b" l="l" r="r" t="t"/>
              <a:pathLst>
                <a:path extrusionOk="0" h="439" w="469">
                  <a:moveTo>
                    <a:pt x="156" y="31"/>
                  </a:moveTo>
                  <a:lnTo>
                    <a:pt x="156" y="31"/>
                  </a:lnTo>
                  <a:cubicBezTo>
                    <a:pt x="250" y="0"/>
                    <a:pt x="375" y="31"/>
                    <a:pt x="406" y="125"/>
                  </a:cubicBezTo>
                  <a:cubicBezTo>
                    <a:pt x="468" y="250"/>
                    <a:pt x="406" y="344"/>
                    <a:pt x="312" y="406"/>
                  </a:cubicBezTo>
                  <a:cubicBezTo>
                    <a:pt x="218" y="438"/>
                    <a:pt x="93" y="406"/>
                    <a:pt x="62" y="281"/>
                  </a:cubicBezTo>
                  <a:cubicBezTo>
                    <a:pt x="0" y="188"/>
                    <a:pt x="62" y="63"/>
                    <a:pt x="156" y="31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7158734" y="2632273"/>
              <a:ext cx="145045" cy="145045"/>
            </a:xfrm>
            <a:custGeom>
              <a:rect b="b" l="l" r="r" t="t"/>
              <a:pathLst>
                <a:path extrusionOk="0" h="438" w="438">
                  <a:moveTo>
                    <a:pt x="156" y="31"/>
                  </a:moveTo>
                  <a:lnTo>
                    <a:pt x="156" y="31"/>
                  </a:lnTo>
                  <a:cubicBezTo>
                    <a:pt x="250" y="0"/>
                    <a:pt x="343" y="31"/>
                    <a:pt x="406" y="156"/>
                  </a:cubicBezTo>
                  <a:cubicBezTo>
                    <a:pt x="437" y="250"/>
                    <a:pt x="406" y="375"/>
                    <a:pt x="281" y="406"/>
                  </a:cubicBezTo>
                  <a:cubicBezTo>
                    <a:pt x="187" y="437"/>
                    <a:pt x="62" y="406"/>
                    <a:pt x="31" y="312"/>
                  </a:cubicBezTo>
                  <a:cubicBezTo>
                    <a:pt x="0" y="187"/>
                    <a:pt x="31" y="93"/>
                    <a:pt x="156" y="31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7385824" y="2570739"/>
              <a:ext cx="146510" cy="134789"/>
            </a:xfrm>
            <a:custGeom>
              <a:rect b="b" l="l" r="r" t="t"/>
              <a:pathLst>
                <a:path extrusionOk="0" h="407" w="439">
                  <a:moveTo>
                    <a:pt x="250" y="406"/>
                  </a:moveTo>
                  <a:lnTo>
                    <a:pt x="250" y="406"/>
                  </a:lnTo>
                  <a:cubicBezTo>
                    <a:pt x="125" y="406"/>
                    <a:pt x="31" y="344"/>
                    <a:pt x="0" y="250"/>
                  </a:cubicBezTo>
                  <a:cubicBezTo>
                    <a:pt x="0" y="125"/>
                    <a:pt x="63" y="31"/>
                    <a:pt x="156" y="0"/>
                  </a:cubicBezTo>
                  <a:cubicBezTo>
                    <a:pt x="281" y="0"/>
                    <a:pt x="375" y="63"/>
                    <a:pt x="406" y="156"/>
                  </a:cubicBezTo>
                  <a:cubicBezTo>
                    <a:pt x="438" y="281"/>
                    <a:pt x="344" y="375"/>
                    <a:pt x="250" y="406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7853191" y="4916365"/>
              <a:ext cx="146510" cy="145044"/>
            </a:xfrm>
            <a:custGeom>
              <a:rect b="b" l="l" r="r" t="t"/>
              <a:pathLst>
                <a:path extrusionOk="0" h="438" w="439">
                  <a:moveTo>
                    <a:pt x="250" y="437"/>
                  </a:moveTo>
                  <a:lnTo>
                    <a:pt x="250" y="437"/>
                  </a:lnTo>
                  <a:cubicBezTo>
                    <a:pt x="157" y="437"/>
                    <a:pt x="32" y="375"/>
                    <a:pt x="32" y="281"/>
                  </a:cubicBezTo>
                  <a:cubicBezTo>
                    <a:pt x="0" y="156"/>
                    <a:pt x="63" y="62"/>
                    <a:pt x="188" y="31"/>
                  </a:cubicBezTo>
                  <a:cubicBezTo>
                    <a:pt x="282" y="0"/>
                    <a:pt x="375" y="93"/>
                    <a:pt x="407" y="187"/>
                  </a:cubicBezTo>
                  <a:cubicBezTo>
                    <a:pt x="438" y="312"/>
                    <a:pt x="344" y="406"/>
                    <a:pt x="250" y="43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6442299" y="3981631"/>
              <a:ext cx="146510" cy="134789"/>
            </a:xfrm>
            <a:custGeom>
              <a:rect b="b" l="l" r="r" t="t"/>
              <a:pathLst>
                <a:path extrusionOk="0" h="407" w="439">
                  <a:moveTo>
                    <a:pt x="32" y="250"/>
                  </a:moveTo>
                  <a:lnTo>
                    <a:pt x="32" y="250"/>
                  </a:lnTo>
                  <a:cubicBezTo>
                    <a:pt x="0" y="125"/>
                    <a:pt x="63" y="31"/>
                    <a:pt x="188" y="0"/>
                  </a:cubicBezTo>
                  <a:cubicBezTo>
                    <a:pt x="282" y="0"/>
                    <a:pt x="375" y="63"/>
                    <a:pt x="407" y="156"/>
                  </a:cubicBezTo>
                  <a:cubicBezTo>
                    <a:pt x="438" y="281"/>
                    <a:pt x="344" y="375"/>
                    <a:pt x="250" y="406"/>
                  </a:cubicBezTo>
                  <a:cubicBezTo>
                    <a:pt x="157" y="406"/>
                    <a:pt x="32" y="344"/>
                    <a:pt x="32" y="25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6950689" y="4739087"/>
              <a:ext cx="145045" cy="146510"/>
            </a:xfrm>
            <a:custGeom>
              <a:rect b="b" l="l" r="r" t="t"/>
              <a:pathLst>
                <a:path extrusionOk="0" h="439" w="438">
                  <a:moveTo>
                    <a:pt x="93" y="375"/>
                  </a:moveTo>
                  <a:lnTo>
                    <a:pt x="93" y="375"/>
                  </a:lnTo>
                  <a:cubicBezTo>
                    <a:pt x="0" y="313"/>
                    <a:pt x="0" y="219"/>
                    <a:pt x="62" y="125"/>
                  </a:cubicBezTo>
                  <a:cubicBezTo>
                    <a:pt x="125" y="32"/>
                    <a:pt x="250" y="0"/>
                    <a:pt x="312" y="63"/>
                  </a:cubicBezTo>
                  <a:cubicBezTo>
                    <a:pt x="406" y="125"/>
                    <a:pt x="437" y="250"/>
                    <a:pt x="375" y="344"/>
                  </a:cubicBezTo>
                  <a:cubicBezTo>
                    <a:pt x="312" y="438"/>
                    <a:pt x="187" y="438"/>
                    <a:pt x="93" y="375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8612114" y="4407975"/>
              <a:ext cx="155301" cy="146510"/>
            </a:xfrm>
            <a:custGeom>
              <a:rect b="b" l="l" r="r" t="t"/>
              <a:pathLst>
                <a:path extrusionOk="0" h="439" w="469">
                  <a:moveTo>
                    <a:pt x="62" y="125"/>
                  </a:moveTo>
                  <a:lnTo>
                    <a:pt x="62" y="125"/>
                  </a:lnTo>
                  <a:cubicBezTo>
                    <a:pt x="125" y="32"/>
                    <a:pt x="250" y="0"/>
                    <a:pt x="343" y="63"/>
                  </a:cubicBezTo>
                  <a:cubicBezTo>
                    <a:pt x="437" y="125"/>
                    <a:pt x="468" y="250"/>
                    <a:pt x="406" y="344"/>
                  </a:cubicBezTo>
                  <a:cubicBezTo>
                    <a:pt x="343" y="438"/>
                    <a:pt x="218" y="438"/>
                    <a:pt x="125" y="407"/>
                  </a:cubicBezTo>
                  <a:cubicBezTo>
                    <a:pt x="31" y="344"/>
                    <a:pt x="0" y="219"/>
                    <a:pt x="62" y="125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6618111" y="3068873"/>
              <a:ext cx="145045" cy="156766"/>
            </a:xfrm>
            <a:custGeom>
              <a:rect b="b" l="l" r="r" t="t"/>
              <a:pathLst>
                <a:path extrusionOk="0" h="470" w="438">
                  <a:moveTo>
                    <a:pt x="62" y="125"/>
                  </a:moveTo>
                  <a:lnTo>
                    <a:pt x="62" y="125"/>
                  </a:lnTo>
                  <a:cubicBezTo>
                    <a:pt x="125" y="31"/>
                    <a:pt x="250" y="0"/>
                    <a:pt x="343" y="63"/>
                  </a:cubicBezTo>
                  <a:cubicBezTo>
                    <a:pt x="437" y="125"/>
                    <a:pt x="437" y="250"/>
                    <a:pt x="375" y="344"/>
                  </a:cubicBezTo>
                  <a:cubicBezTo>
                    <a:pt x="312" y="438"/>
                    <a:pt x="187" y="469"/>
                    <a:pt x="125" y="406"/>
                  </a:cubicBezTo>
                  <a:cubicBezTo>
                    <a:pt x="31" y="344"/>
                    <a:pt x="0" y="219"/>
                    <a:pt x="62" y="125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7385824" y="4916365"/>
              <a:ext cx="146510" cy="145044"/>
            </a:xfrm>
            <a:custGeom>
              <a:rect b="b" l="l" r="r" t="t"/>
              <a:pathLst>
                <a:path extrusionOk="0" h="438" w="439">
                  <a:moveTo>
                    <a:pt x="156" y="437"/>
                  </a:moveTo>
                  <a:lnTo>
                    <a:pt x="156" y="437"/>
                  </a:lnTo>
                  <a:cubicBezTo>
                    <a:pt x="63" y="406"/>
                    <a:pt x="0" y="312"/>
                    <a:pt x="0" y="187"/>
                  </a:cubicBezTo>
                  <a:cubicBezTo>
                    <a:pt x="31" y="93"/>
                    <a:pt x="125" y="0"/>
                    <a:pt x="250" y="31"/>
                  </a:cubicBezTo>
                  <a:cubicBezTo>
                    <a:pt x="344" y="62"/>
                    <a:pt x="438" y="156"/>
                    <a:pt x="406" y="281"/>
                  </a:cubicBezTo>
                  <a:cubicBezTo>
                    <a:pt x="375" y="375"/>
                    <a:pt x="281" y="437"/>
                    <a:pt x="156" y="43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8798181" y="3981631"/>
              <a:ext cx="145045" cy="134789"/>
            </a:xfrm>
            <a:custGeom>
              <a:rect b="b" l="l" r="r" t="t"/>
              <a:pathLst>
                <a:path extrusionOk="0" h="407" w="438">
                  <a:moveTo>
                    <a:pt x="0" y="156"/>
                  </a:moveTo>
                  <a:lnTo>
                    <a:pt x="0" y="156"/>
                  </a:lnTo>
                  <a:cubicBezTo>
                    <a:pt x="31" y="63"/>
                    <a:pt x="125" y="0"/>
                    <a:pt x="250" y="0"/>
                  </a:cubicBezTo>
                  <a:cubicBezTo>
                    <a:pt x="343" y="31"/>
                    <a:pt x="437" y="125"/>
                    <a:pt x="405" y="250"/>
                  </a:cubicBezTo>
                  <a:cubicBezTo>
                    <a:pt x="374" y="344"/>
                    <a:pt x="281" y="406"/>
                    <a:pt x="156" y="406"/>
                  </a:cubicBezTo>
                  <a:cubicBezTo>
                    <a:pt x="63" y="375"/>
                    <a:pt x="0" y="281"/>
                    <a:pt x="0" y="156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6442299" y="3505473"/>
              <a:ext cx="146510" cy="145045"/>
            </a:xfrm>
            <a:custGeom>
              <a:rect b="b" l="l" r="r" t="t"/>
              <a:pathLst>
                <a:path extrusionOk="0" h="438" w="439">
                  <a:moveTo>
                    <a:pt x="32" y="187"/>
                  </a:moveTo>
                  <a:lnTo>
                    <a:pt x="32" y="187"/>
                  </a:lnTo>
                  <a:cubicBezTo>
                    <a:pt x="32" y="93"/>
                    <a:pt x="157" y="0"/>
                    <a:pt x="250" y="31"/>
                  </a:cubicBezTo>
                  <a:cubicBezTo>
                    <a:pt x="344" y="62"/>
                    <a:pt x="438" y="156"/>
                    <a:pt x="407" y="281"/>
                  </a:cubicBezTo>
                  <a:cubicBezTo>
                    <a:pt x="375" y="375"/>
                    <a:pt x="282" y="437"/>
                    <a:pt x="188" y="437"/>
                  </a:cubicBezTo>
                  <a:cubicBezTo>
                    <a:pt x="63" y="406"/>
                    <a:pt x="0" y="312"/>
                    <a:pt x="32" y="18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6618111" y="4407975"/>
              <a:ext cx="145045" cy="146510"/>
            </a:xfrm>
            <a:custGeom>
              <a:rect b="b" l="l" r="r" t="t"/>
              <a:pathLst>
                <a:path extrusionOk="0" h="439" w="438">
                  <a:moveTo>
                    <a:pt x="62" y="344"/>
                  </a:moveTo>
                  <a:lnTo>
                    <a:pt x="62" y="344"/>
                  </a:lnTo>
                  <a:cubicBezTo>
                    <a:pt x="0" y="250"/>
                    <a:pt x="31" y="125"/>
                    <a:pt x="125" y="63"/>
                  </a:cubicBezTo>
                  <a:cubicBezTo>
                    <a:pt x="187" y="0"/>
                    <a:pt x="312" y="32"/>
                    <a:pt x="375" y="125"/>
                  </a:cubicBezTo>
                  <a:cubicBezTo>
                    <a:pt x="437" y="219"/>
                    <a:pt x="437" y="344"/>
                    <a:pt x="343" y="407"/>
                  </a:cubicBezTo>
                  <a:cubicBezTo>
                    <a:pt x="250" y="438"/>
                    <a:pt x="125" y="438"/>
                    <a:pt x="62" y="344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279535" y="4739087"/>
              <a:ext cx="155301" cy="146510"/>
            </a:xfrm>
            <a:custGeom>
              <a:rect b="b" l="l" r="r" t="t"/>
              <a:pathLst>
                <a:path extrusionOk="0" h="439" w="469">
                  <a:moveTo>
                    <a:pt x="125" y="63"/>
                  </a:moveTo>
                  <a:lnTo>
                    <a:pt x="125" y="63"/>
                  </a:lnTo>
                  <a:cubicBezTo>
                    <a:pt x="218" y="0"/>
                    <a:pt x="343" y="32"/>
                    <a:pt x="406" y="125"/>
                  </a:cubicBezTo>
                  <a:cubicBezTo>
                    <a:pt x="468" y="219"/>
                    <a:pt x="437" y="313"/>
                    <a:pt x="343" y="375"/>
                  </a:cubicBezTo>
                  <a:cubicBezTo>
                    <a:pt x="250" y="438"/>
                    <a:pt x="125" y="438"/>
                    <a:pt x="62" y="344"/>
                  </a:cubicBezTo>
                  <a:cubicBezTo>
                    <a:pt x="0" y="250"/>
                    <a:pt x="31" y="125"/>
                    <a:pt x="125" y="63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6950689" y="2746551"/>
              <a:ext cx="145045" cy="146510"/>
            </a:xfrm>
            <a:custGeom>
              <a:rect b="b" l="l" r="r" t="t"/>
              <a:pathLst>
                <a:path extrusionOk="0" h="439" w="438">
                  <a:moveTo>
                    <a:pt x="93" y="63"/>
                  </a:moveTo>
                  <a:lnTo>
                    <a:pt x="93" y="63"/>
                  </a:lnTo>
                  <a:cubicBezTo>
                    <a:pt x="187" y="0"/>
                    <a:pt x="312" y="0"/>
                    <a:pt x="375" y="94"/>
                  </a:cubicBezTo>
                  <a:cubicBezTo>
                    <a:pt x="437" y="188"/>
                    <a:pt x="406" y="313"/>
                    <a:pt x="312" y="375"/>
                  </a:cubicBezTo>
                  <a:cubicBezTo>
                    <a:pt x="250" y="438"/>
                    <a:pt x="125" y="407"/>
                    <a:pt x="62" y="313"/>
                  </a:cubicBezTo>
                  <a:cubicBezTo>
                    <a:pt x="0" y="219"/>
                    <a:pt x="0" y="94"/>
                    <a:pt x="93" y="63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10023005" y="4947132"/>
              <a:ext cx="134789" cy="136255"/>
            </a:xfrm>
            <a:custGeom>
              <a:rect b="b" l="l" r="r" t="t"/>
              <a:pathLst>
                <a:path extrusionOk="0" h="408" w="407">
                  <a:moveTo>
                    <a:pt x="187" y="0"/>
                  </a:moveTo>
                  <a:lnTo>
                    <a:pt x="187" y="0"/>
                  </a:lnTo>
                  <a:cubicBezTo>
                    <a:pt x="312" y="0"/>
                    <a:pt x="406" y="94"/>
                    <a:pt x="406" y="219"/>
                  </a:cubicBezTo>
                  <a:cubicBezTo>
                    <a:pt x="406" y="313"/>
                    <a:pt x="312" y="407"/>
                    <a:pt x="187" y="407"/>
                  </a:cubicBezTo>
                  <a:cubicBezTo>
                    <a:pt x="93" y="407"/>
                    <a:pt x="0" y="313"/>
                    <a:pt x="0" y="219"/>
                  </a:cubicBezTo>
                  <a:cubicBezTo>
                    <a:pt x="0" y="94"/>
                    <a:pt x="93" y="0"/>
                    <a:pt x="187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0023005" y="2550227"/>
              <a:ext cx="134789" cy="134789"/>
            </a:xfrm>
            <a:custGeom>
              <a:rect b="b" l="l" r="r" t="t"/>
              <a:pathLst>
                <a:path extrusionOk="0" h="407" w="407">
                  <a:moveTo>
                    <a:pt x="187" y="0"/>
                  </a:moveTo>
                  <a:lnTo>
                    <a:pt x="187" y="0"/>
                  </a:lnTo>
                  <a:cubicBezTo>
                    <a:pt x="312" y="0"/>
                    <a:pt x="406" y="93"/>
                    <a:pt x="406" y="187"/>
                  </a:cubicBezTo>
                  <a:cubicBezTo>
                    <a:pt x="406" y="312"/>
                    <a:pt x="312" y="406"/>
                    <a:pt x="187" y="406"/>
                  </a:cubicBezTo>
                  <a:cubicBezTo>
                    <a:pt x="93" y="406"/>
                    <a:pt x="0" y="312"/>
                    <a:pt x="0" y="187"/>
                  </a:cubicBezTo>
                  <a:cubicBezTo>
                    <a:pt x="0" y="93"/>
                    <a:pt x="93" y="0"/>
                    <a:pt x="187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1227318" y="3754540"/>
              <a:ext cx="134789" cy="124534"/>
            </a:xfrm>
            <a:custGeom>
              <a:rect b="b" l="l" r="r" t="t"/>
              <a:pathLst>
                <a:path extrusionOk="0" h="375" w="407">
                  <a:moveTo>
                    <a:pt x="406" y="187"/>
                  </a:moveTo>
                  <a:lnTo>
                    <a:pt x="406" y="187"/>
                  </a:lnTo>
                  <a:cubicBezTo>
                    <a:pt x="406" y="311"/>
                    <a:pt x="312" y="374"/>
                    <a:pt x="187" y="374"/>
                  </a:cubicBezTo>
                  <a:cubicBezTo>
                    <a:pt x="93" y="374"/>
                    <a:pt x="0" y="311"/>
                    <a:pt x="0" y="187"/>
                  </a:cubicBezTo>
                  <a:cubicBezTo>
                    <a:pt x="0" y="93"/>
                    <a:pt x="93" y="0"/>
                    <a:pt x="187" y="0"/>
                  </a:cubicBezTo>
                  <a:cubicBezTo>
                    <a:pt x="312" y="0"/>
                    <a:pt x="406" y="93"/>
                    <a:pt x="406" y="18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10863973" y="2891596"/>
              <a:ext cx="145045" cy="145044"/>
            </a:xfrm>
            <a:custGeom>
              <a:rect b="b" l="l" r="r" t="t"/>
              <a:pathLst>
                <a:path extrusionOk="0" h="438" w="438">
                  <a:moveTo>
                    <a:pt x="375" y="93"/>
                  </a:moveTo>
                  <a:lnTo>
                    <a:pt x="375" y="93"/>
                  </a:lnTo>
                  <a:cubicBezTo>
                    <a:pt x="437" y="156"/>
                    <a:pt x="437" y="281"/>
                    <a:pt x="375" y="375"/>
                  </a:cubicBezTo>
                  <a:cubicBezTo>
                    <a:pt x="281" y="437"/>
                    <a:pt x="156" y="437"/>
                    <a:pt x="94" y="375"/>
                  </a:cubicBezTo>
                  <a:cubicBezTo>
                    <a:pt x="0" y="281"/>
                    <a:pt x="0" y="156"/>
                    <a:pt x="94" y="93"/>
                  </a:cubicBezTo>
                  <a:cubicBezTo>
                    <a:pt x="156" y="0"/>
                    <a:pt x="281" y="0"/>
                    <a:pt x="375" y="93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9171782" y="2891596"/>
              <a:ext cx="146510" cy="145044"/>
            </a:xfrm>
            <a:custGeom>
              <a:rect b="b" l="l" r="r" t="t"/>
              <a:pathLst>
                <a:path extrusionOk="0" h="438" w="439">
                  <a:moveTo>
                    <a:pt x="344" y="375"/>
                  </a:moveTo>
                  <a:lnTo>
                    <a:pt x="344" y="375"/>
                  </a:lnTo>
                  <a:cubicBezTo>
                    <a:pt x="281" y="437"/>
                    <a:pt x="156" y="437"/>
                    <a:pt x="63" y="375"/>
                  </a:cubicBezTo>
                  <a:cubicBezTo>
                    <a:pt x="0" y="281"/>
                    <a:pt x="0" y="156"/>
                    <a:pt x="63" y="93"/>
                  </a:cubicBezTo>
                  <a:cubicBezTo>
                    <a:pt x="156" y="0"/>
                    <a:pt x="281" y="0"/>
                    <a:pt x="344" y="93"/>
                  </a:cubicBezTo>
                  <a:cubicBezTo>
                    <a:pt x="438" y="156"/>
                    <a:pt x="438" y="281"/>
                    <a:pt x="344" y="375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10863973" y="4594043"/>
              <a:ext cx="145045" cy="145044"/>
            </a:xfrm>
            <a:custGeom>
              <a:rect b="b" l="l" r="r" t="t"/>
              <a:pathLst>
                <a:path extrusionOk="0" h="438" w="438">
                  <a:moveTo>
                    <a:pt x="375" y="344"/>
                  </a:moveTo>
                  <a:lnTo>
                    <a:pt x="375" y="344"/>
                  </a:lnTo>
                  <a:cubicBezTo>
                    <a:pt x="281" y="437"/>
                    <a:pt x="156" y="437"/>
                    <a:pt x="94" y="344"/>
                  </a:cubicBezTo>
                  <a:cubicBezTo>
                    <a:pt x="0" y="281"/>
                    <a:pt x="0" y="156"/>
                    <a:pt x="94" y="62"/>
                  </a:cubicBezTo>
                  <a:cubicBezTo>
                    <a:pt x="156" y="0"/>
                    <a:pt x="281" y="0"/>
                    <a:pt x="375" y="62"/>
                  </a:cubicBezTo>
                  <a:cubicBezTo>
                    <a:pt x="437" y="156"/>
                    <a:pt x="437" y="281"/>
                    <a:pt x="375" y="344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10480116" y="2632273"/>
              <a:ext cx="145045" cy="155301"/>
            </a:xfrm>
            <a:custGeom>
              <a:rect b="b" l="l" r="r" t="t"/>
              <a:pathLst>
                <a:path extrusionOk="0" h="469" w="438">
                  <a:moveTo>
                    <a:pt x="281" y="31"/>
                  </a:moveTo>
                  <a:lnTo>
                    <a:pt x="281" y="31"/>
                  </a:lnTo>
                  <a:cubicBezTo>
                    <a:pt x="375" y="93"/>
                    <a:pt x="437" y="187"/>
                    <a:pt x="406" y="312"/>
                  </a:cubicBezTo>
                  <a:cubicBezTo>
                    <a:pt x="343" y="406"/>
                    <a:pt x="250" y="468"/>
                    <a:pt x="125" y="406"/>
                  </a:cubicBezTo>
                  <a:cubicBezTo>
                    <a:pt x="31" y="375"/>
                    <a:pt x="0" y="250"/>
                    <a:pt x="31" y="156"/>
                  </a:cubicBezTo>
                  <a:cubicBezTo>
                    <a:pt x="62" y="62"/>
                    <a:pt x="187" y="0"/>
                    <a:pt x="281" y="31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902203" y="3287173"/>
              <a:ext cx="155301" cy="146510"/>
            </a:xfrm>
            <a:custGeom>
              <a:rect b="b" l="l" r="r" t="t"/>
              <a:pathLst>
                <a:path extrusionOk="0" h="439" w="469">
                  <a:moveTo>
                    <a:pt x="437" y="282"/>
                  </a:moveTo>
                  <a:lnTo>
                    <a:pt x="437" y="282"/>
                  </a:lnTo>
                  <a:cubicBezTo>
                    <a:pt x="375" y="407"/>
                    <a:pt x="250" y="438"/>
                    <a:pt x="156" y="407"/>
                  </a:cubicBezTo>
                  <a:cubicBezTo>
                    <a:pt x="62" y="344"/>
                    <a:pt x="0" y="250"/>
                    <a:pt x="62" y="125"/>
                  </a:cubicBezTo>
                  <a:cubicBezTo>
                    <a:pt x="93" y="32"/>
                    <a:pt x="218" y="0"/>
                    <a:pt x="312" y="32"/>
                  </a:cubicBezTo>
                  <a:cubicBezTo>
                    <a:pt x="406" y="63"/>
                    <a:pt x="468" y="188"/>
                    <a:pt x="437" y="282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11123296" y="4199930"/>
              <a:ext cx="156765" cy="156766"/>
            </a:xfrm>
            <a:custGeom>
              <a:rect b="b" l="l" r="r" t="t"/>
              <a:pathLst>
                <a:path extrusionOk="0" h="470" w="470">
                  <a:moveTo>
                    <a:pt x="406" y="313"/>
                  </a:moveTo>
                  <a:lnTo>
                    <a:pt x="406" y="313"/>
                  </a:lnTo>
                  <a:cubicBezTo>
                    <a:pt x="375" y="407"/>
                    <a:pt x="250" y="469"/>
                    <a:pt x="156" y="407"/>
                  </a:cubicBezTo>
                  <a:cubicBezTo>
                    <a:pt x="63" y="375"/>
                    <a:pt x="0" y="250"/>
                    <a:pt x="31" y="157"/>
                  </a:cubicBezTo>
                  <a:cubicBezTo>
                    <a:pt x="94" y="63"/>
                    <a:pt x="219" y="0"/>
                    <a:pt x="313" y="32"/>
                  </a:cubicBezTo>
                  <a:cubicBezTo>
                    <a:pt x="406" y="94"/>
                    <a:pt x="469" y="219"/>
                    <a:pt x="406" y="313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1123296" y="3287173"/>
              <a:ext cx="156765" cy="146510"/>
            </a:xfrm>
            <a:custGeom>
              <a:rect b="b" l="l" r="r" t="t"/>
              <a:pathLst>
                <a:path extrusionOk="0" h="439" w="470">
                  <a:moveTo>
                    <a:pt x="406" y="125"/>
                  </a:moveTo>
                  <a:lnTo>
                    <a:pt x="406" y="125"/>
                  </a:lnTo>
                  <a:cubicBezTo>
                    <a:pt x="469" y="250"/>
                    <a:pt x="406" y="344"/>
                    <a:pt x="313" y="407"/>
                  </a:cubicBezTo>
                  <a:cubicBezTo>
                    <a:pt x="219" y="438"/>
                    <a:pt x="94" y="407"/>
                    <a:pt x="31" y="282"/>
                  </a:cubicBezTo>
                  <a:cubicBezTo>
                    <a:pt x="0" y="188"/>
                    <a:pt x="63" y="63"/>
                    <a:pt x="156" y="32"/>
                  </a:cubicBezTo>
                  <a:cubicBezTo>
                    <a:pt x="250" y="0"/>
                    <a:pt x="375" y="32"/>
                    <a:pt x="406" y="125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9555638" y="2632273"/>
              <a:ext cx="146510" cy="155301"/>
            </a:xfrm>
            <a:custGeom>
              <a:rect b="b" l="l" r="r" t="t"/>
              <a:pathLst>
                <a:path extrusionOk="0" h="469" w="439">
                  <a:moveTo>
                    <a:pt x="313" y="406"/>
                  </a:moveTo>
                  <a:lnTo>
                    <a:pt x="313" y="406"/>
                  </a:lnTo>
                  <a:cubicBezTo>
                    <a:pt x="188" y="468"/>
                    <a:pt x="94" y="406"/>
                    <a:pt x="32" y="312"/>
                  </a:cubicBezTo>
                  <a:cubicBezTo>
                    <a:pt x="0" y="187"/>
                    <a:pt x="63" y="93"/>
                    <a:pt x="157" y="31"/>
                  </a:cubicBezTo>
                  <a:cubicBezTo>
                    <a:pt x="250" y="0"/>
                    <a:pt x="375" y="62"/>
                    <a:pt x="406" y="156"/>
                  </a:cubicBezTo>
                  <a:cubicBezTo>
                    <a:pt x="438" y="250"/>
                    <a:pt x="406" y="375"/>
                    <a:pt x="313" y="406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10480116" y="4853365"/>
              <a:ext cx="145045" cy="146510"/>
            </a:xfrm>
            <a:custGeom>
              <a:rect b="b" l="l" r="r" t="t"/>
              <a:pathLst>
                <a:path extrusionOk="0" h="439" w="438">
                  <a:moveTo>
                    <a:pt x="281" y="406"/>
                  </a:moveTo>
                  <a:lnTo>
                    <a:pt x="281" y="406"/>
                  </a:lnTo>
                  <a:cubicBezTo>
                    <a:pt x="187" y="438"/>
                    <a:pt x="62" y="406"/>
                    <a:pt x="31" y="281"/>
                  </a:cubicBezTo>
                  <a:cubicBezTo>
                    <a:pt x="0" y="188"/>
                    <a:pt x="31" y="63"/>
                    <a:pt x="125" y="31"/>
                  </a:cubicBezTo>
                  <a:cubicBezTo>
                    <a:pt x="250" y="0"/>
                    <a:pt x="343" y="31"/>
                    <a:pt x="406" y="156"/>
                  </a:cubicBezTo>
                  <a:cubicBezTo>
                    <a:pt x="437" y="250"/>
                    <a:pt x="375" y="344"/>
                    <a:pt x="281" y="406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10251561" y="4926620"/>
              <a:ext cx="146510" cy="134789"/>
            </a:xfrm>
            <a:custGeom>
              <a:rect b="b" l="l" r="r" t="t"/>
              <a:pathLst>
                <a:path extrusionOk="0" h="407" w="439">
                  <a:moveTo>
                    <a:pt x="188" y="0"/>
                  </a:moveTo>
                  <a:lnTo>
                    <a:pt x="188" y="0"/>
                  </a:lnTo>
                  <a:cubicBezTo>
                    <a:pt x="281" y="0"/>
                    <a:pt x="406" y="62"/>
                    <a:pt x="406" y="156"/>
                  </a:cubicBezTo>
                  <a:cubicBezTo>
                    <a:pt x="438" y="281"/>
                    <a:pt x="375" y="375"/>
                    <a:pt x="250" y="406"/>
                  </a:cubicBezTo>
                  <a:cubicBezTo>
                    <a:pt x="156" y="406"/>
                    <a:pt x="31" y="344"/>
                    <a:pt x="31" y="250"/>
                  </a:cubicBezTo>
                  <a:cubicBezTo>
                    <a:pt x="0" y="125"/>
                    <a:pt x="63" y="31"/>
                    <a:pt x="188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9784194" y="2570739"/>
              <a:ext cx="145045" cy="146510"/>
            </a:xfrm>
            <a:custGeom>
              <a:rect b="b" l="l" r="r" t="t"/>
              <a:pathLst>
                <a:path extrusionOk="0" h="439" w="438">
                  <a:moveTo>
                    <a:pt x="187" y="0"/>
                  </a:moveTo>
                  <a:lnTo>
                    <a:pt x="187" y="0"/>
                  </a:lnTo>
                  <a:cubicBezTo>
                    <a:pt x="281" y="0"/>
                    <a:pt x="375" y="63"/>
                    <a:pt x="406" y="156"/>
                  </a:cubicBezTo>
                  <a:cubicBezTo>
                    <a:pt x="437" y="281"/>
                    <a:pt x="375" y="375"/>
                    <a:pt x="250" y="406"/>
                  </a:cubicBezTo>
                  <a:cubicBezTo>
                    <a:pt x="156" y="438"/>
                    <a:pt x="31" y="344"/>
                    <a:pt x="31" y="250"/>
                  </a:cubicBezTo>
                  <a:cubicBezTo>
                    <a:pt x="0" y="125"/>
                    <a:pt x="62" y="31"/>
                    <a:pt x="187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1196551" y="3515729"/>
              <a:ext cx="145045" cy="134789"/>
            </a:xfrm>
            <a:custGeom>
              <a:rect b="b" l="l" r="r" t="t"/>
              <a:pathLst>
                <a:path extrusionOk="0" h="407" w="438">
                  <a:moveTo>
                    <a:pt x="406" y="156"/>
                  </a:moveTo>
                  <a:lnTo>
                    <a:pt x="406" y="156"/>
                  </a:lnTo>
                  <a:cubicBezTo>
                    <a:pt x="437" y="281"/>
                    <a:pt x="375" y="375"/>
                    <a:pt x="250" y="406"/>
                  </a:cubicBezTo>
                  <a:cubicBezTo>
                    <a:pt x="156" y="406"/>
                    <a:pt x="31" y="344"/>
                    <a:pt x="31" y="250"/>
                  </a:cubicBezTo>
                  <a:cubicBezTo>
                    <a:pt x="0" y="125"/>
                    <a:pt x="62" y="31"/>
                    <a:pt x="187" y="0"/>
                  </a:cubicBezTo>
                  <a:cubicBezTo>
                    <a:pt x="281" y="0"/>
                    <a:pt x="375" y="62"/>
                    <a:pt x="406" y="156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10677905" y="2746551"/>
              <a:ext cx="156765" cy="146510"/>
            </a:xfrm>
            <a:custGeom>
              <a:rect b="b" l="l" r="r" t="t"/>
              <a:pathLst>
                <a:path extrusionOk="0" h="439" w="470">
                  <a:moveTo>
                    <a:pt x="344" y="63"/>
                  </a:moveTo>
                  <a:lnTo>
                    <a:pt x="344" y="63"/>
                  </a:lnTo>
                  <a:cubicBezTo>
                    <a:pt x="438" y="125"/>
                    <a:pt x="469" y="250"/>
                    <a:pt x="407" y="313"/>
                  </a:cubicBezTo>
                  <a:cubicBezTo>
                    <a:pt x="344" y="407"/>
                    <a:pt x="219" y="438"/>
                    <a:pt x="125" y="375"/>
                  </a:cubicBezTo>
                  <a:cubicBezTo>
                    <a:pt x="32" y="313"/>
                    <a:pt x="0" y="188"/>
                    <a:pt x="63" y="94"/>
                  </a:cubicBezTo>
                  <a:cubicBezTo>
                    <a:pt x="125" y="0"/>
                    <a:pt x="250" y="0"/>
                    <a:pt x="344" y="63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9016481" y="3079129"/>
              <a:ext cx="156765" cy="146510"/>
            </a:xfrm>
            <a:custGeom>
              <a:rect b="b" l="l" r="r" t="t"/>
              <a:pathLst>
                <a:path extrusionOk="0" h="439" w="470">
                  <a:moveTo>
                    <a:pt x="407" y="313"/>
                  </a:moveTo>
                  <a:lnTo>
                    <a:pt x="407" y="313"/>
                  </a:lnTo>
                  <a:cubicBezTo>
                    <a:pt x="344" y="407"/>
                    <a:pt x="219" y="438"/>
                    <a:pt x="125" y="375"/>
                  </a:cubicBezTo>
                  <a:cubicBezTo>
                    <a:pt x="32" y="313"/>
                    <a:pt x="0" y="188"/>
                    <a:pt x="63" y="94"/>
                  </a:cubicBezTo>
                  <a:cubicBezTo>
                    <a:pt x="125" y="0"/>
                    <a:pt x="250" y="0"/>
                    <a:pt x="344" y="63"/>
                  </a:cubicBezTo>
                  <a:cubicBezTo>
                    <a:pt x="438" y="125"/>
                    <a:pt x="469" y="219"/>
                    <a:pt x="407" y="313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11009018" y="4407975"/>
              <a:ext cx="156765" cy="156766"/>
            </a:xfrm>
            <a:custGeom>
              <a:rect b="b" l="l" r="r" t="t"/>
              <a:pathLst>
                <a:path extrusionOk="0" h="470" w="470">
                  <a:moveTo>
                    <a:pt x="407" y="344"/>
                  </a:moveTo>
                  <a:lnTo>
                    <a:pt x="407" y="344"/>
                  </a:lnTo>
                  <a:cubicBezTo>
                    <a:pt x="344" y="438"/>
                    <a:pt x="219" y="469"/>
                    <a:pt x="125" y="407"/>
                  </a:cubicBezTo>
                  <a:cubicBezTo>
                    <a:pt x="32" y="344"/>
                    <a:pt x="0" y="219"/>
                    <a:pt x="63" y="125"/>
                  </a:cubicBezTo>
                  <a:cubicBezTo>
                    <a:pt x="125" y="32"/>
                    <a:pt x="250" y="0"/>
                    <a:pt x="344" y="63"/>
                  </a:cubicBezTo>
                  <a:cubicBezTo>
                    <a:pt x="438" y="125"/>
                    <a:pt x="469" y="250"/>
                    <a:pt x="407" y="344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10251561" y="2570739"/>
              <a:ext cx="146510" cy="146510"/>
            </a:xfrm>
            <a:custGeom>
              <a:rect b="b" l="l" r="r" t="t"/>
              <a:pathLst>
                <a:path extrusionOk="0" h="439" w="439">
                  <a:moveTo>
                    <a:pt x="250" y="0"/>
                  </a:moveTo>
                  <a:lnTo>
                    <a:pt x="250" y="0"/>
                  </a:lnTo>
                  <a:cubicBezTo>
                    <a:pt x="375" y="31"/>
                    <a:pt x="438" y="125"/>
                    <a:pt x="406" y="250"/>
                  </a:cubicBezTo>
                  <a:cubicBezTo>
                    <a:pt x="406" y="344"/>
                    <a:pt x="281" y="438"/>
                    <a:pt x="188" y="406"/>
                  </a:cubicBezTo>
                  <a:cubicBezTo>
                    <a:pt x="63" y="375"/>
                    <a:pt x="0" y="281"/>
                    <a:pt x="31" y="156"/>
                  </a:cubicBezTo>
                  <a:cubicBezTo>
                    <a:pt x="31" y="63"/>
                    <a:pt x="156" y="0"/>
                    <a:pt x="250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840669" y="3515729"/>
              <a:ext cx="145045" cy="134789"/>
            </a:xfrm>
            <a:custGeom>
              <a:rect b="b" l="l" r="r" t="t"/>
              <a:pathLst>
                <a:path extrusionOk="0" h="407" w="438">
                  <a:moveTo>
                    <a:pt x="405" y="250"/>
                  </a:moveTo>
                  <a:lnTo>
                    <a:pt x="405" y="250"/>
                  </a:lnTo>
                  <a:cubicBezTo>
                    <a:pt x="405" y="344"/>
                    <a:pt x="280" y="406"/>
                    <a:pt x="187" y="406"/>
                  </a:cubicBezTo>
                  <a:cubicBezTo>
                    <a:pt x="63" y="375"/>
                    <a:pt x="0" y="281"/>
                    <a:pt x="31" y="156"/>
                  </a:cubicBezTo>
                  <a:cubicBezTo>
                    <a:pt x="63" y="62"/>
                    <a:pt x="156" y="0"/>
                    <a:pt x="249" y="0"/>
                  </a:cubicBezTo>
                  <a:cubicBezTo>
                    <a:pt x="374" y="31"/>
                    <a:pt x="437" y="125"/>
                    <a:pt x="405" y="25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11196551" y="3981631"/>
              <a:ext cx="145045" cy="146510"/>
            </a:xfrm>
            <a:custGeom>
              <a:rect b="b" l="l" r="r" t="t"/>
              <a:pathLst>
                <a:path extrusionOk="0" h="439" w="438">
                  <a:moveTo>
                    <a:pt x="406" y="250"/>
                  </a:moveTo>
                  <a:lnTo>
                    <a:pt x="406" y="250"/>
                  </a:lnTo>
                  <a:cubicBezTo>
                    <a:pt x="375" y="344"/>
                    <a:pt x="281" y="438"/>
                    <a:pt x="187" y="406"/>
                  </a:cubicBezTo>
                  <a:cubicBezTo>
                    <a:pt x="62" y="375"/>
                    <a:pt x="0" y="281"/>
                    <a:pt x="31" y="156"/>
                  </a:cubicBezTo>
                  <a:cubicBezTo>
                    <a:pt x="31" y="63"/>
                    <a:pt x="156" y="0"/>
                    <a:pt x="250" y="0"/>
                  </a:cubicBezTo>
                  <a:cubicBezTo>
                    <a:pt x="375" y="31"/>
                    <a:pt x="437" y="125"/>
                    <a:pt x="406" y="25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11009018" y="3079129"/>
              <a:ext cx="156765" cy="146510"/>
            </a:xfrm>
            <a:custGeom>
              <a:rect b="b" l="l" r="r" t="t"/>
              <a:pathLst>
                <a:path extrusionOk="0" h="439" w="470">
                  <a:moveTo>
                    <a:pt x="407" y="94"/>
                  </a:moveTo>
                  <a:lnTo>
                    <a:pt x="407" y="94"/>
                  </a:lnTo>
                  <a:cubicBezTo>
                    <a:pt x="469" y="188"/>
                    <a:pt x="438" y="313"/>
                    <a:pt x="344" y="375"/>
                  </a:cubicBezTo>
                  <a:cubicBezTo>
                    <a:pt x="250" y="438"/>
                    <a:pt x="125" y="407"/>
                    <a:pt x="63" y="313"/>
                  </a:cubicBezTo>
                  <a:cubicBezTo>
                    <a:pt x="0" y="219"/>
                    <a:pt x="32" y="125"/>
                    <a:pt x="125" y="63"/>
                  </a:cubicBezTo>
                  <a:cubicBezTo>
                    <a:pt x="219" y="0"/>
                    <a:pt x="344" y="0"/>
                    <a:pt x="407" y="94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9349059" y="2746551"/>
              <a:ext cx="146510" cy="146510"/>
            </a:xfrm>
            <a:custGeom>
              <a:rect b="b" l="l" r="r" t="t"/>
              <a:pathLst>
                <a:path extrusionOk="0" h="439" w="439">
                  <a:moveTo>
                    <a:pt x="344" y="375"/>
                  </a:moveTo>
                  <a:lnTo>
                    <a:pt x="344" y="375"/>
                  </a:lnTo>
                  <a:cubicBezTo>
                    <a:pt x="250" y="438"/>
                    <a:pt x="125" y="407"/>
                    <a:pt x="63" y="313"/>
                  </a:cubicBezTo>
                  <a:cubicBezTo>
                    <a:pt x="0" y="250"/>
                    <a:pt x="32" y="125"/>
                    <a:pt x="125" y="63"/>
                  </a:cubicBezTo>
                  <a:cubicBezTo>
                    <a:pt x="219" y="0"/>
                    <a:pt x="344" y="0"/>
                    <a:pt x="407" y="94"/>
                  </a:cubicBezTo>
                  <a:cubicBezTo>
                    <a:pt x="438" y="188"/>
                    <a:pt x="438" y="313"/>
                    <a:pt x="344" y="375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10677905" y="4739087"/>
              <a:ext cx="156765" cy="156766"/>
            </a:xfrm>
            <a:custGeom>
              <a:rect b="b" l="l" r="r" t="t"/>
              <a:pathLst>
                <a:path extrusionOk="0" h="470" w="470">
                  <a:moveTo>
                    <a:pt x="344" y="407"/>
                  </a:moveTo>
                  <a:lnTo>
                    <a:pt x="344" y="407"/>
                  </a:lnTo>
                  <a:cubicBezTo>
                    <a:pt x="250" y="469"/>
                    <a:pt x="125" y="438"/>
                    <a:pt x="63" y="344"/>
                  </a:cubicBezTo>
                  <a:cubicBezTo>
                    <a:pt x="0" y="250"/>
                    <a:pt x="32" y="125"/>
                    <a:pt x="125" y="63"/>
                  </a:cubicBezTo>
                  <a:cubicBezTo>
                    <a:pt x="219" y="0"/>
                    <a:pt x="344" y="32"/>
                    <a:pt x="407" y="125"/>
                  </a:cubicBezTo>
                  <a:cubicBezTo>
                    <a:pt x="469" y="219"/>
                    <a:pt x="438" y="344"/>
                    <a:pt x="344" y="407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32"/>
          <p:cNvSpPr/>
          <p:nvPr/>
        </p:nvSpPr>
        <p:spPr>
          <a:xfrm rot="145499">
            <a:off x="8290647" y="5282447"/>
            <a:ext cx="3226089" cy="3083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2"/>
          <p:cNvSpPr txBox="1"/>
          <p:nvPr/>
        </p:nvSpPr>
        <p:spPr>
          <a:xfrm>
            <a:off x="1284805" y="5478475"/>
            <a:ext cx="5505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43725" spcFirstLastPara="1" rIns="2437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 jeu en ligne…</a:t>
            </a:r>
            <a:endParaRPr b="1" i="0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3" name="Google Shape;433;p32"/>
          <p:cNvSpPr txBox="1"/>
          <p:nvPr/>
        </p:nvSpPr>
        <p:spPr>
          <a:xfrm>
            <a:off x="1284800" y="6511275"/>
            <a:ext cx="5776200" cy="24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…dans lequel les participants développent leurs compétences gestionnelles par la prise de décisions.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4" name="Google Shape;434;p32"/>
          <p:cNvSpPr txBox="1"/>
          <p:nvPr/>
        </p:nvSpPr>
        <p:spPr>
          <a:xfrm>
            <a:off x="6008978" y="483018"/>
            <a:ext cx="12359701" cy="101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Qu’est-ce qu’une simulation ?</a:t>
            </a:r>
            <a:endParaRPr b="1" i="0" sz="6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2"/>
          <p:cNvSpPr/>
          <p:nvPr/>
        </p:nvSpPr>
        <p:spPr>
          <a:xfrm rot="145499">
            <a:off x="12587700" y="5262364"/>
            <a:ext cx="3226089" cy="3083463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10311375" y="4409596"/>
            <a:ext cx="240585" cy="245411"/>
          </a:xfrm>
          <a:custGeom>
            <a:rect b="b" l="l" r="r" t="t"/>
            <a:pathLst>
              <a:path extrusionOk="0" h="407" w="407">
                <a:moveTo>
                  <a:pt x="187" y="406"/>
                </a:moveTo>
                <a:lnTo>
                  <a:pt x="187" y="406"/>
                </a:lnTo>
                <a:cubicBezTo>
                  <a:pt x="94" y="406"/>
                  <a:pt x="0" y="312"/>
                  <a:pt x="0" y="187"/>
                </a:cubicBezTo>
                <a:cubicBezTo>
                  <a:pt x="0" y="93"/>
                  <a:pt x="94" y="0"/>
                  <a:pt x="187" y="0"/>
                </a:cubicBezTo>
                <a:cubicBezTo>
                  <a:pt x="312" y="0"/>
                  <a:pt x="406" y="93"/>
                  <a:pt x="406" y="187"/>
                </a:cubicBezTo>
                <a:cubicBezTo>
                  <a:pt x="406" y="312"/>
                  <a:pt x="312" y="406"/>
                  <a:pt x="187" y="406"/>
                </a:cubicBezTo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2"/>
          <p:cNvSpPr/>
          <p:nvPr/>
        </p:nvSpPr>
        <p:spPr>
          <a:xfrm rot="145581">
            <a:off x="13554550" y="9009102"/>
            <a:ext cx="240585" cy="248079"/>
          </a:xfrm>
          <a:custGeom>
            <a:rect b="b" l="l" r="r" t="t"/>
            <a:pathLst>
              <a:path extrusionOk="0" h="408" w="407">
                <a:moveTo>
                  <a:pt x="187" y="0"/>
                </a:moveTo>
                <a:lnTo>
                  <a:pt x="187" y="0"/>
                </a:lnTo>
                <a:cubicBezTo>
                  <a:pt x="312" y="0"/>
                  <a:pt x="406" y="94"/>
                  <a:pt x="406" y="219"/>
                </a:cubicBezTo>
                <a:cubicBezTo>
                  <a:pt x="406" y="313"/>
                  <a:pt x="312" y="407"/>
                  <a:pt x="187" y="407"/>
                </a:cubicBezTo>
                <a:cubicBezTo>
                  <a:pt x="93" y="407"/>
                  <a:pt x="0" y="313"/>
                  <a:pt x="0" y="219"/>
                </a:cubicBezTo>
                <a:cubicBezTo>
                  <a:pt x="0" y="94"/>
                  <a:pt x="93" y="0"/>
                  <a:pt x="187" y="0"/>
                </a:cubicBezTo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2"/>
          <p:cNvSpPr/>
          <p:nvPr/>
        </p:nvSpPr>
        <p:spPr>
          <a:xfrm>
            <a:off x="10692375" y="4485796"/>
            <a:ext cx="240585" cy="245411"/>
          </a:xfrm>
          <a:custGeom>
            <a:rect b="b" l="l" r="r" t="t"/>
            <a:pathLst>
              <a:path extrusionOk="0" h="407" w="407">
                <a:moveTo>
                  <a:pt x="187" y="406"/>
                </a:moveTo>
                <a:lnTo>
                  <a:pt x="187" y="406"/>
                </a:lnTo>
                <a:cubicBezTo>
                  <a:pt x="94" y="406"/>
                  <a:pt x="0" y="312"/>
                  <a:pt x="0" y="187"/>
                </a:cubicBezTo>
                <a:cubicBezTo>
                  <a:pt x="0" y="93"/>
                  <a:pt x="94" y="0"/>
                  <a:pt x="187" y="0"/>
                </a:cubicBezTo>
                <a:cubicBezTo>
                  <a:pt x="312" y="0"/>
                  <a:pt x="406" y="93"/>
                  <a:pt x="406" y="187"/>
                </a:cubicBezTo>
                <a:cubicBezTo>
                  <a:pt x="406" y="312"/>
                  <a:pt x="312" y="406"/>
                  <a:pt x="187" y="406"/>
                </a:cubicBezTo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2"/>
          <p:cNvSpPr/>
          <p:nvPr/>
        </p:nvSpPr>
        <p:spPr>
          <a:xfrm rot="145581">
            <a:off x="13161902" y="8992465"/>
            <a:ext cx="240585" cy="248079"/>
          </a:xfrm>
          <a:custGeom>
            <a:rect b="b" l="l" r="r" t="t"/>
            <a:pathLst>
              <a:path extrusionOk="0" h="408" w="407">
                <a:moveTo>
                  <a:pt x="187" y="0"/>
                </a:moveTo>
                <a:lnTo>
                  <a:pt x="187" y="0"/>
                </a:lnTo>
                <a:cubicBezTo>
                  <a:pt x="312" y="0"/>
                  <a:pt x="406" y="94"/>
                  <a:pt x="406" y="219"/>
                </a:cubicBezTo>
                <a:cubicBezTo>
                  <a:pt x="406" y="313"/>
                  <a:pt x="312" y="407"/>
                  <a:pt x="187" y="407"/>
                </a:cubicBezTo>
                <a:cubicBezTo>
                  <a:pt x="93" y="407"/>
                  <a:pt x="0" y="313"/>
                  <a:pt x="0" y="219"/>
                </a:cubicBezTo>
                <a:cubicBezTo>
                  <a:pt x="0" y="94"/>
                  <a:pt x="93" y="0"/>
                  <a:pt x="187" y="0"/>
                </a:cubicBezTo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2"/>
          <p:cNvSpPr txBox="1"/>
          <p:nvPr/>
        </p:nvSpPr>
        <p:spPr>
          <a:xfrm>
            <a:off x="17316650" y="5489225"/>
            <a:ext cx="6455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43725" spcFirstLastPara="1" rIns="2437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 jeu qui se déroule…</a:t>
            </a:r>
            <a:endParaRPr b="1" i="0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1" name="Google Shape;441;p32"/>
          <p:cNvSpPr txBox="1"/>
          <p:nvPr/>
        </p:nvSpPr>
        <p:spPr>
          <a:xfrm>
            <a:off x="17316650" y="6522025"/>
            <a:ext cx="5776200" cy="24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…dans une industrie virtuelle au sein de laquelle quelques firmes se font concurrence pour dominer le marché.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2" name="Google Shape;442;p32"/>
          <p:cNvSpPr/>
          <p:nvPr/>
        </p:nvSpPr>
        <p:spPr>
          <a:xfrm>
            <a:off x="12922825" y="5627200"/>
            <a:ext cx="2493600" cy="2353775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3" name="Google Shape;443;p32"/>
          <p:cNvSpPr/>
          <p:nvPr/>
        </p:nvSpPr>
        <p:spPr>
          <a:xfrm>
            <a:off x="13502823" y="6154126"/>
            <a:ext cx="1395862" cy="1407756"/>
          </a:xfrm>
          <a:custGeom>
            <a:rect b="b" l="l" r="r" t="t"/>
            <a:pathLst>
              <a:path extrusionOk="0" h="305370" w="304441">
                <a:moveTo>
                  <a:pt x="58202" y="197423"/>
                </a:moveTo>
                <a:lnTo>
                  <a:pt x="58202" y="216091"/>
                </a:lnTo>
                <a:lnTo>
                  <a:pt x="76898" y="216091"/>
                </a:lnTo>
                <a:lnTo>
                  <a:pt x="76898" y="206757"/>
                </a:lnTo>
                <a:lnTo>
                  <a:pt x="76898" y="197423"/>
                </a:lnTo>
                <a:lnTo>
                  <a:pt x="58202" y="197423"/>
                </a:lnTo>
                <a:close/>
                <a:moveTo>
                  <a:pt x="193880" y="155800"/>
                </a:moveTo>
                <a:cubicBezTo>
                  <a:pt x="195673" y="153988"/>
                  <a:pt x="198540" y="153988"/>
                  <a:pt x="200333" y="155800"/>
                </a:cubicBezTo>
                <a:lnTo>
                  <a:pt x="208577" y="164134"/>
                </a:lnTo>
                <a:lnTo>
                  <a:pt x="216822" y="155800"/>
                </a:lnTo>
                <a:cubicBezTo>
                  <a:pt x="218614" y="153988"/>
                  <a:pt x="221482" y="153988"/>
                  <a:pt x="223274" y="155800"/>
                </a:cubicBezTo>
                <a:cubicBezTo>
                  <a:pt x="225067" y="157612"/>
                  <a:pt x="225067" y="160511"/>
                  <a:pt x="223274" y="162685"/>
                </a:cubicBezTo>
                <a:lnTo>
                  <a:pt x="215030" y="171019"/>
                </a:lnTo>
                <a:lnTo>
                  <a:pt x="223274" y="179353"/>
                </a:lnTo>
                <a:cubicBezTo>
                  <a:pt x="225067" y="180803"/>
                  <a:pt x="225067" y="183702"/>
                  <a:pt x="223274" y="185876"/>
                </a:cubicBezTo>
                <a:cubicBezTo>
                  <a:pt x="222557" y="186601"/>
                  <a:pt x="221124" y="186963"/>
                  <a:pt x="220048" y="186963"/>
                </a:cubicBezTo>
                <a:cubicBezTo>
                  <a:pt x="218973" y="186963"/>
                  <a:pt x="217897" y="186601"/>
                  <a:pt x="216822" y="185876"/>
                </a:cubicBezTo>
                <a:lnTo>
                  <a:pt x="208577" y="177542"/>
                </a:lnTo>
                <a:lnTo>
                  <a:pt x="200333" y="185876"/>
                </a:lnTo>
                <a:cubicBezTo>
                  <a:pt x="199616" y="186601"/>
                  <a:pt x="198182" y="186963"/>
                  <a:pt x="197107" y="186963"/>
                </a:cubicBezTo>
                <a:cubicBezTo>
                  <a:pt x="196031" y="186963"/>
                  <a:pt x="194597" y="186601"/>
                  <a:pt x="193880" y="185876"/>
                </a:cubicBezTo>
                <a:cubicBezTo>
                  <a:pt x="192088" y="183702"/>
                  <a:pt x="192088" y="180803"/>
                  <a:pt x="193880" y="179353"/>
                </a:cubicBezTo>
                <a:lnTo>
                  <a:pt x="202125" y="171019"/>
                </a:lnTo>
                <a:lnTo>
                  <a:pt x="193880" y="162685"/>
                </a:lnTo>
                <a:cubicBezTo>
                  <a:pt x="192088" y="160511"/>
                  <a:pt x="192088" y="157612"/>
                  <a:pt x="193880" y="155800"/>
                </a:cubicBezTo>
                <a:close/>
                <a:moveTo>
                  <a:pt x="109723" y="84343"/>
                </a:moveTo>
                <a:cubicBezTo>
                  <a:pt x="111497" y="82550"/>
                  <a:pt x="114334" y="82550"/>
                  <a:pt x="116107" y="84343"/>
                </a:cubicBezTo>
                <a:lnTo>
                  <a:pt x="124264" y="92587"/>
                </a:lnTo>
                <a:lnTo>
                  <a:pt x="132422" y="84343"/>
                </a:lnTo>
                <a:cubicBezTo>
                  <a:pt x="134195" y="82550"/>
                  <a:pt x="137387" y="82550"/>
                  <a:pt x="138806" y="84343"/>
                </a:cubicBezTo>
                <a:cubicBezTo>
                  <a:pt x="140933" y="86135"/>
                  <a:pt x="140933" y="89003"/>
                  <a:pt x="138806" y="91154"/>
                </a:cubicBezTo>
                <a:lnTo>
                  <a:pt x="130648" y="99398"/>
                </a:lnTo>
                <a:lnTo>
                  <a:pt x="138806" y="107285"/>
                </a:lnTo>
                <a:cubicBezTo>
                  <a:pt x="140933" y="109436"/>
                  <a:pt x="140933" y="112304"/>
                  <a:pt x="138806" y="114096"/>
                </a:cubicBezTo>
                <a:cubicBezTo>
                  <a:pt x="138096" y="114813"/>
                  <a:pt x="136678" y="115530"/>
                  <a:pt x="135968" y="115530"/>
                </a:cubicBezTo>
                <a:cubicBezTo>
                  <a:pt x="134550" y="115530"/>
                  <a:pt x="133486" y="114813"/>
                  <a:pt x="132422" y="114096"/>
                </a:cubicBezTo>
                <a:lnTo>
                  <a:pt x="124264" y="105851"/>
                </a:lnTo>
                <a:lnTo>
                  <a:pt x="116107" y="114096"/>
                </a:lnTo>
                <a:cubicBezTo>
                  <a:pt x="115398" y="114813"/>
                  <a:pt x="113979" y="115530"/>
                  <a:pt x="112915" y="115530"/>
                </a:cubicBezTo>
                <a:cubicBezTo>
                  <a:pt x="111851" y="115530"/>
                  <a:pt x="110433" y="114813"/>
                  <a:pt x="109723" y="114096"/>
                </a:cubicBezTo>
                <a:cubicBezTo>
                  <a:pt x="107950" y="112304"/>
                  <a:pt x="107950" y="109436"/>
                  <a:pt x="109723" y="107285"/>
                </a:cubicBezTo>
                <a:lnTo>
                  <a:pt x="117881" y="99398"/>
                </a:lnTo>
                <a:lnTo>
                  <a:pt x="109723" y="91154"/>
                </a:lnTo>
                <a:cubicBezTo>
                  <a:pt x="107950" y="89003"/>
                  <a:pt x="107950" y="86135"/>
                  <a:pt x="109723" y="84343"/>
                </a:cubicBezTo>
                <a:close/>
                <a:moveTo>
                  <a:pt x="210344" y="53470"/>
                </a:moveTo>
                <a:cubicBezTo>
                  <a:pt x="204571" y="53470"/>
                  <a:pt x="199881" y="58161"/>
                  <a:pt x="199881" y="63933"/>
                </a:cubicBezTo>
                <a:cubicBezTo>
                  <a:pt x="199881" y="69706"/>
                  <a:pt x="204571" y="74397"/>
                  <a:pt x="210344" y="74397"/>
                </a:cubicBezTo>
                <a:cubicBezTo>
                  <a:pt x="215756" y="74397"/>
                  <a:pt x="220447" y="69706"/>
                  <a:pt x="220447" y="63933"/>
                </a:cubicBezTo>
                <a:cubicBezTo>
                  <a:pt x="220447" y="58161"/>
                  <a:pt x="215756" y="53470"/>
                  <a:pt x="210344" y="53470"/>
                </a:cubicBezTo>
                <a:close/>
                <a:moveTo>
                  <a:pt x="166063" y="52388"/>
                </a:moveTo>
                <a:lnTo>
                  <a:pt x="186197" y="63876"/>
                </a:lnTo>
                <a:lnTo>
                  <a:pt x="166063" y="75364"/>
                </a:lnTo>
                <a:lnTo>
                  <a:pt x="166063" y="68543"/>
                </a:lnTo>
                <a:lnTo>
                  <a:pt x="116087" y="68543"/>
                </a:lnTo>
                <a:cubicBezTo>
                  <a:pt x="99189" y="68543"/>
                  <a:pt x="85167" y="82544"/>
                  <a:pt x="85167" y="99776"/>
                </a:cubicBezTo>
                <a:cubicBezTo>
                  <a:pt x="85167" y="116649"/>
                  <a:pt x="99189" y="130650"/>
                  <a:pt x="116087" y="130650"/>
                </a:cubicBezTo>
                <a:lnTo>
                  <a:pt x="214960" y="130650"/>
                </a:lnTo>
                <a:cubicBezTo>
                  <a:pt x="237611" y="130650"/>
                  <a:pt x="255229" y="148600"/>
                  <a:pt x="255229" y="171217"/>
                </a:cubicBezTo>
                <a:cubicBezTo>
                  <a:pt x="255229" y="193115"/>
                  <a:pt x="237611" y="211424"/>
                  <a:pt x="214960" y="211424"/>
                </a:cubicBezTo>
                <a:lnTo>
                  <a:pt x="85886" y="211424"/>
                </a:lnTo>
                <a:lnTo>
                  <a:pt x="85886" y="216091"/>
                </a:lnTo>
                <a:cubicBezTo>
                  <a:pt x="85886" y="221117"/>
                  <a:pt x="81931" y="225066"/>
                  <a:pt x="76898" y="225066"/>
                </a:cubicBezTo>
                <a:lnTo>
                  <a:pt x="58202" y="225066"/>
                </a:lnTo>
                <a:cubicBezTo>
                  <a:pt x="53168" y="225066"/>
                  <a:pt x="49213" y="221117"/>
                  <a:pt x="49213" y="216091"/>
                </a:cubicBezTo>
                <a:lnTo>
                  <a:pt x="49213" y="197423"/>
                </a:lnTo>
                <a:cubicBezTo>
                  <a:pt x="49213" y="192397"/>
                  <a:pt x="53168" y="188448"/>
                  <a:pt x="58202" y="188448"/>
                </a:cubicBezTo>
                <a:lnTo>
                  <a:pt x="76898" y="188448"/>
                </a:lnTo>
                <a:cubicBezTo>
                  <a:pt x="81931" y="188448"/>
                  <a:pt x="85886" y="192397"/>
                  <a:pt x="85886" y="197423"/>
                </a:cubicBezTo>
                <a:lnTo>
                  <a:pt x="85886" y="202090"/>
                </a:lnTo>
                <a:lnTo>
                  <a:pt x="214960" y="202090"/>
                </a:lnTo>
                <a:cubicBezTo>
                  <a:pt x="232218" y="202090"/>
                  <a:pt x="246240" y="188089"/>
                  <a:pt x="246240" y="171217"/>
                </a:cubicBezTo>
                <a:cubicBezTo>
                  <a:pt x="246240" y="153985"/>
                  <a:pt x="232218" y="139984"/>
                  <a:pt x="214960" y="139984"/>
                </a:cubicBezTo>
                <a:lnTo>
                  <a:pt x="116087" y="139984"/>
                </a:lnTo>
                <a:cubicBezTo>
                  <a:pt x="94155" y="139984"/>
                  <a:pt x="75819" y="121675"/>
                  <a:pt x="75819" y="99776"/>
                </a:cubicBezTo>
                <a:cubicBezTo>
                  <a:pt x="75819" y="77518"/>
                  <a:pt x="94155" y="59209"/>
                  <a:pt x="116087" y="59209"/>
                </a:cubicBezTo>
                <a:lnTo>
                  <a:pt x="166063" y="59209"/>
                </a:lnTo>
                <a:lnTo>
                  <a:pt x="166063" y="52388"/>
                </a:lnTo>
                <a:close/>
                <a:moveTo>
                  <a:pt x="210344" y="44450"/>
                </a:moveTo>
                <a:cubicBezTo>
                  <a:pt x="221168" y="44450"/>
                  <a:pt x="229827" y="53109"/>
                  <a:pt x="229827" y="63933"/>
                </a:cubicBezTo>
                <a:cubicBezTo>
                  <a:pt x="229827" y="74757"/>
                  <a:pt x="221168" y="83777"/>
                  <a:pt x="210344" y="83777"/>
                </a:cubicBezTo>
                <a:cubicBezTo>
                  <a:pt x="199159" y="83777"/>
                  <a:pt x="190500" y="74757"/>
                  <a:pt x="190500" y="63933"/>
                </a:cubicBezTo>
                <a:cubicBezTo>
                  <a:pt x="190500" y="53109"/>
                  <a:pt x="199159" y="44450"/>
                  <a:pt x="210344" y="44450"/>
                </a:cubicBezTo>
                <a:close/>
                <a:moveTo>
                  <a:pt x="23363" y="27755"/>
                </a:moveTo>
                <a:lnTo>
                  <a:pt x="23363" y="240425"/>
                </a:lnTo>
                <a:lnTo>
                  <a:pt x="281437" y="240425"/>
                </a:lnTo>
                <a:lnTo>
                  <a:pt x="281437" y="27755"/>
                </a:lnTo>
                <a:lnTo>
                  <a:pt x="23363" y="27755"/>
                </a:lnTo>
                <a:close/>
                <a:moveTo>
                  <a:pt x="152400" y="0"/>
                </a:moveTo>
                <a:cubicBezTo>
                  <a:pt x="154916" y="0"/>
                  <a:pt x="157073" y="2163"/>
                  <a:pt x="157073" y="4686"/>
                </a:cubicBezTo>
                <a:lnTo>
                  <a:pt x="157073" y="18384"/>
                </a:lnTo>
                <a:lnTo>
                  <a:pt x="286110" y="18384"/>
                </a:lnTo>
                <a:lnTo>
                  <a:pt x="299768" y="18384"/>
                </a:lnTo>
                <a:cubicBezTo>
                  <a:pt x="302284" y="18384"/>
                  <a:pt x="304441" y="20546"/>
                  <a:pt x="304441" y="23069"/>
                </a:cubicBezTo>
                <a:cubicBezTo>
                  <a:pt x="304441" y="25593"/>
                  <a:pt x="302284" y="27755"/>
                  <a:pt x="299768" y="27755"/>
                </a:cubicBezTo>
                <a:lnTo>
                  <a:pt x="290423" y="27755"/>
                </a:lnTo>
                <a:lnTo>
                  <a:pt x="290423" y="240425"/>
                </a:lnTo>
                <a:lnTo>
                  <a:pt x="299768" y="240425"/>
                </a:lnTo>
                <a:cubicBezTo>
                  <a:pt x="302284" y="240425"/>
                  <a:pt x="304441" y="242587"/>
                  <a:pt x="304441" y="245111"/>
                </a:cubicBezTo>
                <a:cubicBezTo>
                  <a:pt x="304441" y="247634"/>
                  <a:pt x="302284" y="249797"/>
                  <a:pt x="299768" y="249797"/>
                </a:cubicBezTo>
                <a:lnTo>
                  <a:pt x="286110" y="249797"/>
                </a:lnTo>
                <a:lnTo>
                  <a:pt x="217817" y="249797"/>
                </a:lnTo>
                <a:lnTo>
                  <a:pt x="239383" y="298819"/>
                </a:lnTo>
                <a:cubicBezTo>
                  <a:pt x="240461" y="301342"/>
                  <a:pt x="239383" y="303865"/>
                  <a:pt x="237227" y="304946"/>
                </a:cubicBezTo>
                <a:cubicBezTo>
                  <a:pt x="236508" y="305307"/>
                  <a:pt x="235789" y="305307"/>
                  <a:pt x="235429" y="305307"/>
                </a:cubicBezTo>
                <a:cubicBezTo>
                  <a:pt x="233632" y="305307"/>
                  <a:pt x="231835" y="304225"/>
                  <a:pt x="231116" y="302784"/>
                </a:cubicBezTo>
                <a:lnTo>
                  <a:pt x="208112" y="249797"/>
                </a:lnTo>
                <a:lnTo>
                  <a:pt x="157073" y="249797"/>
                </a:lnTo>
                <a:lnTo>
                  <a:pt x="157073" y="300621"/>
                </a:lnTo>
                <a:cubicBezTo>
                  <a:pt x="157073" y="303144"/>
                  <a:pt x="154916" y="305307"/>
                  <a:pt x="152400" y="305307"/>
                </a:cubicBezTo>
                <a:cubicBezTo>
                  <a:pt x="149884" y="305307"/>
                  <a:pt x="147727" y="303144"/>
                  <a:pt x="147727" y="300621"/>
                </a:cubicBezTo>
                <a:lnTo>
                  <a:pt x="147727" y="249797"/>
                </a:lnTo>
                <a:lnTo>
                  <a:pt x="96688" y="249797"/>
                </a:lnTo>
                <a:lnTo>
                  <a:pt x="73325" y="302784"/>
                </a:lnTo>
                <a:cubicBezTo>
                  <a:pt x="72606" y="304946"/>
                  <a:pt x="69730" y="306028"/>
                  <a:pt x="67574" y="304946"/>
                </a:cubicBezTo>
                <a:cubicBezTo>
                  <a:pt x="65058" y="303865"/>
                  <a:pt x="63979" y="301342"/>
                  <a:pt x="65058" y="298819"/>
                </a:cubicBezTo>
                <a:lnTo>
                  <a:pt x="86624" y="249797"/>
                </a:lnTo>
                <a:lnTo>
                  <a:pt x="18331" y="249797"/>
                </a:lnTo>
                <a:lnTo>
                  <a:pt x="4673" y="249797"/>
                </a:lnTo>
                <a:cubicBezTo>
                  <a:pt x="2157" y="249797"/>
                  <a:pt x="0" y="247634"/>
                  <a:pt x="0" y="245111"/>
                </a:cubicBezTo>
                <a:cubicBezTo>
                  <a:pt x="0" y="242587"/>
                  <a:pt x="2157" y="240425"/>
                  <a:pt x="4673" y="240425"/>
                </a:cubicBezTo>
                <a:lnTo>
                  <a:pt x="13659" y="240425"/>
                </a:lnTo>
                <a:lnTo>
                  <a:pt x="13659" y="27755"/>
                </a:lnTo>
                <a:lnTo>
                  <a:pt x="4673" y="27755"/>
                </a:lnTo>
                <a:cubicBezTo>
                  <a:pt x="2157" y="27755"/>
                  <a:pt x="0" y="25593"/>
                  <a:pt x="0" y="23069"/>
                </a:cubicBezTo>
                <a:cubicBezTo>
                  <a:pt x="0" y="20546"/>
                  <a:pt x="2157" y="18384"/>
                  <a:pt x="4673" y="18384"/>
                </a:cubicBezTo>
                <a:lnTo>
                  <a:pt x="18331" y="18384"/>
                </a:lnTo>
                <a:lnTo>
                  <a:pt x="147727" y="18384"/>
                </a:lnTo>
                <a:lnTo>
                  <a:pt x="147727" y="4686"/>
                </a:lnTo>
                <a:cubicBezTo>
                  <a:pt x="147727" y="2163"/>
                  <a:pt x="149884" y="0"/>
                  <a:pt x="152400" y="0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8657650" y="5645575"/>
            <a:ext cx="2445775" cy="2353775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9158550" y="6247075"/>
            <a:ext cx="1396143" cy="1260551"/>
          </a:xfrm>
          <a:custGeom>
            <a:rect b="b" l="l" r="r" t="t"/>
            <a:pathLst>
              <a:path extrusionOk="0" h="286978" w="286977">
                <a:moveTo>
                  <a:pt x="123013" y="260350"/>
                </a:moveTo>
                <a:lnTo>
                  <a:pt x="163605" y="260350"/>
                </a:lnTo>
                <a:cubicBezTo>
                  <a:pt x="165761" y="260350"/>
                  <a:pt x="167916" y="262636"/>
                  <a:pt x="167916" y="265303"/>
                </a:cubicBezTo>
                <a:cubicBezTo>
                  <a:pt x="167916" y="267589"/>
                  <a:pt x="165761" y="269494"/>
                  <a:pt x="163605" y="269494"/>
                </a:cubicBezTo>
                <a:lnTo>
                  <a:pt x="123013" y="269494"/>
                </a:lnTo>
                <a:cubicBezTo>
                  <a:pt x="120858" y="269494"/>
                  <a:pt x="119062" y="267589"/>
                  <a:pt x="119062" y="265303"/>
                </a:cubicBezTo>
                <a:cubicBezTo>
                  <a:pt x="119062" y="262636"/>
                  <a:pt x="120858" y="260350"/>
                  <a:pt x="123013" y="260350"/>
                </a:cubicBezTo>
                <a:close/>
                <a:moveTo>
                  <a:pt x="9013" y="252007"/>
                </a:moveTo>
                <a:lnTo>
                  <a:pt x="9013" y="265346"/>
                </a:lnTo>
                <a:cubicBezTo>
                  <a:pt x="9013" y="272557"/>
                  <a:pt x="14781" y="277965"/>
                  <a:pt x="21992" y="277965"/>
                </a:cubicBezTo>
                <a:lnTo>
                  <a:pt x="265345" y="277965"/>
                </a:lnTo>
                <a:cubicBezTo>
                  <a:pt x="272556" y="277965"/>
                  <a:pt x="278324" y="272557"/>
                  <a:pt x="278324" y="265346"/>
                </a:cubicBezTo>
                <a:lnTo>
                  <a:pt x="278324" y="252007"/>
                </a:lnTo>
                <a:lnTo>
                  <a:pt x="9013" y="252007"/>
                </a:lnTo>
                <a:close/>
                <a:moveTo>
                  <a:pt x="30644" y="205499"/>
                </a:moveTo>
                <a:lnTo>
                  <a:pt x="11897" y="243715"/>
                </a:lnTo>
                <a:lnTo>
                  <a:pt x="275440" y="243715"/>
                </a:lnTo>
                <a:lnTo>
                  <a:pt x="256693" y="205499"/>
                </a:lnTo>
                <a:lnTo>
                  <a:pt x="30644" y="205499"/>
                </a:lnTo>
                <a:close/>
                <a:moveTo>
                  <a:pt x="50673" y="165100"/>
                </a:moveTo>
                <a:lnTo>
                  <a:pt x="90614" y="165100"/>
                </a:lnTo>
                <a:cubicBezTo>
                  <a:pt x="93110" y="165100"/>
                  <a:pt x="94893" y="167386"/>
                  <a:pt x="94893" y="170053"/>
                </a:cubicBezTo>
                <a:cubicBezTo>
                  <a:pt x="94893" y="171958"/>
                  <a:pt x="93110" y="174244"/>
                  <a:pt x="90614" y="174244"/>
                </a:cubicBezTo>
                <a:lnTo>
                  <a:pt x="50673" y="174244"/>
                </a:lnTo>
                <a:cubicBezTo>
                  <a:pt x="48177" y="174244"/>
                  <a:pt x="46037" y="171958"/>
                  <a:pt x="46037" y="170053"/>
                </a:cubicBezTo>
                <a:cubicBezTo>
                  <a:pt x="46037" y="167386"/>
                  <a:pt x="48177" y="165100"/>
                  <a:pt x="50673" y="165100"/>
                </a:cubicBezTo>
                <a:close/>
                <a:moveTo>
                  <a:pt x="149453" y="161041"/>
                </a:moveTo>
                <a:cubicBezTo>
                  <a:pt x="144398" y="161041"/>
                  <a:pt x="140427" y="165002"/>
                  <a:pt x="140427" y="170043"/>
                </a:cubicBezTo>
                <a:cubicBezTo>
                  <a:pt x="140427" y="174363"/>
                  <a:pt x="144398" y="178684"/>
                  <a:pt x="149453" y="178684"/>
                </a:cubicBezTo>
                <a:cubicBezTo>
                  <a:pt x="154507" y="178684"/>
                  <a:pt x="158118" y="174363"/>
                  <a:pt x="158118" y="170043"/>
                </a:cubicBezTo>
                <a:cubicBezTo>
                  <a:pt x="158118" y="165002"/>
                  <a:pt x="154507" y="161041"/>
                  <a:pt x="149453" y="161041"/>
                </a:cubicBezTo>
                <a:close/>
                <a:moveTo>
                  <a:pt x="149453" y="152400"/>
                </a:moveTo>
                <a:cubicBezTo>
                  <a:pt x="157035" y="152400"/>
                  <a:pt x="164255" y="158161"/>
                  <a:pt x="166061" y="165362"/>
                </a:cubicBezTo>
                <a:lnTo>
                  <a:pt x="234658" y="165362"/>
                </a:lnTo>
                <a:cubicBezTo>
                  <a:pt x="237185" y="165362"/>
                  <a:pt x="239351" y="167522"/>
                  <a:pt x="239351" y="170043"/>
                </a:cubicBezTo>
                <a:cubicBezTo>
                  <a:pt x="239351" y="171843"/>
                  <a:pt x="237185" y="174003"/>
                  <a:pt x="234658" y="174003"/>
                </a:cubicBezTo>
                <a:lnTo>
                  <a:pt x="166061" y="174003"/>
                </a:lnTo>
                <a:cubicBezTo>
                  <a:pt x="164255" y="181204"/>
                  <a:pt x="157035" y="186965"/>
                  <a:pt x="149453" y="186965"/>
                </a:cubicBezTo>
                <a:cubicBezTo>
                  <a:pt x="139705" y="186965"/>
                  <a:pt x="131762" y="179404"/>
                  <a:pt x="131762" y="170043"/>
                </a:cubicBezTo>
                <a:cubicBezTo>
                  <a:pt x="131762" y="160321"/>
                  <a:pt x="139705" y="152400"/>
                  <a:pt x="149453" y="152400"/>
                </a:cubicBezTo>
                <a:close/>
                <a:moveTo>
                  <a:pt x="50673" y="133350"/>
                </a:moveTo>
                <a:lnTo>
                  <a:pt x="90614" y="133350"/>
                </a:lnTo>
                <a:cubicBezTo>
                  <a:pt x="93110" y="133350"/>
                  <a:pt x="94893" y="135636"/>
                  <a:pt x="94893" y="138303"/>
                </a:cubicBezTo>
                <a:cubicBezTo>
                  <a:pt x="94893" y="140970"/>
                  <a:pt x="93110" y="142494"/>
                  <a:pt x="90614" y="142494"/>
                </a:cubicBezTo>
                <a:lnTo>
                  <a:pt x="50673" y="142494"/>
                </a:lnTo>
                <a:cubicBezTo>
                  <a:pt x="48177" y="142494"/>
                  <a:pt x="46037" y="140970"/>
                  <a:pt x="46037" y="138303"/>
                </a:cubicBezTo>
                <a:cubicBezTo>
                  <a:pt x="46037" y="135636"/>
                  <a:pt x="48177" y="133350"/>
                  <a:pt x="50673" y="133350"/>
                </a:cubicBezTo>
                <a:close/>
                <a:moveTo>
                  <a:pt x="207580" y="113777"/>
                </a:moveTo>
                <a:cubicBezTo>
                  <a:pt x="202525" y="113777"/>
                  <a:pt x="198915" y="117737"/>
                  <a:pt x="198915" y="122418"/>
                </a:cubicBezTo>
                <a:cubicBezTo>
                  <a:pt x="198915" y="127098"/>
                  <a:pt x="202525" y="131059"/>
                  <a:pt x="207580" y="131059"/>
                </a:cubicBezTo>
                <a:cubicBezTo>
                  <a:pt x="212273" y="131059"/>
                  <a:pt x="215884" y="127098"/>
                  <a:pt x="215884" y="122418"/>
                </a:cubicBezTo>
                <a:cubicBezTo>
                  <a:pt x="215884" y="117737"/>
                  <a:pt x="212273" y="113777"/>
                  <a:pt x="207580" y="113777"/>
                </a:cubicBezTo>
                <a:close/>
                <a:moveTo>
                  <a:pt x="207580" y="104775"/>
                </a:moveTo>
                <a:cubicBezTo>
                  <a:pt x="215523" y="104775"/>
                  <a:pt x="222021" y="110536"/>
                  <a:pt x="224187" y="117737"/>
                </a:cubicBezTo>
                <a:lnTo>
                  <a:pt x="234658" y="117737"/>
                </a:lnTo>
                <a:cubicBezTo>
                  <a:pt x="237185" y="117737"/>
                  <a:pt x="239351" y="119897"/>
                  <a:pt x="239351" y="122418"/>
                </a:cubicBezTo>
                <a:cubicBezTo>
                  <a:pt x="239351" y="124938"/>
                  <a:pt x="237185" y="126738"/>
                  <a:pt x="234658" y="126738"/>
                </a:cubicBezTo>
                <a:lnTo>
                  <a:pt x="224187" y="126738"/>
                </a:lnTo>
                <a:cubicBezTo>
                  <a:pt x="222021" y="134299"/>
                  <a:pt x="215523" y="139340"/>
                  <a:pt x="207580" y="139340"/>
                </a:cubicBezTo>
                <a:cubicBezTo>
                  <a:pt x="199276" y="139340"/>
                  <a:pt x="192777" y="134299"/>
                  <a:pt x="190611" y="126738"/>
                </a:cubicBezTo>
                <a:lnTo>
                  <a:pt x="136456" y="126738"/>
                </a:lnTo>
                <a:cubicBezTo>
                  <a:pt x="133928" y="126738"/>
                  <a:pt x="131762" y="124938"/>
                  <a:pt x="131762" y="122418"/>
                </a:cubicBezTo>
                <a:cubicBezTo>
                  <a:pt x="131762" y="119897"/>
                  <a:pt x="133928" y="117737"/>
                  <a:pt x="136456" y="117737"/>
                </a:cubicBezTo>
                <a:lnTo>
                  <a:pt x="190611" y="117737"/>
                </a:lnTo>
                <a:cubicBezTo>
                  <a:pt x="192777" y="110536"/>
                  <a:pt x="199276" y="104775"/>
                  <a:pt x="207580" y="104775"/>
                </a:cubicBezTo>
                <a:close/>
                <a:moveTo>
                  <a:pt x="50673" y="71438"/>
                </a:moveTo>
                <a:lnTo>
                  <a:pt x="90614" y="71438"/>
                </a:lnTo>
                <a:cubicBezTo>
                  <a:pt x="93110" y="71438"/>
                  <a:pt x="94893" y="73343"/>
                  <a:pt x="94893" y="76010"/>
                </a:cubicBezTo>
                <a:cubicBezTo>
                  <a:pt x="94893" y="78677"/>
                  <a:pt x="93110" y="80582"/>
                  <a:pt x="90614" y="80582"/>
                </a:cubicBezTo>
                <a:lnTo>
                  <a:pt x="50673" y="80582"/>
                </a:lnTo>
                <a:cubicBezTo>
                  <a:pt x="48177" y="80582"/>
                  <a:pt x="46037" y="78677"/>
                  <a:pt x="46037" y="76010"/>
                </a:cubicBezTo>
                <a:cubicBezTo>
                  <a:pt x="46037" y="73343"/>
                  <a:pt x="48177" y="71438"/>
                  <a:pt x="50673" y="71438"/>
                </a:cubicBezTo>
                <a:close/>
                <a:moveTo>
                  <a:pt x="174364" y="67379"/>
                </a:moveTo>
                <a:cubicBezTo>
                  <a:pt x="169310" y="67379"/>
                  <a:pt x="165338" y="70980"/>
                  <a:pt x="165338" y="76021"/>
                </a:cubicBezTo>
                <a:cubicBezTo>
                  <a:pt x="165338" y="80701"/>
                  <a:pt x="169310" y="84662"/>
                  <a:pt x="174364" y="84662"/>
                </a:cubicBezTo>
                <a:cubicBezTo>
                  <a:pt x="178697" y="84662"/>
                  <a:pt x="183029" y="80701"/>
                  <a:pt x="183029" y="76021"/>
                </a:cubicBezTo>
                <a:cubicBezTo>
                  <a:pt x="183029" y="70980"/>
                  <a:pt x="178697" y="67379"/>
                  <a:pt x="174364" y="67379"/>
                </a:cubicBezTo>
                <a:close/>
                <a:moveTo>
                  <a:pt x="174364" y="58738"/>
                </a:moveTo>
                <a:cubicBezTo>
                  <a:pt x="182668" y="58738"/>
                  <a:pt x="189167" y="64499"/>
                  <a:pt x="190972" y="71700"/>
                </a:cubicBezTo>
                <a:lnTo>
                  <a:pt x="234658" y="71700"/>
                </a:lnTo>
                <a:cubicBezTo>
                  <a:pt x="237185" y="71700"/>
                  <a:pt x="239351" y="73500"/>
                  <a:pt x="239351" y="76021"/>
                </a:cubicBezTo>
                <a:cubicBezTo>
                  <a:pt x="239351" y="78541"/>
                  <a:pt x="237185" y="80341"/>
                  <a:pt x="234658" y="80341"/>
                </a:cubicBezTo>
                <a:lnTo>
                  <a:pt x="190972" y="80341"/>
                </a:lnTo>
                <a:cubicBezTo>
                  <a:pt x="189167" y="87902"/>
                  <a:pt x="182668" y="93303"/>
                  <a:pt x="174364" y="93303"/>
                </a:cubicBezTo>
                <a:cubicBezTo>
                  <a:pt x="166061" y="93303"/>
                  <a:pt x="159201" y="87902"/>
                  <a:pt x="157035" y="80341"/>
                </a:cubicBezTo>
                <a:lnTo>
                  <a:pt x="136456" y="80341"/>
                </a:lnTo>
                <a:cubicBezTo>
                  <a:pt x="133928" y="80341"/>
                  <a:pt x="131762" y="78541"/>
                  <a:pt x="131762" y="76021"/>
                </a:cubicBezTo>
                <a:cubicBezTo>
                  <a:pt x="131762" y="73500"/>
                  <a:pt x="133928" y="71700"/>
                  <a:pt x="136456" y="71700"/>
                </a:cubicBezTo>
                <a:lnTo>
                  <a:pt x="157035" y="71700"/>
                </a:lnTo>
                <a:cubicBezTo>
                  <a:pt x="159201" y="64499"/>
                  <a:pt x="166061" y="58738"/>
                  <a:pt x="174364" y="58738"/>
                </a:cubicBezTo>
                <a:close/>
                <a:moveTo>
                  <a:pt x="119333" y="49392"/>
                </a:moveTo>
                <a:lnTo>
                  <a:pt x="119333" y="197207"/>
                </a:lnTo>
                <a:lnTo>
                  <a:pt x="255251" y="197207"/>
                </a:lnTo>
                <a:lnTo>
                  <a:pt x="255251" y="49392"/>
                </a:lnTo>
                <a:lnTo>
                  <a:pt x="119333" y="49392"/>
                </a:lnTo>
                <a:close/>
                <a:moveTo>
                  <a:pt x="32447" y="49392"/>
                </a:moveTo>
                <a:lnTo>
                  <a:pt x="32447" y="197207"/>
                </a:lnTo>
                <a:lnTo>
                  <a:pt x="110320" y="197207"/>
                </a:lnTo>
                <a:lnTo>
                  <a:pt x="110320" y="112123"/>
                </a:lnTo>
                <a:lnTo>
                  <a:pt x="51194" y="112123"/>
                </a:lnTo>
                <a:cubicBezTo>
                  <a:pt x="48671" y="112123"/>
                  <a:pt x="46508" y="110321"/>
                  <a:pt x="46508" y="107797"/>
                </a:cubicBezTo>
                <a:cubicBezTo>
                  <a:pt x="46508" y="105273"/>
                  <a:pt x="48671" y="103110"/>
                  <a:pt x="51194" y="103110"/>
                </a:cubicBezTo>
                <a:lnTo>
                  <a:pt x="110320" y="103110"/>
                </a:lnTo>
                <a:lnTo>
                  <a:pt x="110320" y="49392"/>
                </a:lnTo>
                <a:lnTo>
                  <a:pt x="32447" y="49392"/>
                </a:lnTo>
                <a:close/>
                <a:moveTo>
                  <a:pt x="230065" y="22162"/>
                </a:moveTo>
                <a:cubicBezTo>
                  <a:pt x="231531" y="20638"/>
                  <a:pt x="234462" y="20638"/>
                  <a:pt x="236660" y="22162"/>
                </a:cubicBezTo>
                <a:cubicBezTo>
                  <a:pt x="237026" y="22924"/>
                  <a:pt x="237759" y="24448"/>
                  <a:pt x="237759" y="25591"/>
                </a:cubicBezTo>
                <a:cubicBezTo>
                  <a:pt x="237759" y="26353"/>
                  <a:pt x="237026" y="27877"/>
                  <a:pt x="236660" y="28639"/>
                </a:cubicBezTo>
                <a:cubicBezTo>
                  <a:pt x="235194" y="29401"/>
                  <a:pt x="234462" y="29782"/>
                  <a:pt x="233363" y="29782"/>
                </a:cubicBezTo>
                <a:cubicBezTo>
                  <a:pt x="231897" y="29782"/>
                  <a:pt x="231164" y="29401"/>
                  <a:pt x="230065" y="28639"/>
                </a:cubicBezTo>
                <a:cubicBezTo>
                  <a:pt x="229333" y="27877"/>
                  <a:pt x="228600" y="26353"/>
                  <a:pt x="228600" y="25591"/>
                </a:cubicBezTo>
                <a:cubicBezTo>
                  <a:pt x="228600" y="24448"/>
                  <a:pt x="229333" y="22924"/>
                  <a:pt x="230065" y="22162"/>
                </a:cubicBezTo>
                <a:close/>
                <a:moveTo>
                  <a:pt x="184086" y="22162"/>
                </a:moveTo>
                <a:cubicBezTo>
                  <a:pt x="185229" y="20638"/>
                  <a:pt x="188658" y="20638"/>
                  <a:pt x="190563" y="22162"/>
                </a:cubicBezTo>
                <a:cubicBezTo>
                  <a:pt x="191325" y="22924"/>
                  <a:pt x="191706" y="24448"/>
                  <a:pt x="191706" y="25591"/>
                </a:cubicBezTo>
                <a:cubicBezTo>
                  <a:pt x="191706" y="26353"/>
                  <a:pt x="191325" y="27877"/>
                  <a:pt x="190563" y="28639"/>
                </a:cubicBezTo>
                <a:cubicBezTo>
                  <a:pt x="189420" y="29401"/>
                  <a:pt x="188277" y="29782"/>
                  <a:pt x="187515" y="29782"/>
                </a:cubicBezTo>
                <a:cubicBezTo>
                  <a:pt x="185991" y="29782"/>
                  <a:pt x="184848" y="29401"/>
                  <a:pt x="184086" y="28639"/>
                </a:cubicBezTo>
                <a:cubicBezTo>
                  <a:pt x="182943" y="27877"/>
                  <a:pt x="182562" y="26353"/>
                  <a:pt x="182562" y="25591"/>
                </a:cubicBezTo>
                <a:cubicBezTo>
                  <a:pt x="182562" y="24448"/>
                  <a:pt x="182943" y="22924"/>
                  <a:pt x="184086" y="22162"/>
                </a:cubicBezTo>
                <a:close/>
                <a:moveTo>
                  <a:pt x="208756" y="20638"/>
                </a:moveTo>
                <a:cubicBezTo>
                  <a:pt x="211071" y="20638"/>
                  <a:pt x="212394" y="22291"/>
                  <a:pt x="212394" y="24606"/>
                </a:cubicBezTo>
                <a:cubicBezTo>
                  <a:pt x="212394" y="26921"/>
                  <a:pt x="211071" y="28244"/>
                  <a:pt x="208756" y="28244"/>
                </a:cubicBezTo>
                <a:cubicBezTo>
                  <a:pt x="206441" y="28244"/>
                  <a:pt x="204787" y="26921"/>
                  <a:pt x="204787" y="24606"/>
                </a:cubicBezTo>
                <a:cubicBezTo>
                  <a:pt x="204787" y="22291"/>
                  <a:pt x="206441" y="20638"/>
                  <a:pt x="208756" y="20638"/>
                </a:cubicBezTo>
                <a:close/>
                <a:moveTo>
                  <a:pt x="45426" y="8652"/>
                </a:moveTo>
                <a:cubicBezTo>
                  <a:pt x="38215" y="8652"/>
                  <a:pt x="32447" y="14781"/>
                  <a:pt x="32447" y="21992"/>
                </a:cubicBezTo>
                <a:lnTo>
                  <a:pt x="32447" y="40739"/>
                </a:lnTo>
                <a:lnTo>
                  <a:pt x="255251" y="40739"/>
                </a:lnTo>
                <a:lnTo>
                  <a:pt x="255251" y="21992"/>
                </a:lnTo>
                <a:cubicBezTo>
                  <a:pt x="255251" y="14781"/>
                  <a:pt x="249482" y="8652"/>
                  <a:pt x="241911" y="8652"/>
                </a:cubicBezTo>
                <a:lnTo>
                  <a:pt x="45426" y="8652"/>
                </a:lnTo>
                <a:close/>
                <a:moveTo>
                  <a:pt x="45426" y="0"/>
                </a:moveTo>
                <a:lnTo>
                  <a:pt x="241911" y="0"/>
                </a:lnTo>
                <a:cubicBezTo>
                  <a:pt x="254169" y="0"/>
                  <a:pt x="263543" y="9734"/>
                  <a:pt x="263543" y="21992"/>
                </a:cubicBezTo>
                <a:lnTo>
                  <a:pt x="263543" y="200452"/>
                </a:lnTo>
                <a:lnTo>
                  <a:pt x="286616" y="245517"/>
                </a:lnTo>
                <a:cubicBezTo>
                  <a:pt x="286977" y="246599"/>
                  <a:pt x="286977" y="246960"/>
                  <a:pt x="286977" y="247681"/>
                </a:cubicBezTo>
                <a:lnTo>
                  <a:pt x="286977" y="265346"/>
                </a:lnTo>
                <a:cubicBezTo>
                  <a:pt x="286977" y="276883"/>
                  <a:pt x="277242" y="286978"/>
                  <a:pt x="265345" y="286978"/>
                </a:cubicBezTo>
                <a:lnTo>
                  <a:pt x="21992" y="286978"/>
                </a:lnTo>
                <a:cubicBezTo>
                  <a:pt x="10455" y="286978"/>
                  <a:pt x="0" y="276883"/>
                  <a:pt x="0" y="265346"/>
                </a:cubicBezTo>
                <a:lnTo>
                  <a:pt x="0" y="247681"/>
                </a:lnTo>
                <a:cubicBezTo>
                  <a:pt x="0" y="246960"/>
                  <a:pt x="360" y="246599"/>
                  <a:pt x="1082" y="245517"/>
                </a:cubicBezTo>
                <a:lnTo>
                  <a:pt x="23794" y="200452"/>
                </a:lnTo>
                <a:lnTo>
                  <a:pt x="23794" y="21992"/>
                </a:lnTo>
                <a:cubicBezTo>
                  <a:pt x="23794" y="9734"/>
                  <a:pt x="33168" y="0"/>
                  <a:pt x="454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AAAA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 txBox="1"/>
          <p:nvPr/>
        </p:nvSpPr>
        <p:spPr>
          <a:xfrm>
            <a:off x="9130175" y="1519950"/>
            <a:ext cx="61173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25" spcFirstLastPara="1" rIns="217425" wrap="square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Début de l’exercice</a:t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1" name="Google Shape;451;p33"/>
          <p:cNvSpPr txBox="1"/>
          <p:nvPr/>
        </p:nvSpPr>
        <p:spPr>
          <a:xfrm>
            <a:off x="3575425" y="5572925"/>
            <a:ext cx="38676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Présentation de l’entreprise</a:t>
            </a:r>
            <a:endParaRPr b="1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52" name="Google Shape;452;p33"/>
          <p:cNvGrpSpPr/>
          <p:nvPr/>
        </p:nvGrpSpPr>
        <p:grpSpPr>
          <a:xfrm>
            <a:off x="4023479" y="483019"/>
            <a:ext cx="16126938" cy="1990917"/>
            <a:chOff x="5988388" y="483017"/>
            <a:chExt cx="12359701" cy="1990917"/>
          </a:xfrm>
        </p:grpSpPr>
        <p:sp>
          <p:nvSpPr>
            <p:cNvPr id="453" name="Google Shape;453;p33"/>
            <p:cNvSpPr txBox="1"/>
            <p:nvPr/>
          </p:nvSpPr>
          <p:spPr>
            <a:xfrm>
              <a:off x="5988388" y="483017"/>
              <a:ext cx="12359701" cy="9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00"/>
                <a:buFont typeface="Arial"/>
                <a:buNone/>
              </a:pPr>
              <a:r>
                <a:rPr b="1" i="0" lang="en-US" sz="67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Introduction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3"/>
            <p:cNvSpPr txBox="1"/>
            <p:nvPr/>
          </p:nvSpPr>
          <p:spPr>
            <a:xfrm>
              <a:off x="6361236" y="1634834"/>
              <a:ext cx="116553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725" lIns="217475" spcFirstLastPara="1" rIns="217475" wrap="square" tIns="1087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33"/>
          <p:cNvSpPr txBox="1"/>
          <p:nvPr/>
        </p:nvSpPr>
        <p:spPr>
          <a:xfrm>
            <a:off x="18982875" y="9107225"/>
            <a:ext cx="44442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Présentation des </a:t>
            </a:r>
            <a:r>
              <a:rPr b="1" lang="en-U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 gestionnaires </a:t>
            </a:r>
            <a:r>
              <a:rPr b="1" lang="en-US" sz="2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 vous</a:t>
            </a:r>
            <a:r>
              <a:rPr b="1" lang="en-US" sz="2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devez superviser</a:t>
            </a:r>
            <a:endParaRPr b="1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6" name="Google Shape;456;p33"/>
          <p:cNvSpPr txBox="1"/>
          <p:nvPr/>
        </p:nvSpPr>
        <p:spPr>
          <a:xfrm>
            <a:off x="16803150" y="5710475"/>
            <a:ext cx="4311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Présentation du défi à relever</a:t>
            </a:r>
            <a:endParaRPr b="1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7" name="Google Shape;457;p33"/>
          <p:cNvSpPr txBox="1"/>
          <p:nvPr/>
        </p:nvSpPr>
        <p:spPr>
          <a:xfrm>
            <a:off x="1103875" y="8721425"/>
            <a:ext cx="3714300" cy="15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Accueil de la Directrice générale </a:t>
            </a:r>
            <a:endParaRPr b="1" i="0" sz="3100" u="none" cap="none" strike="noStrike">
              <a:solidFill>
                <a:srgbClr val="08204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8" name="Google Shape;458;p33"/>
          <p:cNvSpPr/>
          <p:nvPr/>
        </p:nvSpPr>
        <p:spPr>
          <a:xfrm>
            <a:off x="5156727" y="7102239"/>
            <a:ext cx="6756403" cy="4126641"/>
          </a:xfrm>
          <a:custGeom>
            <a:rect b="b" l="l" r="r" t="t"/>
            <a:pathLst>
              <a:path extrusionOk="0" h="5347" w="8758">
                <a:moveTo>
                  <a:pt x="8757" y="5346"/>
                </a:moveTo>
                <a:lnTo>
                  <a:pt x="2899" y="5346"/>
                </a:lnTo>
                <a:lnTo>
                  <a:pt x="2899" y="5346"/>
                </a:lnTo>
                <a:cubicBezTo>
                  <a:pt x="1182" y="5346"/>
                  <a:pt x="0" y="3605"/>
                  <a:pt x="652" y="2018"/>
                </a:cubicBezTo>
                <a:lnTo>
                  <a:pt x="652" y="2018"/>
                </a:lnTo>
                <a:cubicBezTo>
                  <a:pt x="663" y="1991"/>
                  <a:pt x="675" y="1964"/>
                  <a:pt x="686" y="1937"/>
                </a:cubicBezTo>
                <a:lnTo>
                  <a:pt x="686" y="1937"/>
                </a:lnTo>
                <a:cubicBezTo>
                  <a:pt x="1348" y="370"/>
                  <a:pt x="3411" y="0"/>
                  <a:pt x="4614" y="1203"/>
                </a:cubicBezTo>
                <a:lnTo>
                  <a:pt x="8757" y="5346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9" name="Google Shape;459;p33"/>
          <p:cNvSpPr/>
          <p:nvPr/>
        </p:nvSpPr>
        <p:spPr>
          <a:xfrm>
            <a:off x="7789887" y="4262566"/>
            <a:ext cx="4126641" cy="6756408"/>
          </a:xfrm>
          <a:custGeom>
            <a:rect b="b" l="l" r="r" t="t"/>
            <a:pathLst>
              <a:path extrusionOk="0" h="8759" w="5347">
                <a:moveTo>
                  <a:pt x="5346" y="2901"/>
                </a:moveTo>
                <a:lnTo>
                  <a:pt x="5346" y="8758"/>
                </a:lnTo>
                <a:lnTo>
                  <a:pt x="1204" y="4616"/>
                </a:lnTo>
                <a:lnTo>
                  <a:pt x="1204" y="4616"/>
                </a:lnTo>
                <a:cubicBezTo>
                  <a:pt x="0" y="3412"/>
                  <a:pt x="369" y="1350"/>
                  <a:pt x="1936" y="687"/>
                </a:cubicBezTo>
                <a:lnTo>
                  <a:pt x="1936" y="687"/>
                </a:lnTo>
                <a:cubicBezTo>
                  <a:pt x="1963" y="676"/>
                  <a:pt x="1989" y="664"/>
                  <a:pt x="2016" y="653"/>
                </a:cubicBezTo>
                <a:lnTo>
                  <a:pt x="2016" y="653"/>
                </a:lnTo>
                <a:cubicBezTo>
                  <a:pt x="3604" y="0"/>
                  <a:pt x="5346" y="1184"/>
                  <a:pt x="5346" y="2901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0" name="Google Shape;460;p33"/>
          <p:cNvSpPr/>
          <p:nvPr/>
        </p:nvSpPr>
        <p:spPr>
          <a:xfrm>
            <a:off x="12071497" y="4262566"/>
            <a:ext cx="4126641" cy="6756408"/>
          </a:xfrm>
          <a:custGeom>
            <a:rect b="b" l="l" r="r" t="t"/>
            <a:pathLst>
              <a:path extrusionOk="0" h="8759" w="5347">
                <a:moveTo>
                  <a:pt x="4143" y="4616"/>
                </a:moveTo>
                <a:lnTo>
                  <a:pt x="0" y="8758"/>
                </a:lnTo>
                <a:lnTo>
                  <a:pt x="0" y="2901"/>
                </a:lnTo>
                <a:lnTo>
                  <a:pt x="0" y="2901"/>
                </a:lnTo>
                <a:cubicBezTo>
                  <a:pt x="0" y="1184"/>
                  <a:pt x="1742" y="0"/>
                  <a:pt x="3330" y="653"/>
                </a:cubicBezTo>
                <a:lnTo>
                  <a:pt x="3330" y="653"/>
                </a:lnTo>
                <a:cubicBezTo>
                  <a:pt x="3357" y="664"/>
                  <a:pt x="3383" y="676"/>
                  <a:pt x="3410" y="687"/>
                </a:cubicBezTo>
                <a:lnTo>
                  <a:pt x="3410" y="687"/>
                </a:lnTo>
                <a:cubicBezTo>
                  <a:pt x="4978" y="1350"/>
                  <a:pt x="5346" y="3412"/>
                  <a:pt x="4143" y="46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1" name="Google Shape;461;p33"/>
          <p:cNvSpPr/>
          <p:nvPr/>
        </p:nvSpPr>
        <p:spPr>
          <a:xfrm>
            <a:off x="12071495" y="7102239"/>
            <a:ext cx="6756408" cy="4126641"/>
          </a:xfrm>
          <a:custGeom>
            <a:rect b="b" l="l" r="r" t="t"/>
            <a:pathLst>
              <a:path extrusionOk="0" h="5347" w="8759">
                <a:moveTo>
                  <a:pt x="5857" y="5346"/>
                </a:moveTo>
                <a:lnTo>
                  <a:pt x="0" y="5346"/>
                </a:lnTo>
                <a:lnTo>
                  <a:pt x="4143" y="1204"/>
                </a:lnTo>
                <a:lnTo>
                  <a:pt x="4143" y="1204"/>
                </a:lnTo>
                <a:cubicBezTo>
                  <a:pt x="5346" y="0"/>
                  <a:pt x="7409" y="370"/>
                  <a:pt x="8072" y="1937"/>
                </a:cubicBezTo>
                <a:lnTo>
                  <a:pt x="8072" y="1937"/>
                </a:lnTo>
                <a:cubicBezTo>
                  <a:pt x="8083" y="1963"/>
                  <a:pt x="8094" y="1990"/>
                  <a:pt x="8105" y="2016"/>
                </a:cubicBezTo>
                <a:lnTo>
                  <a:pt x="8105" y="2016"/>
                </a:lnTo>
                <a:cubicBezTo>
                  <a:pt x="8758" y="3604"/>
                  <a:pt x="7575" y="5346"/>
                  <a:pt x="5857" y="5346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2" name="Google Shape;462;p33"/>
          <p:cNvSpPr/>
          <p:nvPr/>
        </p:nvSpPr>
        <p:spPr>
          <a:xfrm>
            <a:off x="5977251" y="7980001"/>
            <a:ext cx="2802576" cy="27215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i="0" sz="653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33"/>
          <p:cNvSpPr/>
          <p:nvPr/>
        </p:nvSpPr>
        <p:spPr>
          <a:xfrm>
            <a:off x="8663926" y="5172526"/>
            <a:ext cx="2802576" cy="27215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i="0" sz="653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4" name="Google Shape;464;p33"/>
          <p:cNvSpPr/>
          <p:nvPr/>
        </p:nvSpPr>
        <p:spPr>
          <a:xfrm>
            <a:off x="12491976" y="5172526"/>
            <a:ext cx="2802576" cy="27215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i="0" sz="653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33"/>
          <p:cNvSpPr/>
          <p:nvPr/>
        </p:nvSpPr>
        <p:spPr>
          <a:xfrm>
            <a:off x="15177677" y="7980001"/>
            <a:ext cx="2802576" cy="27215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i="0" sz="653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6" name="Google Shape;466;p33"/>
          <p:cNvSpPr/>
          <p:nvPr/>
        </p:nvSpPr>
        <p:spPr>
          <a:xfrm>
            <a:off x="9756682" y="8364300"/>
            <a:ext cx="4444125" cy="412662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7" name="Google Shape;4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1600" y="8607586"/>
            <a:ext cx="3714300" cy="466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10145158" y="2961851"/>
            <a:ext cx="4252500" cy="4253400"/>
          </a:xfrm>
          <a:prstGeom prst="ellipse">
            <a:avLst/>
          </a:prstGeom>
          <a:solidFill>
            <a:schemeClr val="accent2">
              <a:alpha val="84313"/>
            </a:schemeClr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3" name="Google Shape;473;p34"/>
          <p:cNvSpPr/>
          <p:nvPr/>
        </p:nvSpPr>
        <p:spPr>
          <a:xfrm>
            <a:off x="17029144" y="3051592"/>
            <a:ext cx="4162800" cy="4163700"/>
          </a:xfrm>
          <a:prstGeom prst="ellipse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4" name="Google Shape;474;p34"/>
          <p:cNvSpPr/>
          <p:nvPr/>
        </p:nvSpPr>
        <p:spPr>
          <a:xfrm>
            <a:off x="3087209" y="3011725"/>
            <a:ext cx="4185900" cy="41871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5" name="Google Shape;475;p34"/>
          <p:cNvSpPr txBox="1"/>
          <p:nvPr/>
        </p:nvSpPr>
        <p:spPr>
          <a:xfrm>
            <a:off x="2921750" y="7512775"/>
            <a:ext cx="46344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PRÉPARATION</a:t>
            </a:r>
            <a:endParaRPr b="1" i="0" sz="48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6" name="Google Shape;476;p34"/>
          <p:cNvSpPr txBox="1"/>
          <p:nvPr/>
        </p:nvSpPr>
        <p:spPr>
          <a:xfrm>
            <a:off x="3009801" y="8603325"/>
            <a:ext cx="5898600" cy="3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Construction du savoir</a:t>
            </a:r>
            <a:endParaRPr b="1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Tutoriels et quizs qui couvrent tous les concepts de la simulation.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Zone de pratique qui permet de se familiariser avec la simulation.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(Travail individuel)</a:t>
            </a:r>
            <a:endParaRPr b="0" i="1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7" name="Google Shape;477;p34"/>
          <p:cNvSpPr txBox="1"/>
          <p:nvPr/>
        </p:nvSpPr>
        <p:spPr>
          <a:xfrm>
            <a:off x="6008978" y="483018"/>
            <a:ext cx="12359701" cy="11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 processus de simulation</a:t>
            </a:r>
            <a:endParaRPr b="1" i="0" sz="6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4"/>
          <p:cNvSpPr txBox="1"/>
          <p:nvPr/>
        </p:nvSpPr>
        <p:spPr>
          <a:xfrm>
            <a:off x="10145150" y="7515547"/>
            <a:ext cx="43170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SIMULATION</a:t>
            </a:r>
            <a:endParaRPr b="1" i="0" sz="48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9" name="Google Shape;479;p34"/>
          <p:cNvSpPr txBox="1"/>
          <p:nvPr/>
        </p:nvSpPr>
        <p:spPr>
          <a:xfrm>
            <a:off x="10345600" y="8603325"/>
            <a:ext cx="46344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Intégration du savoir</a:t>
            </a:r>
            <a:endParaRPr b="1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Prise de décisions , simulation du marché et analyse des résultats.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0" name="Google Shape;480;p34"/>
          <p:cNvSpPr txBox="1"/>
          <p:nvPr/>
        </p:nvSpPr>
        <p:spPr>
          <a:xfrm>
            <a:off x="17029150" y="7515547"/>
            <a:ext cx="43170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A5A5A5"/>
                </a:solidFill>
                <a:latin typeface="Nunito"/>
                <a:ea typeface="Nunito"/>
                <a:cs typeface="Nunito"/>
                <a:sym typeface="Nunito"/>
              </a:rPr>
              <a:t>ÉVALUATION</a:t>
            </a:r>
            <a:endParaRPr b="1" i="0" sz="4800" u="none" cap="none" strike="noStrike">
              <a:solidFill>
                <a:srgbClr val="A5A5A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1" name="Google Shape;481;p34"/>
          <p:cNvSpPr txBox="1"/>
          <p:nvPr/>
        </p:nvSpPr>
        <p:spPr>
          <a:xfrm>
            <a:off x="17239925" y="8603325"/>
            <a:ext cx="46344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Évaluation du savoir</a:t>
            </a:r>
            <a:endParaRPr b="1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Questionnaires, Journal de bord et Évaluation.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2" name="Google Shape;482;p34"/>
          <p:cNvSpPr/>
          <p:nvPr/>
        </p:nvSpPr>
        <p:spPr>
          <a:xfrm>
            <a:off x="3518288" y="3476225"/>
            <a:ext cx="3323723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10603550" y="3449300"/>
            <a:ext cx="3323723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17472075" y="3494175"/>
            <a:ext cx="3323723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4300076" y="4242148"/>
            <a:ext cx="1760138" cy="1726120"/>
          </a:xfrm>
          <a:custGeom>
            <a:rect b="b" l="l" r="r" t="t"/>
            <a:pathLst>
              <a:path extrusionOk="0" h="309202" w="309203">
                <a:moveTo>
                  <a:pt x="9719" y="281813"/>
                </a:moveTo>
                <a:lnTo>
                  <a:pt x="9719" y="290102"/>
                </a:lnTo>
                <a:cubicBezTo>
                  <a:pt x="9719" y="295508"/>
                  <a:pt x="13678" y="299832"/>
                  <a:pt x="19078" y="299832"/>
                </a:cubicBezTo>
                <a:lnTo>
                  <a:pt x="290125" y="299832"/>
                </a:lnTo>
                <a:cubicBezTo>
                  <a:pt x="295525" y="299832"/>
                  <a:pt x="299484" y="295508"/>
                  <a:pt x="299484" y="290102"/>
                </a:cubicBezTo>
                <a:lnTo>
                  <a:pt x="299484" y="281813"/>
                </a:lnTo>
                <a:lnTo>
                  <a:pt x="9719" y="281813"/>
                </a:lnTo>
                <a:close/>
                <a:moveTo>
                  <a:pt x="30596" y="240370"/>
                </a:moveTo>
                <a:lnTo>
                  <a:pt x="12958" y="272444"/>
                </a:lnTo>
                <a:lnTo>
                  <a:pt x="296245" y="272444"/>
                </a:lnTo>
                <a:lnTo>
                  <a:pt x="278607" y="240370"/>
                </a:lnTo>
                <a:lnTo>
                  <a:pt x="241531" y="240370"/>
                </a:lnTo>
                <a:lnTo>
                  <a:pt x="200136" y="240370"/>
                </a:lnTo>
                <a:lnTo>
                  <a:pt x="109067" y="240370"/>
                </a:lnTo>
                <a:lnTo>
                  <a:pt x="68032" y="240370"/>
                </a:lnTo>
                <a:lnTo>
                  <a:pt x="30596" y="240370"/>
                </a:lnTo>
                <a:close/>
                <a:moveTo>
                  <a:pt x="100248" y="200025"/>
                </a:moveTo>
                <a:lnTo>
                  <a:pt x="164865" y="200025"/>
                </a:lnTo>
                <a:cubicBezTo>
                  <a:pt x="167364" y="200025"/>
                  <a:pt x="169506" y="201789"/>
                  <a:pt x="169506" y="204611"/>
                </a:cubicBezTo>
                <a:cubicBezTo>
                  <a:pt x="169506" y="207081"/>
                  <a:pt x="167364" y="209197"/>
                  <a:pt x="164865" y="209197"/>
                </a:cubicBezTo>
                <a:lnTo>
                  <a:pt x="100248" y="209197"/>
                </a:lnTo>
                <a:cubicBezTo>
                  <a:pt x="97392" y="209197"/>
                  <a:pt x="95250" y="207081"/>
                  <a:pt x="95250" y="204611"/>
                </a:cubicBezTo>
                <a:cubicBezTo>
                  <a:pt x="95250" y="201789"/>
                  <a:pt x="97392" y="200025"/>
                  <a:pt x="100248" y="200025"/>
                </a:cubicBezTo>
                <a:close/>
                <a:moveTo>
                  <a:pt x="100250" y="166687"/>
                </a:moveTo>
                <a:lnTo>
                  <a:pt x="147399" y="166687"/>
                </a:lnTo>
                <a:cubicBezTo>
                  <a:pt x="149900" y="166687"/>
                  <a:pt x="152043" y="168728"/>
                  <a:pt x="152043" y="171450"/>
                </a:cubicBezTo>
                <a:cubicBezTo>
                  <a:pt x="152043" y="173831"/>
                  <a:pt x="149900" y="175872"/>
                  <a:pt x="147399" y="175872"/>
                </a:cubicBezTo>
                <a:lnTo>
                  <a:pt x="100250" y="175872"/>
                </a:lnTo>
                <a:cubicBezTo>
                  <a:pt x="97393" y="175872"/>
                  <a:pt x="95250" y="173831"/>
                  <a:pt x="95250" y="171450"/>
                </a:cubicBezTo>
                <a:cubicBezTo>
                  <a:pt x="95250" y="168728"/>
                  <a:pt x="97393" y="166687"/>
                  <a:pt x="100250" y="166687"/>
                </a:cubicBezTo>
                <a:close/>
                <a:moveTo>
                  <a:pt x="100314" y="133350"/>
                </a:moveTo>
                <a:lnTo>
                  <a:pt x="147336" y="133350"/>
                </a:lnTo>
                <a:cubicBezTo>
                  <a:pt x="149868" y="133350"/>
                  <a:pt x="152038" y="135391"/>
                  <a:pt x="152038" y="137773"/>
                </a:cubicBezTo>
                <a:cubicBezTo>
                  <a:pt x="152038" y="140494"/>
                  <a:pt x="149868" y="142535"/>
                  <a:pt x="147336" y="142535"/>
                </a:cubicBezTo>
                <a:lnTo>
                  <a:pt x="100314" y="142535"/>
                </a:lnTo>
                <a:cubicBezTo>
                  <a:pt x="97420" y="142535"/>
                  <a:pt x="95250" y="140494"/>
                  <a:pt x="95250" y="137773"/>
                </a:cubicBezTo>
                <a:cubicBezTo>
                  <a:pt x="95250" y="135391"/>
                  <a:pt x="97420" y="133350"/>
                  <a:pt x="100314" y="133350"/>
                </a:cubicBezTo>
                <a:close/>
                <a:moveTo>
                  <a:pt x="174464" y="111009"/>
                </a:moveTo>
                <a:lnTo>
                  <a:pt x="174464" y="168182"/>
                </a:lnTo>
                <a:lnTo>
                  <a:pt x="185989" y="168182"/>
                </a:lnTo>
                <a:cubicBezTo>
                  <a:pt x="188510" y="168182"/>
                  <a:pt x="190671" y="170353"/>
                  <a:pt x="190671" y="173248"/>
                </a:cubicBezTo>
                <a:lnTo>
                  <a:pt x="190671" y="185913"/>
                </a:lnTo>
                <a:lnTo>
                  <a:pt x="214080" y="169267"/>
                </a:lnTo>
                <a:cubicBezTo>
                  <a:pt x="214801" y="168906"/>
                  <a:pt x="215521" y="168182"/>
                  <a:pt x="216601" y="168182"/>
                </a:cubicBezTo>
                <a:lnTo>
                  <a:pt x="276026" y="168182"/>
                </a:lnTo>
                <a:lnTo>
                  <a:pt x="276026" y="111009"/>
                </a:lnTo>
                <a:lnTo>
                  <a:pt x="174464" y="111009"/>
                </a:lnTo>
                <a:close/>
                <a:moveTo>
                  <a:pt x="169782" y="101600"/>
                </a:moveTo>
                <a:lnTo>
                  <a:pt x="280708" y="101600"/>
                </a:lnTo>
                <a:cubicBezTo>
                  <a:pt x="283229" y="101600"/>
                  <a:pt x="285390" y="103771"/>
                  <a:pt x="285390" y="106304"/>
                </a:cubicBezTo>
                <a:lnTo>
                  <a:pt x="285390" y="173248"/>
                </a:lnTo>
                <a:cubicBezTo>
                  <a:pt x="285390" y="175781"/>
                  <a:pt x="283229" y="177952"/>
                  <a:pt x="280708" y="177952"/>
                </a:cubicBezTo>
                <a:lnTo>
                  <a:pt x="218042" y="177952"/>
                </a:lnTo>
                <a:lnTo>
                  <a:pt x="188870" y="198578"/>
                </a:lnTo>
                <a:cubicBezTo>
                  <a:pt x="187790" y="199302"/>
                  <a:pt x="186709" y="199663"/>
                  <a:pt x="185989" y="199663"/>
                </a:cubicBezTo>
                <a:cubicBezTo>
                  <a:pt x="185268" y="199663"/>
                  <a:pt x="184548" y="199663"/>
                  <a:pt x="183828" y="199302"/>
                </a:cubicBezTo>
                <a:cubicBezTo>
                  <a:pt x="182027" y="198216"/>
                  <a:pt x="181307" y="196769"/>
                  <a:pt x="181307" y="194959"/>
                </a:cubicBezTo>
                <a:lnTo>
                  <a:pt x="181307" y="177952"/>
                </a:lnTo>
                <a:lnTo>
                  <a:pt x="169782" y="177952"/>
                </a:lnTo>
                <a:cubicBezTo>
                  <a:pt x="167261" y="177952"/>
                  <a:pt x="165100" y="175781"/>
                  <a:pt x="165100" y="173248"/>
                </a:cubicBezTo>
                <a:lnTo>
                  <a:pt x="165100" y="106304"/>
                </a:lnTo>
                <a:cubicBezTo>
                  <a:pt x="165100" y="103771"/>
                  <a:pt x="167261" y="101600"/>
                  <a:pt x="169782" y="101600"/>
                </a:cubicBezTo>
                <a:close/>
                <a:moveTo>
                  <a:pt x="100264" y="101600"/>
                </a:moveTo>
                <a:lnTo>
                  <a:pt x="148974" y="101600"/>
                </a:lnTo>
                <a:cubicBezTo>
                  <a:pt x="151481" y="101600"/>
                  <a:pt x="153630" y="103717"/>
                  <a:pt x="153630" y="106186"/>
                </a:cubicBezTo>
                <a:cubicBezTo>
                  <a:pt x="153630" y="108656"/>
                  <a:pt x="151481" y="110772"/>
                  <a:pt x="148974" y="110772"/>
                </a:cubicBezTo>
                <a:lnTo>
                  <a:pt x="100264" y="110772"/>
                </a:lnTo>
                <a:cubicBezTo>
                  <a:pt x="97399" y="110772"/>
                  <a:pt x="95250" y="108656"/>
                  <a:pt x="95250" y="106186"/>
                </a:cubicBezTo>
                <a:cubicBezTo>
                  <a:pt x="95250" y="103717"/>
                  <a:pt x="97399" y="101600"/>
                  <a:pt x="100264" y="101600"/>
                </a:cubicBezTo>
                <a:close/>
                <a:moveTo>
                  <a:pt x="150721" y="68262"/>
                </a:moveTo>
                <a:lnTo>
                  <a:pt x="209643" y="68262"/>
                </a:lnTo>
                <a:cubicBezTo>
                  <a:pt x="212157" y="68262"/>
                  <a:pt x="213954" y="70378"/>
                  <a:pt x="213954" y="72848"/>
                </a:cubicBezTo>
                <a:cubicBezTo>
                  <a:pt x="213954" y="75317"/>
                  <a:pt x="212157" y="77434"/>
                  <a:pt x="209643" y="77434"/>
                </a:cubicBezTo>
                <a:lnTo>
                  <a:pt x="150721" y="77434"/>
                </a:lnTo>
                <a:cubicBezTo>
                  <a:pt x="148206" y="77434"/>
                  <a:pt x="146050" y="75317"/>
                  <a:pt x="146050" y="72848"/>
                </a:cubicBezTo>
                <a:cubicBezTo>
                  <a:pt x="146050" y="70378"/>
                  <a:pt x="148206" y="68262"/>
                  <a:pt x="150721" y="68262"/>
                </a:cubicBezTo>
                <a:close/>
                <a:moveTo>
                  <a:pt x="100301" y="68262"/>
                </a:moveTo>
                <a:lnTo>
                  <a:pt x="129887" y="68262"/>
                </a:lnTo>
                <a:cubicBezTo>
                  <a:pt x="132412" y="68262"/>
                  <a:pt x="134577" y="70378"/>
                  <a:pt x="134577" y="72848"/>
                </a:cubicBezTo>
                <a:cubicBezTo>
                  <a:pt x="134577" y="75317"/>
                  <a:pt x="132412" y="77434"/>
                  <a:pt x="129887" y="77434"/>
                </a:cubicBezTo>
                <a:lnTo>
                  <a:pt x="100301" y="77434"/>
                </a:lnTo>
                <a:cubicBezTo>
                  <a:pt x="97415" y="77434"/>
                  <a:pt x="95250" y="75317"/>
                  <a:pt x="95250" y="72848"/>
                </a:cubicBezTo>
                <a:cubicBezTo>
                  <a:pt x="95250" y="70378"/>
                  <a:pt x="97415" y="68262"/>
                  <a:pt x="100301" y="68262"/>
                </a:cubicBezTo>
                <a:close/>
                <a:moveTo>
                  <a:pt x="263319" y="47625"/>
                </a:moveTo>
                <a:lnTo>
                  <a:pt x="266123" y="47625"/>
                </a:lnTo>
                <a:cubicBezTo>
                  <a:pt x="276638" y="47625"/>
                  <a:pt x="285400" y="56676"/>
                  <a:pt x="285400" y="67176"/>
                </a:cubicBezTo>
                <a:lnTo>
                  <a:pt x="285400" y="83831"/>
                </a:lnTo>
                <a:cubicBezTo>
                  <a:pt x="285400" y="86365"/>
                  <a:pt x="283297" y="88538"/>
                  <a:pt x="280843" y="88538"/>
                </a:cubicBezTo>
                <a:cubicBezTo>
                  <a:pt x="278390" y="88538"/>
                  <a:pt x="276287" y="86365"/>
                  <a:pt x="276287" y="83831"/>
                </a:cubicBezTo>
                <a:lnTo>
                  <a:pt x="276287" y="67176"/>
                </a:lnTo>
                <a:cubicBezTo>
                  <a:pt x="276287" y="61745"/>
                  <a:pt x="271731" y="57400"/>
                  <a:pt x="266123" y="57400"/>
                </a:cubicBezTo>
                <a:lnTo>
                  <a:pt x="263319" y="57400"/>
                </a:lnTo>
                <a:cubicBezTo>
                  <a:pt x="260866" y="57400"/>
                  <a:pt x="258763" y="55228"/>
                  <a:pt x="258763" y="52694"/>
                </a:cubicBezTo>
                <a:cubicBezTo>
                  <a:pt x="258763" y="49797"/>
                  <a:pt x="260866" y="47625"/>
                  <a:pt x="263319" y="47625"/>
                </a:cubicBezTo>
                <a:close/>
                <a:moveTo>
                  <a:pt x="100284" y="34925"/>
                </a:moveTo>
                <a:lnTo>
                  <a:pt x="155303" y="34925"/>
                </a:lnTo>
                <a:cubicBezTo>
                  <a:pt x="157821" y="34925"/>
                  <a:pt x="159978" y="37041"/>
                  <a:pt x="159978" y="39511"/>
                </a:cubicBezTo>
                <a:cubicBezTo>
                  <a:pt x="159978" y="41980"/>
                  <a:pt x="157821" y="44097"/>
                  <a:pt x="155303" y="44097"/>
                </a:cubicBezTo>
                <a:lnTo>
                  <a:pt x="100284" y="44097"/>
                </a:lnTo>
                <a:cubicBezTo>
                  <a:pt x="97407" y="44097"/>
                  <a:pt x="95250" y="41980"/>
                  <a:pt x="95250" y="39511"/>
                </a:cubicBezTo>
                <a:cubicBezTo>
                  <a:pt x="95250" y="37041"/>
                  <a:pt x="97407" y="34925"/>
                  <a:pt x="100284" y="34925"/>
                </a:cubicBezTo>
                <a:close/>
                <a:moveTo>
                  <a:pt x="211655" y="15856"/>
                </a:moveTo>
                <a:lnTo>
                  <a:pt x="211655" y="34235"/>
                </a:lnTo>
                <a:lnTo>
                  <a:pt x="230013" y="34235"/>
                </a:lnTo>
                <a:lnTo>
                  <a:pt x="221014" y="25226"/>
                </a:lnTo>
                <a:lnTo>
                  <a:pt x="211655" y="15856"/>
                </a:lnTo>
                <a:close/>
                <a:moveTo>
                  <a:pt x="68032" y="0"/>
                </a:moveTo>
                <a:lnTo>
                  <a:pt x="206975" y="0"/>
                </a:lnTo>
                <a:cubicBezTo>
                  <a:pt x="207335" y="0"/>
                  <a:pt x="207335" y="0"/>
                  <a:pt x="207335" y="0"/>
                </a:cubicBezTo>
                <a:cubicBezTo>
                  <a:pt x="207695" y="0"/>
                  <a:pt x="208055" y="0"/>
                  <a:pt x="208415" y="360"/>
                </a:cubicBezTo>
                <a:cubicBezTo>
                  <a:pt x="208415" y="360"/>
                  <a:pt x="208775" y="360"/>
                  <a:pt x="209135" y="360"/>
                </a:cubicBezTo>
                <a:cubicBezTo>
                  <a:pt x="209495" y="720"/>
                  <a:pt x="209855" y="1081"/>
                  <a:pt x="210215" y="1441"/>
                </a:cubicBezTo>
                <a:lnTo>
                  <a:pt x="244771" y="35677"/>
                </a:lnTo>
                <a:cubicBezTo>
                  <a:pt x="245131" y="36398"/>
                  <a:pt x="245491" y="36758"/>
                  <a:pt x="245491" y="37118"/>
                </a:cubicBezTo>
                <a:cubicBezTo>
                  <a:pt x="245851" y="37479"/>
                  <a:pt x="245851" y="37479"/>
                  <a:pt x="245851" y="37839"/>
                </a:cubicBezTo>
                <a:cubicBezTo>
                  <a:pt x="246211" y="37839"/>
                  <a:pt x="246211" y="38199"/>
                  <a:pt x="246211" y="38920"/>
                </a:cubicBezTo>
                <a:cubicBezTo>
                  <a:pt x="246211" y="38920"/>
                  <a:pt x="246211" y="38920"/>
                  <a:pt x="246211" y="39281"/>
                </a:cubicBezTo>
                <a:lnTo>
                  <a:pt x="246211" y="83246"/>
                </a:lnTo>
                <a:cubicBezTo>
                  <a:pt x="246211" y="85769"/>
                  <a:pt x="244051" y="87931"/>
                  <a:pt x="241531" y="87931"/>
                </a:cubicBezTo>
                <a:cubicBezTo>
                  <a:pt x="239012" y="87931"/>
                  <a:pt x="236852" y="85769"/>
                  <a:pt x="236852" y="83246"/>
                </a:cubicBezTo>
                <a:lnTo>
                  <a:pt x="236852" y="43965"/>
                </a:lnTo>
                <a:lnTo>
                  <a:pt x="206975" y="43965"/>
                </a:lnTo>
                <a:cubicBezTo>
                  <a:pt x="204456" y="43965"/>
                  <a:pt x="202296" y="41803"/>
                  <a:pt x="202296" y="39281"/>
                </a:cubicBezTo>
                <a:lnTo>
                  <a:pt x="202296" y="9369"/>
                </a:lnTo>
                <a:lnTo>
                  <a:pt x="72351" y="9369"/>
                </a:lnTo>
                <a:lnTo>
                  <a:pt x="72351" y="231001"/>
                </a:lnTo>
                <a:lnTo>
                  <a:pt x="109067" y="231001"/>
                </a:lnTo>
                <a:lnTo>
                  <a:pt x="200136" y="231001"/>
                </a:lnTo>
                <a:lnTo>
                  <a:pt x="236852" y="231001"/>
                </a:lnTo>
                <a:lnTo>
                  <a:pt x="236852" y="195323"/>
                </a:lnTo>
                <a:cubicBezTo>
                  <a:pt x="236852" y="192440"/>
                  <a:pt x="239012" y="190639"/>
                  <a:pt x="241531" y="190639"/>
                </a:cubicBezTo>
                <a:cubicBezTo>
                  <a:pt x="244051" y="190639"/>
                  <a:pt x="246211" y="192440"/>
                  <a:pt x="246211" y="195323"/>
                </a:cubicBezTo>
                <a:lnTo>
                  <a:pt x="246211" y="231001"/>
                </a:lnTo>
                <a:lnTo>
                  <a:pt x="276807" y="231001"/>
                </a:lnTo>
                <a:lnTo>
                  <a:pt x="276807" y="195323"/>
                </a:lnTo>
                <a:cubicBezTo>
                  <a:pt x="276807" y="192440"/>
                  <a:pt x="278967" y="190639"/>
                  <a:pt x="281486" y="190639"/>
                </a:cubicBezTo>
                <a:cubicBezTo>
                  <a:pt x="284006" y="190639"/>
                  <a:pt x="286166" y="192440"/>
                  <a:pt x="286166" y="195323"/>
                </a:cubicBezTo>
                <a:lnTo>
                  <a:pt x="286166" y="234244"/>
                </a:lnTo>
                <a:lnTo>
                  <a:pt x="308483" y="274966"/>
                </a:lnTo>
                <a:cubicBezTo>
                  <a:pt x="308483" y="274966"/>
                  <a:pt x="308483" y="274966"/>
                  <a:pt x="308483" y="275327"/>
                </a:cubicBezTo>
                <a:cubicBezTo>
                  <a:pt x="308843" y="275327"/>
                  <a:pt x="308843" y="275327"/>
                  <a:pt x="308843" y="275687"/>
                </a:cubicBezTo>
                <a:cubicBezTo>
                  <a:pt x="308843" y="276047"/>
                  <a:pt x="308843" y="276408"/>
                  <a:pt x="309203" y="277128"/>
                </a:cubicBezTo>
                <a:lnTo>
                  <a:pt x="309203" y="290102"/>
                </a:lnTo>
                <a:cubicBezTo>
                  <a:pt x="309203" y="300553"/>
                  <a:pt x="300564" y="309202"/>
                  <a:pt x="290125" y="309202"/>
                </a:cubicBezTo>
                <a:lnTo>
                  <a:pt x="19078" y="309202"/>
                </a:lnTo>
                <a:cubicBezTo>
                  <a:pt x="8639" y="309202"/>
                  <a:pt x="0" y="300553"/>
                  <a:pt x="0" y="290102"/>
                </a:cubicBezTo>
                <a:lnTo>
                  <a:pt x="0" y="277128"/>
                </a:lnTo>
                <a:cubicBezTo>
                  <a:pt x="0" y="276408"/>
                  <a:pt x="360" y="276047"/>
                  <a:pt x="720" y="275687"/>
                </a:cubicBezTo>
                <a:cubicBezTo>
                  <a:pt x="720" y="275327"/>
                  <a:pt x="720" y="275327"/>
                  <a:pt x="720" y="275327"/>
                </a:cubicBezTo>
                <a:cubicBezTo>
                  <a:pt x="720" y="274966"/>
                  <a:pt x="720" y="274966"/>
                  <a:pt x="720" y="274966"/>
                </a:cubicBezTo>
                <a:lnTo>
                  <a:pt x="23037" y="234244"/>
                </a:lnTo>
                <a:lnTo>
                  <a:pt x="23037" y="66669"/>
                </a:lnTo>
                <a:cubicBezTo>
                  <a:pt x="23037" y="56218"/>
                  <a:pt x="32036" y="47209"/>
                  <a:pt x="42835" y="47209"/>
                </a:cubicBezTo>
                <a:lnTo>
                  <a:pt x="45714" y="47209"/>
                </a:lnTo>
                <a:cubicBezTo>
                  <a:pt x="48234" y="47209"/>
                  <a:pt x="50394" y="49371"/>
                  <a:pt x="50394" y="52254"/>
                </a:cubicBezTo>
                <a:cubicBezTo>
                  <a:pt x="50394" y="54777"/>
                  <a:pt x="48234" y="56939"/>
                  <a:pt x="45714" y="56939"/>
                </a:cubicBezTo>
                <a:lnTo>
                  <a:pt x="42835" y="56939"/>
                </a:lnTo>
                <a:cubicBezTo>
                  <a:pt x="37075" y="56939"/>
                  <a:pt x="32396" y="61263"/>
                  <a:pt x="32396" y="66669"/>
                </a:cubicBezTo>
                <a:lnTo>
                  <a:pt x="32396" y="231001"/>
                </a:lnTo>
                <a:lnTo>
                  <a:pt x="62992" y="231001"/>
                </a:lnTo>
                <a:lnTo>
                  <a:pt x="62992" y="4685"/>
                </a:lnTo>
                <a:cubicBezTo>
                  <a:pt x="62992" y="1802"/>
                  <a:pt x="65152" y="0"/>
                  <a:pt x="68032" y="0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56376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11431888" y="4225364"/>
            <a:ext cx="1760144" cy="1726438"/>
          </a:xfrm>
          <a:custGeom>
            <a:rect b="b" l="l" r="r" t="t"/>
            <a:pathLst>
              <a:path extrusionOk="0" h="310790" w="309204">
                <a:moveTo>
                  <a:pt x="220142" y="211292"/>
                </a:moveTo>
                <a:lnTo>
                  <a:pt x="220142" y="261041"/>
                </a:lnTo>
                <a:cubicBezTo>
                  <a:pt x="220142" y="283392"/>
                  <a:pt x="237739" y="301056"/>
                  <a:pt x="259645" y="301056"/>
                </a:cubicBezTo>
                <a:cubicBezTo>
                  <a:pt x="281552" y="301056"/>
                  <a:pt x="299508" y="283392"/>
                  <a:pt x="299508" y="261041"/>
                </a:cubicBezTo>
                <a:lnTo>
                  <a:pt x="299508" y="211292"/>
                </a:lnTo>
                <a:cubicBezTo>
                  <a:pt x="287657" y="219223"/>
                  <a:pt x="274010" y="222828"/>
                  <a:pt x="259645" y="222828"/>
                </a:cubicBezTo>
                <a:cubicBezTo>
                  <a:pt x="245639" y="222828"/>
                  <a:pt x="231993" y="219223"/>
                  <a:pt x="220142" y="211292"/>
                </a:cubicBezTo>
                <a:close/>
                <a:moveTo>
                  <a:pt x="260010" y="163512"/>
                </a:moveTo>
                <a:cubicBezTo>
                  <a:pt x="262732" y="163512"/>
                  <a:pt x="264773" y="165710"/>
                  <a:pt x="264773" y="168275"/>
                </a:cubicBezTo>
                <a:lnTo>
                  <a:pt x="264773" y="196483"/>
                </a:lnTo>
                <a:cubicBezTo>
                  <a:pt x="264773" y="199048"/>
                  <a:pt x="262732" y="201246"/>
                  <a:pt x="260010" y="201246"/>
                </a:cubicBezTo>
                <a:cubicBezTo>
                  <a:pt x="257629" y="201246"/>
                  <a:pt x="255588" y="199048"/>
                  <a:pt x="255588" y="196483"/>
                </a:cubicBezTo>
                <a:lnTo>
                  <a:pt x="255588" y="168275"/>
                </a:lnTo>
                <a:cubicBezTo>
                  <a:pt x="255588" y="165710"/>
                  <a:pt x="257629" y="163512"/>
                  <a:pt x="260010" y="163512"/>
                </a:cubicBezTo>
                <a:close/>
                <a:moveTo>
                  <a:pt x="4676" y="163512"/>
                </a:moveTo>
                <a:cubicBezTo>
                  <a:pt x="7194" y="163512"/>
                  <a:pt x="9352" y="165676"/>
                  <a:pt x="9352" y="168200"/>
                </a:cubicBezTo>
                <a:lnTo>
                  <a:pt x="9352" y="300186"/>
                </a:lnTo>
                <a:lnTo>
                  <a:pt x="206102" y="300186"/>
                </a:lnTo>
                <a:cubicBezTo>
                  <a:pt x="208980" y="300186"/>
                  <a:pt x="210778" y="301989"/>
                  <a:pt x="210778" y="304874"/>
                </a:cubicBezTo>
                <a:cubicBezTo>
                  <a:pt x="210778" y="307398"/>
                  <a:pt x="208980" y="309202"/>
                  <a:pt x="206102" y="309202"/>
                </a:cubicBezTo>
                <a:lnTo>
                  <a:pt x="4676" y="309202"/>
                </a:lnTo>
                <a:cubicBezTo>
                  <a:pt x="1798" y="309202"/>
                  <a:pt x="0" y="307398"/>
                  <a:pt x="0" y="304874"/>
                </a:cubicBezTo>
                <a:lnTo>
                  <a:pt x="0" y="168200"/>
                </a:lnTo>
                <a:cubicBezTo>
                  <a:pt x="0" y="165676"/>
                  <a:pt x="1798" y="163512"/>
                  <a:pt x="4676" y="163512"/>
                </a:cubicBezTo>
                <a:close/>
                <a:moveTo>
                  <a:pt x="259645" y="152170"/>
                </a:moveTo>
                <a:cubicBezTo>
                  <a:pt x="237739" y="152170"/>
                  <a:pt x="220142" y="170195"/>
                  <a:pt x="220142" y="192185"/>
                </a:cubicBezTo>
                <a:lnTo>
                  <a:pt x="220142" y="199756"/>
                </a:lnTo>
                <a:cubicBezTo>
                  <a:pt x="242407" y="218141"/>
                  <a:pt x="277242" y="218141"/>
                  <a:pt x="299508" y="199756"/>
                </a:cubicBezTo>
                <a:lnTo>
                  <a:pt x="299508" y="192185"/>
                </a:lnTo>
                <a:cubicBezTo>
                  <a:pt x="299508" y="170195"/>
                  <a:pt x="281552" y="152170"/>
                  <a:pt x="259645" y="152170"/>
                </a:cubicBezTo>
                <a:close/>
                <a:moveTo>
                  <a:pt x="63321" y="69850"/>
                </a:moveTo>
                <a:cubicBezTo>
                  <a:pt x="65833" y="69850"/>
                  <a:pt x="67987" y="71645"/>
                  <a:pt x="67987" y="74516"/>
                </a:cubicBezTo>
                <a:lnTo>
                  <a:pt x="67987" y="78105"/>
                </a:lnTo>
                <a:cubicBezTo>
                  <a:pt x="74447" y="79541"/>
                  <a:pt x="79831" y="83847"/>
                  <a:pt x="82343" y="89590"/>
                </a:cubicBezTo>
                <a:cubicBezTo>
                  <a:pt x="83420" y="92102"/>
                  <a:pt x="82343" y="94615"/>
                  <a:pt x="79831" y="95692"/>
                </a:cubicBezTo>
                <a:cubicBezTo>
                  <a:pt x="77319" y="96768"/>
                  <a:pt x="74806" y="95692"/>
                  <a:pt x="73729" y="93179"/>
                </a:cubicBezTo>
                <a:cubicBezTo>
                  <a:pt x="71935" y="89590"/>
                  <a:pt x="67987" y="87078"/>
                  <a:pt x="63321" y="87078"/>
                </a:cubicBezTo>
                <a:cubicBezTo>
                  <a:pt x="57219" y="87078"/>
                  <a:pt x="52195" y="91385"/>
                  <a:pt x="52195" y="96768"/>
                </a:cubicBezTo>
                <a:cubicBezTo>
                  <a:pt x="52195" y="102870"/>
                  <a:pt x="55784" y="106100"/>
                  <a:pt x="63321" y="106100"/>
                </a:cubicBezTo>
                <a:cubicBezTo>
                  <a:pt x="78395" y="106100"/>
                  <a:pt x="83779" y="116150"/>
                  <a:pt x="83779" y="125122"/>
                </a:cubicBezTo>
                <a:cubicBezTo>
                  <a:pt x="83779" y="134095"/>
                  <a:pt x="76960" y="141632"/>
                  <a:pt x="67987" y="143786"/>
                </a:cubicBezTo>
                <a:lnTo>
                  <a:pt x="67987" y="147375"/>
                </a:lnTo>
                <a:cubicBezTo>
                  <a:pt x="67987" y="149887"/>
                  <a:pt x="65833" y="152041"/>
                  <a:pt x="63321" y="152041"/>
                </a:cubicBezTo>
                <a:cubicBezTo>
                  <a:pt x="60809" y="152041"/>
                  <a:pt x="58655" y="149887"/>
                  <a:pt x="58655" y="147375"/>
                </a:cubicBezTo>
                <a:lnTo>
                  <a:pt x="58655" y="143786"/>
                </a:lnTo>
                <a:cubicBezTo>
                  <a:pt x="52195" y="141991"/>
                  <a:pt x="46811" y="138043"/>
                  <a:pt x="44299" y="131942"/>
                </a:cubicBezTo>
                <a:cubicBezTo>
                  <a:pt x="43222" y="129788"/>
                  <a:pt x="44657" y="126917"/>
                  <a:pt x="46811" y="125840"/>
                </a:cubicBezTo>
                <a:cubicBezTo>
                  <a:pt x="48964" y="124764"/>
                  <a:pt x="51836" y="126199"/>
                  <a:pt x="52912" y="128353"/>
                </a:cubicBezTo>
                <a:cubicBezTo>
                  <a:pt x="54707" y="132301"/>
                  <a:pt x="59014" y="134813"/>
                  <a:pt x="63321" y="134813"/>
                </a:cubicBezTo>
                <a:cubicBezTo>
                  <a:pt x="69422" y="134813"/>
                  <a:pt x="74447" y="130506"/>
                  <a:pt x="74447" y="125122"/>
                </a:cubicBezTo>
                <a:cubicBezTo>
                  <a:pt x="74447" y="118662"/>
                  <a:pt x="70499" y="115791"/>
                  <a:pt x="63321" y="115791"/>
                </a:cubicBezTo>
                <a:cubicBezTo>
                  <a:pt x="48247" y="115791"/>
                  <a:pt x="42863" y="105741"/>
                  <a:pt x="42863" y="96768"/>
                </a:cubicBezTo>
                <a:cubicBezTo>
                  <a:pt x="42863" y="87437"/>
                  <a:pt x="49682" y="80258"/>
                  <a:pt x="58655" y="78105"/>
                </a:cubicBezTo>
                <a:lnTo>
                  <a:pt x="58655" y="74516"/>
                </a:lnTo>
                <a:cubicBezTo>
                  <a:pt x="58655" y="71645"/>
                  <a:pt x="60809" y="69850"/>
                  <a:pt x="63321" y="69850"/>
                </a:cubicBezTo>
                <a:close/>
                <a:moveTo>
                  <a:pt x="63205" y="56998"/>
                </a:moveTo>
                <a:cubicBezTo>
                  <a:pt x="33398" y="56998"/>
                  <a:pt x="9337" y="81512"/>
                  <a:pt x="9337" y="111433"/>
                </a:cubicBezTo>
                <a:cubicBezTo>
                  <a:pt x="9337" y="140994"/>
                  <a:pt x="33398" y="165148"/>
                  <a:pt x="63205" y="165148"/>
                </a:cubicBezTo>
                <a:cubicBezTo>
                  <a:pt x="93012" y="165148"/>
                  <a:pt x="117074" y="140994"/>
                  <a:pt x="117074" y="111433"/>
                </a:cubicBezTo>
                <a:cubicBezTo>
                  <a:pt x="117074" y="81512"/>
                  <a:pt x="93012" y="56998"/>
                  <a:pt x="63205" y="56998"/>
                </a:cubicBezTo>
                <a:close/>
                <a:moveTo>
                  <a:pt x="63205" y="47625"/>
                </a:moveTo>
                <a:cubicBezTo>
                  <a:pt x="98040" y="47625"/>
                  <a:pt x="126411" y="76104"/>
                  <a:pt x="126411" y="111433"/>
                </a:cubicBezTo>
                <a:cubicBezTo>
                  <a:pt x="126411" y="144599"/>
                  <a:pt x="100554" y="171997"/>
                  <a:pt x="67874" y="174521"/>
                </a:cubicBezTo>
                <a:lnTo>
                  <a:pt x="67874" y="255633"/>
                </a:lnTo>
                <a:cubicBezTo>
                  <a:pt x="67874" y="265006"/>
                  <a:pt x="75415" y="272577"/>
                  <a:pt x="84753" y="272577"/>
                </a:cubicBezTo>
                <a:cubicBezTo>
                  <a:pt x="93731" y="272577"/>
                  <a:pt x="101631" y="265006"/>
                  <a:pt x="101631" y="255633"/>
                </a:cubicBezTo>
                <a:lnTo>
                  <a:pt x="101631" y="207326"/>
                </a:lnTo>
                <a:cubicBezTo>
                  <a:pt x="101631" y="194709"/>
                  <a:pt x="111328" y="184615"/>
                  <a:pt x="123897" y="184615"/>
                </a:cubicBezTo>
                <a:cubicBezTo>
                  <a:pt x="136107" y="184615"/>
                  <a:pt x="146162" y="194709"/>
                  <a:pt x="146162" y="207326"/>
                </a:cubicBezTo>
                <a:lnTo>
                  <a:pt x="146162" y="239771"/>
                </a:lnTo>
                <a:cubicBezTo>
                  <a:pt x="146162" y="247342"/>
                  <a:pt x="152627" y="254191"/>
                  <a:pt x="160527" y="254191"/>
                </a:cubicBezTo>
                <a:cubicBezTo>
                  <a:pt x="168428" y="254191"/>
                  <a:pt x="174892" y="247342"/>
                  <a:pt x="174892" y="239771"/>
                </a:cubicBezTo>
                <a:lnTo>
                  <a:pt x="174892" y="122609"/>
                </a:lnTo>
                <a:cubicBezTo>
                  <a:pt x="174892" y="97734"/>
                  <a:pt x="195003" y="77546"/>
                  <a:pt x="219782" y="77546"/>
                </a:cubicBezTo>
                <a:cubicBezTo>
                  <a:pt x="244203" y="77546"/>
                  <a:pt x="264673" y="97734"/>
                  <a:pt x="264673" y="122609"/>
                </a:cubicBezTo>
                <a:lnTo>
                  <a:pt x="264673" y="143157"/>
                </a:lnTo>
                <a:cubicBezTo>
                  <a:pt x="289452" y="145320"/>
                  <a:pt x="309204" y="166590"/>
                  <a:pt x="309204" y="192185"/>
                </a:cubicBezTo>
                <a:lnTo>
                  <a:pt x="309204" y="261041"/>
                </a:lnTo>
                <a:cubicBezTo>
                  <a:pt x="309204" y="288439"/>
                  <a:pt x="286938" y="310790"/>
                  <a:pt x="259645" y="310790"/>
                </a:cubicBezTo>
                <a:cubicBezTo>
                  <a:pt x="232711" y="310790"/>
                  <a:pt x="210445" y="288439"/>
                  <a:pt x="210445" y="261041"/>
                </a:cubicBezTo>
                <a:lnTo>
                  <a:pt x="210445" y="192185"/>
                </a:lnTo>
                <a:cubicBezTo>
                  <a:pt x="210445" y="166590"/>
                  <a:pt x="230197" y="145320"/>
                  <a:pt x="254976" y="143157"/>
                </a:cubicBezTo>
                <a:lnTo>
                  <a:pt x="254976" y="122609"/>
                </a:lnTo>
                <a:cubicBezTo>
                  <a:pt x="254976" y="103142"/>
                  <a:pt x="239175" y="86919"/>
                  <a:pt x="219782" y="86919"/>
                </a:cubicBezTo>
                <a:cubicBezTo>
                  <a:pt x="200031" y="86919"/>
                  <a:pt x="184229" y="103142"/>
                  <a:pt x="184229" y="122609"/>
                </a:cubicBezTo>
                <a:lnTo>
                  <a:pt x="184229" y="239771"/>
                </a:lnTo>
                <a:cubicBezTo>
                  <a:pt x="184229" y="252749"/>
                  <a:pt x="173456" y="263204"/>
                  <a:pt x="160527" y="263204"/>
                </a:cubicBezTo>
                <a:cubicBezTo>
                  <a:pt x="147599" y="263204"/>
                  <a:pt x="136825" y="252749"/>
                  <a:pt x="136825" y="239771"/>
                </a:cubicBezTo>
                <a:lnTo>
                  <a:pt x="136825" y="207326"/>
                </a:lnTo>
                <a:cubicBezTo>
                  <a:pt x="136825" y="200116"/>
                  <a:pt x="131079" y="193988"/>
                  <a:pt x="123897" y="193988"/>
                </a:cubicBezTo>
                <a:cubicBezTo>
                  <a:pt x="116714" y="193988"/>
                  <a:pt x="110969" y="200116"/>
                  <a:pt x="110969" y="207326"/>
                </a:cubicBezTo>
                <a:lnTo>
                  <a:pt x="110969" y="255633"/>
                </a:lnTo>
                <a:cubicBezTo>
                  <a:pt x="110969" y="270053"/>
                  <a:pt x="99117" y="281950"/>
                  <a:pt x="84753" y="281950"/>
                </a:cubicBezTo>
                <a:cubicBezTo>
                  <a:pt x="70388" y="281950"/>
                  <a:pt x="58537" y="270053"/>
                  <a:pt x="58537" y="255633"/>
                </a:cubicBezTo>
                <a:lnTo>
                  <a:pt x="58537" y="174521"/>
                </a:lnTo>
                <a:cubicBezTo>
                  <a:pt x="25857" y="171997"/>
                  <a:pt x="0" y="144599"/>
                  <a:pt x="0" y="111433"/>
                </a:cubicBezTo>
                <a:cubicBezTo>
                  <a:pt x="0" y="76104"/>
                  <a:pt x="28370" y="47625"/>
                  <a:pt x="63205" y="47625"/>
                </a:cubicBezTo>
                <a:close/>
                <a:moveTo>
                  <a:pt x="277636" y="25513"/>
                </a:moveTo>
                <a:cubicBezTo>
                  <a:pt x="279047" y="23812"/>
                  <a:pt x="282222" y="23812"/>
                  <a:pt x="283986" y="25513"/>
                </a:cubicBezTo>
                <a:cubicBezTo>
                  <a:pt x="285045" y="26533"/>
                  <a:pt x="285397" y="27554"/>
                  <a:pt x="285397" y="28574"/>
                </a:cubicBezTo>
                <a:cubicBezTo>
                  <a:pt x="285397" y="29935"/>
                  <a:pt x="285045" y="30956"/>
                  <a:pt x="283986" y="31976"/>
                </a:cubicBezTo>
                <a:cubicBezTo>
                  <a:pt x="282928" y="32657"/>
                  <a:pt x="282222" y="32997"/>
                  <a:pt x="280811" y="32997"/>
                </a:cubicBezTo>
                <a:cubicBezTo>
                  <a:pt x="279400" y="32997"/>
                  <a:pt x="278342" y="32657"/>
                  <a:pt x="277636" y="31976"/>
                </a:cubicBezTo>
                <a:cubicBezTo>
                  <a:pt x="276578" y="30956"/>
                  <a:pt x="276225" y="29935"/>
                  <a:pt x="276225" y="28574"/>
                </a:cubicBezTo>
                <a:cubicBezTo>
                  <a:pt x="276225" y="27554"/>
                  <a:pt x="276578" y="26533"/>
                  <a:pt x="277636" y="25513"/>
                </a:cubicBezTo>
                <a:close/>
                <a:moveTo>
                  <a:pt x="216077" y="25513"/>
                </a:moveTo>
                <a:cubicBezTo>
                  <a:pt x="217488" y="23812"/>
                  <a:pt x="220663" y="23812"/>
                  <a:pt x="222427" y="25513"/>
                </a:cubicBezTo>
                <a:cubicBezTo>
                  <a:pt x="223132" y="26533"/>
                  <a:pt x="223485" y="27554"/>
                  <a:pt x="223485" y="28574"/>
                </a:cubicBezTo>
                <a:cubicBezTo>
                  <a:pt x="223485" y="29935"/>
                  <a:pt x="223132" y="30956"/>
                  <a:pt x="222427" y="31976"/>
                </a:cubicBezTo>
                <a:cubicBezTo>
                  <a:pt x="221368" y="32657"/>
                  <a:pt x="220310" y="32997"/>
                  <a:pt x="218899" y="32997"/>
                </a:cubicBezTo>
                <a:cubicBezTo>
                  <a:pt x="217841" y="32997"/>
                  <a:pt x="216782" y="32657"/>
                  <a:pt x="216077" y="31976"/>
                </a:cubicBezTo>
                <a:cubicBezTo>
                  <a:pt x="215018" y="30956"/>
                  <a:pt x="214313" y="29935"/>
                  <a:pt x="214313" y="28574"/>
                </a:cubicBezTo>
                <a:cubicBezTo>
                  <a:pt x="214313" y="27554"/>
                  <a:pt x="215018" y="26533"/>
                  <a:pt x="216077" y="25513"/>
                </a:cubicBezTo>
                <a:close/>
                <a:moveTo>
                  <a:pt x="250649" y="23812"/>
                </a:moveTo>
                <a:cubicBezTo>
                  <a:pt x="253471" y="23812"/>
                  <a:pt x="255235" y="25929"/>
                  <a:pt x="255235" y="28398"/>
                </a:cubicBezTo>
                <a:cubicBezTo>
                  <a:pt x="255235" y="30867"/>
                  <a:pt x="253471" y="32984"/>
                  <a:pt x="250649" y="32984"/>
                </a:cubicBezTo>
                <a:cubicBezTo>
                  <a:pt x="248180" y="32984"/>
                  <a:pt x="246063" y="30867"/>
                  <a:pt x="246063" y="28398"/>
                </a:cubicBezTo>
                <a:cubicBezTo>
                  <a:pt x="246063" y="25929"/>
                  <a:pt x="248180" y="23812"/>
                  <a:pt x="250649" y="23812"/>
                </a:cubicBezTo>
                <a:close/>
                <a:moveTo>
                  <a:pt x="4668" y="0"/>
                </a:moveTo>
                <a:lnTo>
                  <a:pt x="304176" y="0"/>
                </a:lnTo>
                <a:cubicBezTo>
                  <a:pt x="307049" y="0"/>
                  <a:pt x="309204" y="2165"/>
                  <a:pt x="309204" y="4690"/>
                </a:cubicBezTo>
                <a:lnTo>
                  <a:pt x="309204" y="51594"/>
                </a:lnTo>
                <a:lnTo>
                  <a:pt x="309204" y="137824"/>
                </a:lnTo>
                <a:cubicBezTo>
                  <a:pt x="309204" y="140349"/>
                  <a:pt x="307049" y="142514"/>
                  <a:pt x="304176" y="142514"/>
                </a:cubicBezTo>
                <a:cubicBezTo>
                  <a:pt x="301662" y="142514"/>
                  <a:pt x="299508" y="140349"/>
                  <a:pt x="299508" y="137824"/>
                </a:cubicBezTo>
                <a:lnTo>
                  <a:pt x="299508" y="56284"/>
                </a:lnTo>
                <a:lnTo>
                  <a:pt x="121742" y="56284"/>
                </a:lnTo>
                <a:cubicBezTo>
                  <a:pt x="118869" y="56284"/>
                  <a:pt x="117074" y="54119"/>
                  <a:pt x="117074" y="51594"/>
                </a:cubicBezTo>
                <a:cubicBezTo>
                  <a:pt x="117074" y="49068"/>
                  <a:pt x="118869" y="46903"/>
                  <a:pt x="121742" y="46903"/>
                </a:cubicBezTo>
                <a:lnTo>
                  <a:pt x="299508" y="46903"/>
                </a:lnTo>
                <a:lnTo>
                  <a:pt x="299508" y="9381"/>
                </a:lnTo>
                <a:lnTo>
                  <a:pt x="9337" y="9381"/>
                </a:lnTo>
                <a:lnTo>
                  <a:pt x="9337" y="51594"/>
                </a:lnTo>
                <a:cubicBezTo>
                  <a:pt x="9337" y="54119"/>
                  <a:pt x="7182" y="56284"/>
                  <a:pt x="4668" y="56284"/>
                </a:cubicBezTo>
                <a:cubicBezTo>
                  <a:pt x="1795" y="56284"/>
                  <a:pt x="0" y="54119"/>
                  <a:pt x="0" y="51594"/>
                </a:cubicBezTo>
                <a:lnTo>
                  <a:pt x="0" y="4690"/>
                </a:lnTo>
                <a:cubicBezTo>
                  <a:pt x="0" y="2165"/>
                  <a:pt x="1795" y="0"/>
                  <a:pt x="46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18253892" y="4270415"/>
            <a:ext cx="1759997" cy="1726075"/>
          </a:xfrm>
          <a:custGeom>
            <a:rect b="b" l="l" r="r" t="t"/>
            <a:pathLst>
              <a:path extrusionOk="0" h="315553" w="315553">
                <a:moveTo>
                  <a:pt x="161926" y="234950"/>
                </a:moveTo>
                <a:lnTo>
                  <a:pt x="180609" y="234950"/>
                </a:lnTo>
                <a:cubicBezTo>
                  <a:pt x="183540" y="234950"/>
                  <a:pt x="185372" y="236991"/>
                  <a:pt x="185372" y="239372"/>
                </a:cubicBezTo>
                <a:cubicBezTo>
                  <a:pt x="185372" y="241754"/>
                  <a:pt x="183540" y="244135"/>
                  <a:pt x="180609" y="244135"/>
                </a:cubicBezTo>
                <a:lnTo>
                  <a:pt x="161926" y="244135"/>
                </a:lnTo>
                <a:cubicBezTo>
                  <a:pt x="159361" y="244135"/>
                  <a:pt x="157163" y="241754"/>
                  <a:pt x="157163" y="239372"/>
                </a:cubicBezTo>
                <a:cubicBezTo>
                  <a:pt x="157163" y="236991"/>
                  <a:pt x="159361" y="234950"/>
                  <a:pt x="161926" y="234950"/>
                </a:cubicBezTo>
                <a:close/>
                <a:moveTo>
                  <a:pt x="90427" y="234950"/>
                </a:moveTo>
                <a:lnTo>
                  <a:pt x="137811" y="234950"/>
                </a:lnTo>
                <a:cubicBezTo>
                  <a:pt x="140343" y="234950"/>
                  <a:pt x="142514" y="236991"/>
                  <a:pt x="142514" y="239372"/>
                </a:cubicBezTo>
                <a:cubicBezTo>
                  <a:pt x="142514" y="241754"/>
                  <a:pt x="140343" y="244135"/>
                  <a:pt x="137811" y="244135"/>
                </a:cubicBezTo>
                <a:lnTo>
                  <a:pt x="90427" y="244135"/>
                </a:lnTo>
                <a:cubicBezTo>
                  <a:pt x="87896" y="244135"/>
                  <a:pt x="85725" y="241754"/>
                  <a:pt x="85725" y="239372"/>
                </a:cubicBezTo>
                <a:cubicBezTo>
                  <a:pt x="85725" y="236991"/>
                  <a:pt x="87896" y="234950"/>
                  <a:pt x="90427" y="234950"/>
                </a:cubicBezTo>
                <a:close/>
                <a:moveTo>
                  <a:pt x="73314" y="219259"/>
                </a:moveTo>
                <a:cubicBezTo>
                  <a:pt x="75479" y="220676"/>
                  <a:pt x="75839" y="223510"/>
                  <a:pt x="74396" y="225635"/>
                </a:cubicBezTo>
                <a:lnTo>
                  <a:pt x="49862" y="258225"/>
                </a:lnTo>
                <a:cubicBezTo>
                  <a:pt x="48780" y="259287"/>
                  <a:pt x="47337" y="259996"/>
                  <a:pt x="45893" y="259996"/>
                </a:cubicBezTo>
                <a:cubicBezTo>
                  <a:pt x="44450" y="259996"/>
                  <a:pt x="43007" y="259287"/>
                  <a:pt x="41925" y="258225"/>
                </a:cubicBezTo>
                <a:lnTo>
                  <a:pt x="30018" y="242284"/>
                </a:lnTo>
                <a:cubicBezTo>
                  <a:pt x="28575" y="240159"/>
                  <a:pt x="28936" y="237325"/>
                  <a:pt x="31100" y="235908"/>
                </a:cubicBezTo>
                <a:cubicBezTo>
                  <a:pt x="33266" y="234137"/>
                  <a:pt x="36152" y="234491"/>
                  <a:pt x="37956" y="236617"/>
                </a:cubicBezTo>
                <a:lnTo>
                  <a:pt x="45893" y="247598"/>
                </a:lnTo>
                <a:lnTo>
                  <a:pt x="66820" y="219968"/>
                </a:lnTo>
                <a:cubicBezTo>
                  <a:pt x="68263" y="217842"/>
                  <a:pt x="71149" y="217488"/>
                  <a:pt x="73314" y="219259"/>
                </a:cubicBezTo>
                <a:close/>
                <a:moveTo>
                  <a:pt x="138023" y="166688"/>
                </a:moveTo>
                <a:lnTo>
                  <a:pt x="166059" y="166688"/>
                </a:lnTo>
                <a:cubicBezTo>
                  <a:pt x="168934" y="166688"/>
                  <a:pt x="171091" y="168805"/>
                  <a:pt x="171091" y="171274"/>
                </a:cubicBezTo>
                <a:cubicBezTo>
                  <a:pt x="171091" y="174096"/>
                  <a:pt x="168934" y="175860"/>
                  <a:pt x="166059" y="175860"/>
                </a:cubicBezTo>
                <a:lnTo>
                  <a:pt x="138023" y="175860"/>
                </a:lnTo>
                <a:cubicBezTo>
                  <a:pt x="135507" y="175860"/>
                  <a:pt x="133350" y="174096"/>
                  <a:pt x="133350" y="171274"/>
                </a:cubicBezTo>
                <a:cubicBezTo>
                  <a:pt x="133350" y="168805"/>
                  <a:pt x="135507" y="166688"/>
                  <a:pt x="138023" y="166688"/>
                </a:cubicBezTo>
                <a:close/>
                <a:moveTo>
                  <a:pt x="90436" y="166688"/>
                </a:moveTo>
                <a:lnTo>
                  <a:pt x="113628" y="166688"/>
                </a:lnTo>
                <a:cubicBezTo>
                  <a:pt x="116527" y="166688"/>
                  <a:pt x="118701" y="168805"/>
                  <a:pt x="118701" y="171274"/>
                </a:cubicBezTo>
                <a:cubicBezTo>
                  <a:pt x="118701" y="174096"/>
                  <a:pt x="116527" y="175860"/>
                  <a:pt x="113628" y="175860"/>
                </a:cubicBezTo>
                <a:lnTo>
                  <a:pt x="90436" y="175860"/>
                </a:lnTo>
                <a:cubicBezTo>
                  <a:pt x="87899" y="175860"/>
                  <a:pt x="85725" y="174096"/>
                  <a:pt x="85725" y="171274"/>
                </a:cubicBezTo>
                <a:cubicBezTo>
                  <a:pt x="85725" y="168805"/>
                  <a:pt x="87899" y="166688"/>
                  <a:pt x="90436" y="166688"/>
                </a:cubicBezTo>
                <a:close/>
                <a:moveTo>
                  <a:pt x="33523" y="155778"/>
                </a:moveTo>
                <a:cubicBezTo>
                  <a:pt x="35295" y="153988"/>
                  <a:pt x="38131" y="153988"/>
                  <a:pt x="40258" y="155778"/>
                </a:cubicBezTo>
                <a:lnTo>
                  <a:pt x="49830" y="165443"/>
                </a:lnTo>
                <a:lnTo>
                  <a:pt x="59401" y="155778"/>
                </a:lnTo>
                <a:cubicBezTo>
                  <a:pt x="61173" y="153988"/>
                  <a:pt x="64364" y="153988"/>
                  <a:pt x="66136" y="155778"/>
                </a:cubicBezTo>
                <a:cubicBezTo>
                  <a:pt x="67909" y="157568"/>
                  <a:pt x="67909" y="160789"/>
                  <a:pt x="66136" y="162579"/>
                </a:cubicBezTo>
                <a:lnTo>
                  <a:pt x="56565" y="172244"/>
                </a:lnTo>
                <a:lnTo>
                  <a:pt x="66136" y="181909"/>
                </a:lnTo>
                <a:cubicBezTo>
                  <a:pt x="67909" y="183699"/>
                  <a:pt x="67909" y="186563"/>
                  <a:pt x="66136" y="188710"/>
                </a:cubicBezTo>
                <a:cubicBezTo>
                  <a:pt x="65073" y="189784"/>
                  <a:pt x="64009" y="190142"/>
                  <a:pt x="62591" y="190142"/>
                </a:cubicBezTo>
                <a:cubicBezTo>
                  <a:pt x="61528" y="190142"/>
                  <a:pt x="60464" y="189784"/>
                  <a:pt x="59401" y="188710"/>
                </a:cubicBezTo>
                <a:lnTo>
                  <a:pt x="49830" y="179045"/>
                </a:lnTo>
                <a:lnTo>
                  <a:pt x="40258" y="188710"/>
                </a:lnTo>
                <a:cubicBezTo>
                  <a:pt x="39195" y="189784"/>
                  <a:pt x="38131" y="190142"/>
                  <a:pt x="36713" y="190142"/>
                </a:cubicBezTo>
                <a:cubicBezTo>
                  <a:pt x="35650" y="190142"/>
                  <a:pt x="34586" y="189784"/>
                  <a:pt x="33523" y="188710"/>
                </a:cubicBezTo>
                <a:cubicBezTo>
                  <a:pt x="31750" y="186563"/>
                  <a:pt x="31750" y="183699"/>
                  <a:pt x="33523" y="181909"/>
                </a:cubicBezTo>
                <a:lnTo>
                  <a:pt x="43094" y="172244"/>
                </a:lnTo>
                <a:lnTo>
                  <a:pt x="33523" y="162579"/>
                </a:lnTo>
                <a:cubicBezTo>
                  <a:pt x="31750" y="160789"/>
                  <a:pt x="31750" y="157568"/>
                  <a:pt x="33523" y="155778"/>
                </a:cubicBezTo>
                <a:close/>
                <a:moveTo>
                  <a:pt x="143164" y="100013"/>
                </a:moveTo>
                <a:lnTo>
                  <a:pt x="180687" y="100013"/>
                </a:lnTo>
                <a:cubicBezTo>
                  <a:pt x="183573" y="100013"/>
                  <a:pt x="185377" y="102054"/>
                  <a:pt x="185377" y="104435"/>
                </a:cubicBezTo>
                <a:cubicBezTo>
                  <a:pt x="185377" y="107157"/>
                  <a:pt x="183573" y="109198"/>
                  <a:pt x="180687" y="109198"/>
                </a:cubicBezTo>
                <a:lnTo>
                  <a:pt x="143164" y="109198"/>
                </a:lnTo>
                <a:cubicBezTo>
                  <a:pt x="140278" y="109198"/>
                  <a:pt x="138113" y="107157"/>
                  <a:pt x="138113" y="104435"/>
                </a:cubicBezTo>
                <a:cubicBezTo>
                  <a:pt x="138113" y="102054"/>
                  <a:pt x="140278" y="100013"/>
                  <a:pt x="143164" y="100013"/>
                </a:cubicBezTo>
                <a:close/>
                <a:moveTo>
                  <a:pt x="90442" y="100013"/>
                </a:moveTo>
                <a:lnTo>
                  <a:pt x="118745" y="100013"/>
                </a:lnTo>
                <a:cubicBezTo>
                  <a:pt x="121285" y="100013"/>
                  <a:pt x="123462" y="102054"/>
                  <a:pt x="123462" y="104435"/>
                </a:cubicBezTo>
                <a:cubicBezTo>
                  <a:pt x="123462" y="107157"/>
                  <a:pt x="121285" y="109198"/>
                  <a:pt x="118745" y="109198"/>
                </a:cubicBezTo>
                <a:lnTo>
                  <a:pt x="90442" y="109198"/>
                </a:lnTo>
                <a:cubicBezTo>
                  <a:pt x="87902" y="109198"/>
                  <a:pt x="85725" y="107157"/>
                  <a:pt x="85725" y="104435"/>
                </a:cubicBezTo>
                <a:cubicBezTo>
                  <a:pt x="85725" y="102054"/>
                  <a:pt x="87902" y="100013"/>
                  <a:pt x="90442" y="100013"/>
                </a:cubicBezTo>
                <a:close/>
                <a:moveTo>
                  <a:pt x="73314" y="85555"/>
                </a:moveTo>
                <a:cubicBezTo>
                  <a:pt x="75479" y="86972"/>
                  <a:pt x="75839" y="90160"/>
                  <a:pt x="74396" y="92285"/>
                </a:cubicBezTo>
                <a:lnTo>
                  <a:pt x="49862" y="124520"/>
                </a:lnTo>
                <a:cubicBezTo>
                  <a:pt x="48780" y="125583"/>
                  <a:pt x="47337" y="126646"/>
                  <a:pt x="45893" y="126646"/>
                </a:cubicBezTo>
                <a:cubicBezTo>
                  <a:pt x="44450" y="126646"/>
                  <a:pt x="43007" y="125583"/>
                  <a:pt x="41925" y="124520"/>
                </a:cubicBezTo>
                <a:lnTo>
                  <a:pt x="30018" y="108934"/>
                </a:lnTo>
                <a:cubicBezTo>
                  <a:pt x="28575" y="106809"/>
                  <a:pt x="28936" y="103621"/>
                  <a:pt x="31100" y="102204"/>
                </a:cubicBezTo>
                <a:cubicBezTo>
                  <a:pt x="33266" y="100787"/>
                  <a:pt x="36152" y="101141"/>
                  <a:pt x="37956" y="103266"/>
                </a:cubicBezTo>
                <a:lnTo>
                  <a:pt x="45893" y="113893"/>
                </a:lnTo>
                <a:lnTo>
                  <a:pt x="66820" y="86617"/>
                </a:lnTo>
                <a:cubicBezTo>
                  <a:pt x="68263" y="84492"/>
                  <a:pt x="71149" y="84138"/>
                  <a:pt x="73314" y="85555"/>
                </a:cubicBezTo>
                <a:close/>
                <a:moveTo>
                  <a:pt x="19135" y="47603"/>
                </a:moveTo>
                <a:cubicBezTo>
                  <a:pt x="14080" y="47603"/>
                  <a:pt x="9748" y="51931"/>
                  <a:pt x="9748" y="57340"/>
                </a:cubicBezTo>
                <a:lnTo>
                  <a:pt x="9748" y="296439"/>
                </a:lnTo>
                <a:cubicBezTo>
                  <a:pt x="9748" y="301849"/>
                  <a:pt x="14080" y="306176"/>
                  <a:pt x="19135" y="306176"/>
                </a:cubicBezTo>
                <a:lnTo>
                  <a:pt x="196404" y="306176"/>
                </a:lnTo>
                <a:cubicBezTo>
                  <a:pt x="201820" y="306176"/>
                  <a:pt x="206152" y="301849"/>
                  <a:pt x="206152" y="296439"/>
                </a:cubicBezTo>
                <a:lnTo>
                  <a:pt x="206152" y="57340"/>
                </a:lnTo>
                <a:cubicBezTo>
                  <a:pt x="206152" y="51931"/>
                  <a:pt x="201820" y="47603"/>
                  <a:pt x="196404" y="47603"/>
                </a:cubicBezTo>
                <a:lnTo>
                  <a:pt x="163550" y="47603"/>
                </a:lnTo>
                <a:lnTo>
                  <a:pt x="163550" y="50488"/>
                </a:lnTo>
                <a:cubicBezTo>
                  <a:pt x="163550" y="58783"/>
                  <a:pt x="156690" y="65635"/>
                  <a:pt x="148386" y="65635"/>
                </a:cubicBezTo>
                <a:lnTo>
                  <a:pt x="67153" y="65635"/>
                </a:lnTo>
                <a:cubicBezTo>
                  <a:pt x="58849" y="65635"/>
                  <a:pt x="51990" y="58783"/>
                  <a:pt x="51990" y="50488"/>
                </a:cubicBezTo>
                <a:lnTo>
                  <a:pt x="51990" y="47603"/>
                </a:lnTo>
                <a:lnTo>
                  <a:pt x="19135" y="47603"/>
                </a:lnTo>
                <a:close/>
                <a:moveTo>
                  <a:pt x="282349" y="20411"/>
                </a:moveTo>
                <a:cubicBezTo>
                  <a:pt x="284050" y="19050"/>
                  <a:pt x="287111" y="19050"/>
                  <a:pt x="288812" y="20411"/>
                </a:cubicBezTo>
                <a:cubicBezTo>
                  <a:pt x="289493" y="21431"/>
                  <a:pt x="290173" y="22452"/>
                  <a:pt x="290173" y="23812"/>
                </a:cubicBezTo>
                <a:cubicBezTo>
                  <a:pt x="290173" y="24833"/>
                  <a:pt x="289493" y="26194"/>
                  <a:pt x="288812" y="26874"/>
                </a:cubicBezTo>
                <a:cubicBezTo>
                  <a:pt x="287792" y="27895"/>
                  <a:pt x="286771" y="28235"/>
                  <a:pt x="285411" y="28235"/>
                </a:cubicBezTo>
                <a:cubicBezTo>
                  <a:pt x="284390" y="28235"/>
                  <a:pt x="283029" y="27895"/>
                  <a:pt x="282349" y="26874"/>
                </a:cubicBezTo>
                <a:cubicBezTo>
                  <a:pt x="281669" y="26194"/>
                  <a:pt x="280988" y="24833"/>
                  <a:pt x="280988" y="23812"/>
                </a:cubicBezTo>
                <a:cubicBezTo>
                  <a:pt x="280988" y="22452"/>
                  <a:pt x="281669" y="21431"/>
                  <a:pt x="282349" y="20411"/>
                </a:cubicBezTo>
                <a:close/>
                <a:moveTo>
                  <a:pt x="231599" y="20411"/>
                </a:moveTo>
                <a:cubicBezTo>
                  <a:pt x="233363" y="19050"/>
                  <a:pt x="236538" y="19050"/>
                  <a:pt x="238302" y="20411"/>
                </a:cubicBezTo>
                <a:cubicBezTo>
                  <a:pt x="239008" y="21431"/>
                  <a:pt x="239360" y="22452"/>
                  <a:pt x="239360" y="23812"/>
                </a:cubicBezTo>
                <a:cubicBezTo>
                  <a:pt x="239360" y="24833"/>
                  <a:pt x="239008" y="26194"/>
                  <a:pt x="238302" y="26874"/>
                </a:cubicBezTo>
                <a:cubicBezTo>
                  <a:pt x="237244" y="27895"/>
                  <a:pt x="236185" y="28235"/>
                  <a:pt x="235127" y="28235"/>
                </a:cubicBezTo>
                <a:cubicBezTo>
                  <a:pt x="233716" y="28235"/>
                  <a:pt x="232305" y="27895"/>
                  <a:pt x="231599" y="26874"/>
                </a:cubicBezTo>
                <a:cubicBezTo>
                  <a:pt x="230894" y="26194"/>
                  <a:pt x="230188" y="24833"/>
                  <a:pt x="230188" y="23812"/>
                </a:cubicBezTo>
                <a:cubicBezTo>
                  <a:pt x="230188" y="22452"/>
                  <a:pt x="230894" y="21431"/>
                  <a:pt x="231599" y="20411"/>
                </a:cubicBezTo>
                <a:close/>
                <a:moveTo>
                  <a:pt x="260174" y="19050"/>
                </a:moveTo>
                <a:cubicBezTo>
                  <a:pt x="262644" y="19050"/>
                  <a:pt x="264760" y="21167"/>
                  <a:pt x="264760" y="23636"/>
                </a:cubicBezTo>
                <a:cubicBezTo>
                  <a:pt x="264760" y="26105"/>
                  <a:pt x="262644" y="28222"/>
                  <a:pt x="260174" y="28222"/>
                </a:cubicBezTo>
                <a:cubicBezTo>
                  <a:pt x="257352" y="28222"/>
                  <a:pt x="255588" y="26105"/>
                  <a:pt x="255588" y="23636"/>
                </a:cubicBezTo>
                <a:cubicBezTo>
                  <a:pt x="255588" y="21167"/>
                  <a:pt x="257352" y="19050"/>
                  <a:pt x="260174" y="19050"/>
                </a:cubicBezTo>
                <a:close/>
                <a:moveTo>
                  <a:pt x="107950" y="9376"/>
                </a:moveTo>
                <a:cubicBezTo>
                  <a:pt x="102174" y="9376"/>
                  <a:pt x="97480" y="14064"/>
                  <a:pt x="97480" y="19835"/>
                </a:cubicBezTo>
                <a:cubicBezTo>
                  <a:pt x="97480" y="22359"/>
                  <a:pt x="95314" y="24523"/>
                  <a:pt x="92426" y="24523"/>
                </a:cubicBezTo>
                <a:lnTo>
                  <a:pt x="67153" y="24523"/>
                </a:lnTo>
                <a:cubicBezTo>
                  <a:pt x="64265" y="24523"/>
                  <a:pt x="61738" y="27047"/>
                  <a:pt x="61738" y="29932"/>
                </a:cubicBezTo>
                <a:lnTo>
                  <a:pt x="61738" y="50488"/>
                </a:lnTo>
                <a:cubicBezTo>
                  <a:pt x="61738" y="53373"/>
                  <a:pt x="64265" y="55537"/>
                  <a:pt x="67153" y="55537"/>
                </a:cubicBezTo>
                <a:lnTo>
                  <a:pt x="148386" y="55537"/>
                </a:lnTo>
                <a:cubicBezTo>
                  <a:pt x="151636" y="55537"/>
                  <a:pt x="154163" y="53373"/>
                  <a:pt x="154163" y="50488"/>
                </a:cubicBezTo>
                <a:lnTo>
                  <a:pt x="154163" y="29932"/>
                </a:lnTo>
                <a:cubicBezTo>
                  <a:pt x="154163" y="27047"/>
                  <a:pt x="151636" y="24523"/>
                  <a:pt x="148386" y="24523"/>
                </a:cubicBezTo>
                <a:lnTo>
                  <a:pt x="123114" y="24523"/>
                </a:lnTo>
                <a:cubicBezTo>
                  <a:pt x="120587" y="24523"/>
                  <a:pt x="118420" y="22359"/>
                  <a:pt x="118420" y="19835"/>
                </a:cubicBezTo>
                <a:cubicBezTo>
                  <a:pt x="118420" y="14064"/>
                  <a:pt x="113727" y="9376"/>
                  <a:pt x="107950" y="9376"/>
                </a:cubicBezTo>
                <a:close/>
                <a:moveTo>
                  <a:pt x="169779" y="0"/>
                </a:moveTo>
                <a:lnTo>
                  <a:pt x="310874" y="0"/>
                </a:lnTo>
                <a:cubicBezTo>
                  <a:pt x="313394" y="0"/>
                  <a:pt x="315553" y="1803"/>
                  <a:pt x="315553" y="4688"/>
                </a:cubicBezTo>
                <a:lnTo>
                  <a:pt x="315553" y="42915"/>
                </a:lnTo>
                <a:lnTo>
                  <a:pt x="315553" y="310864"/>
                </a:lnTo>
                <a:cubicBezTo>
                  <a:pt x="315553" y="313389"/>
                  <a:pt x="313394" y="315553"/>
                  <a:pt x="310874" y="315553"/>
                </a:cubicBezTo>
                <a:lnTo>
                  <a:pt x="234568" y="315553"/>
                </a:lnTo>
                <a:cubicBezTo>
                  <a:pt x="231688" y="315553"/>
                  <a:pt x="229529" y="313389"/>
                  <a:pt x="229529" y="310864"/>
                </a:cubicBezTo>
                <a:cubicBezTo>
                  <a:pt x="229529" y="307979"/>
                  <a:pt x="231688" y="306176"/>
                  <a:pt x="234568" y="306176"/>
                </a:cubicBezTo>
                <a:lnTo>
                  <a:pt x="306195" y="306176"/>
                </a:lnTo>
                <a:lnTo>
                  <a:pt x="306195" y="47603"/>
                </a:lnTo>
                <a:lnTo>
                  <a:pt x="234568" y="47603"/>
                </a:lnTo>
                <a:cubicBezTo>
                  <a:pt x="231688" y="47603"/>
                  <a:pt x="229529" y="45439"/>
                  <a:pt x="229529" y="42915"/>
                </a:cubicBezTo>
                <a:cubicBezTo>
                  <a:pt x="229529" y="40391"/>
                  <a:pt x="231688" y="38227"/>
                  <a:pt x="234568" y="38227"/>
                </a:cubicBezTo>
                <a:lnTo>
                  <a:pt x="306195" y="38227"/>
                </a:lnTo>
                <a:lnTo>
                  <a:pt x="306195" y="9376"/>
                </a:lnTo>
                <a:lnTo>
                  <a:pt x="169779" y="9376"/>
                </a:lnTo>
                <a:cubicBezTo>
                  <a:pt x="167260" y="9376"/>
                  <a:pt x="165100" y="7213"/>
                  <a:pt x="165100" y="4688"/>
                </a:cubicBezTo>
                <a:cubicBezTo>
                  <a:pt x="165100" y="1803"/>
                  <a:pt x="167260" y="0"/>
                  <a:pt x="169779" y="0"/>
                </a:cubicBezTo>
                <a:close/>
                <a:moveTo>
                  <a:pt x="107950" y="0"/>
                </a:moveTo>
                <a:cubicBezTo>
                  <a:pt x="117337" y="0"/>
                  <a:pt x="125280" y="6491"/>
                  <a:pt x="127446" y="15146"/>
                </a:cubicBezTo>
                <a:lnTo>
                  <a:pt x="148386" y="15146"/>
                </a:lnTo>
                <a:cubicBezTo>
                  <a:pt x="156690" y="15146"/>
                  <a:pt x="163550" y="21998"/>
                  <a:pt x="163550" y="29932"/>
                </a:cubicBezTo>
                <a:lnTo>
                  <a:pt x="163550" y="38227"/>
                </a:lnTo>
                <a:lnTo>
                  <a:pt x="196404" y="38227"/>
                </a:lnTo>
                <a:cubicBezTo>
                  <a:pt x="206874" y="38227"/>
                  <a:pt x="215539" y="46521"/>
                  <a:pt x="215539" y="57340"/>
                </a:cubicBezTo>
                <a:lnTo>
                  <a:pt x="215539" y="296439"/>
                </a:lnTo>
                <a:cubicBezTo>
                  <a:pt x="215539" y="307258"/>
                  <a:pt x="206874" y="315553"/>
                  <a:pt x="196404" y="315553"/>
                </a:cubicBezTo>
                <a:lnTo>
                  <a:pt x="19135" y="315553"/>
                </a:lnTo>
                <a:cubicBezTo>
                  <a:pt x="8665" y="315553"/>
                  <a:pt x="0" y="307258"/>
                  <a:pt x="0" y="296439"/>
                </a:cubicBezTo>
                <a:lnTo>
                  <a:pt x="0" y="57340"/>
                </a:lnTo>
                <a:cubicBezTo>
                  <a:pt x="0" y="46521"/>
                  <a:pt x="8665" y="38227"/>
                  <a:pt x="19135" y="38227"/>
                </a:cubicBezTo>
                <a:lnTo>
                  <a:pt x="51990" y="38227"/>
                </a:lnTo>
                <a:lnTo>
                  <a:pt x="51990" y="29932"/>
                </a:lnTo>
                <a:cubicBezTo>
                  <a:pt x="51990" y="21998"/>
                  <a:pt x="58849" y="15146"/>
                  <a:pt x="67153" y="15146"/>
                </a:cubicBezTo>
                <a:lnTo>
                  <a:pt x="88454" y="15146"/>
                </a:lnTo>
                <a:cubicBezTo>
                  <a:pt x="90620" y="6491"/>
                  <a:pt x="98563" y="0"/>
                  <a:pt x="107950" y="0"/>
                </a:cubicBezTo>
                <a:close/>
                <a:moveTo>
                  <a:pt x="4683" y="0"/>
                </a:moveTo>
                <a:lnTo>
                  <a:pt x="45396" y="0"/>
                </a:lnTo>
                <a:cubicBezTo>
                  <a:pt x="48278" y="0"/>
                  <a:pt x="50440" y="1786"/>
                  <a:pt x="50440" y="4643"/>
                </a:cubicBezTo>
                <a:cubicBezTo>
                  <a:pt x="50440" y="7144"/>
                  <a:pt x="48278" y="9287"/>
                  <a:pt x="45396" y="9287"/>
                </a:cubicBezTo>
                <a:lnTo>
                  <a:pt x="9727" y="9287"/>
                </a:lnTo>
                <a:lnTo>
                  <a:pt x="9727" y="23574"/>
                </a:lnTo>
                <a:cubicBezTo>
                  <a:pt x="9727" y="26075"/>
                  <a:pt x="7566" y="28218"/>
                  <a:pt x="4683" y="28218"/>
                </a:cubicBezTo>
                <a:cubicBezTo>
                  <a:pt x="2161" y="28218"/>
                  <a:pt x="0" y="26075"/>
                  <a:pt x="0" y="23574"/>
                </a:cubicBezTo>
                <a:lnTo>
                  <a:pt x="0" y="4643"/>
                </a:lnTo>
                <a:cubicBezTo>
                  <a:pt x="0" y="1786"/>
                  <a:pt x="2161" y="0"/>
                  <a:pt x="4683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5"/>
          <p:cNvSpPr txBox="1"/>
          <p:nvPr/>
        </p:nvSpPr>
        <p:spPr>
          <a:xfrm>
            <a:off x="7597600" y="3327450"/>
            <a:ext cx="15526199" cy="30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Tutoriels</a:t>
            </a:r>
            <a:r>
              <a:rPr b="1" i="1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qui couvrent tous les concepts de la simulation.</a:t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Chacun des concepts est expliqué dans le contexte de l’industrie du marketing.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tutoriels se terminent par 5 questions à choix multiples.</a:t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3" name="Google Shape;493;p35"/>
          <p:cNvSpPr/>
          <p:nvPr/>
        </p:nvSpPr>
        <p:spPr>
          <a:xfrm>
            <a:off x="1887409" y="3632250"/>
            <a:ext cx="4185900" cy="41871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4" name="Google Shape;494;p35"/>
          <p:cNvSpPr txBox="1"/>
          <p:nvPr/>
        </p:nvSpPr>
        <p:spPr>
          <a:xfrm>
            <a:off x="1721950" y="8133300"/>
            <a:ext cx="46344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PRÉPARATION</a:t>
            </a:r>
            <a:endParaRPr b="1" i="0" sz="48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5" name="Google Shape;495;p35"/>
          <p:cNvSpPr/>
          <p:nvPr/>
        </p:nvSpPr>
        <p:spPr>
          <a:xfrm>
            <a:off x="2318488" y="4096750"/>
            <a:ext cx="3323723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3100276" y="4862673"/>
            <a:ext cx="1760138" cy="1726120"/>
          </a:xfrm>
          <a:custGeom>
            <a:rect b="b" l="l" r="r" t="t"/>
            <a:pathLst>
              <a:path extrusionOk="0" h="309202" w="309203">
                <a:moveTo>
                  <a:pt x="9719" y="281813"/>
                </a:moveTo>
                <a:lnTo>
                  <a:pt x="9719" y="290102"/>
                </a:lnTo>
                <a:cubicBezTo>
                  <a:pt x="9719" y="295508"/>
                  <a:pt x="13678" y="299832"/>
                  <a:pt x="19078" y="299832"/>
                </a:cubicBezTo>
                <a:lnTo>
                  <a:pt x="290125" y="299832"/>
                </a:lnTo>
                <a:cubicBezTo>
                  <a:pt x="295525" y="299832"/>
                  <a:pt x="299484" y="295508"/>
                  <a:pt x="299484" y="290102"/>
                </a:cubicBezTo>
                <a:lnTo>
                  <a:pt x="299484" y="281813"/>
                </a:lnTo>
                <a:lnTo>
                  <a:pt x="9719" y="281813"/>
                </a:lnTo>
                <a:close/>
                <a:moveTo>
                  <a:pt x="30596" y="240370"/>
                </a:moveTo>
                <a:lnTo>
                  <a:pt x="12958" y="272444"/>
                </a:lnTo>
                <a:lnTo>
                  <a:pt x="296245" y="272444"/>
                </a:lnTo>
                <a:lnTo>
                  <a:pt x="278607" y="240370"/>
                </a:lnTo>
                <a:lnTo>
                  <a:pt x="241531" y="240370"/>
                </a:lnTo>
                <a:lnTo>
                  <a:pt x="200136" y="240370"/>
                </a:lnTo>
                <a:lnTo>
                  <a:pt x="109067" y="240370"/>
                </a:lnTo>
                <a:lnTo>
                  <a:pt x="68032" y="240370"/>
                </a:lnTo>
                <a:lnTo>
                  <a:pt x="30596" y="240370"/>
                </a:lnTo>
                <a:close/>
                <a:moveTo>
                  <a:pt x="100248" y="200025"/>
                </a:moveTo>
                <a:lnTo>
                  <a:pt x="164865" y="200025"/>
                </a:lnTo>
                <a:cubicBezTo>
                  <a:pt x="167364" y="200025"/>
                  <a:pt x="169506" y="201789"/>
                  <a:pt x="169506" y="204611"/>
                </a:cubicBezTo>
                <a:cubicBezTo>
                  <a:pt x="169506" y="207081"/>
                  <a:pt x="167364" y="209197"/>
                  <a:pt x="164865" y="209197"/>
                </a:cubicBezTo>
                <a:lnTo>
                  <a:pt x="100248" y="209197"/>
                </a:lnTo>
                <a:cubicBezTo>
                  <a:pt x="97392" y="209197"/>
                  <a:pt x="95250" y="207081"/>
                  <a:pt x="95250" y="204611"/>
                </a:cubicBezTo>
                <a:cubicBezTo>
                  <a:pt x="95250" y="201789"/>
                  <a:pt x="97392" y="200025"/>
                  <a:pt x="100248" y="200025"/>
                </a:cubicBezTo>
                <a:close/>
                <a:moveTo>
                  <a:pt x="100250" y="166687"/>
                </a:moveTo>
                <a:lnTo>
                  <a:pt x="147399" y="166687"/>
                </a:lnTo>
                <a:cubicBezTo>
                  <a:pt x="149900" y="166687"/>
                  <a:pt x="152043" y="168728"/>
                  <a:pt x="152043" y="171450"/>
                </a:cubicBezTo>
                <a:cubicBezTo>
                  <a:pt x="152043" y="173831"/>
                  <a:pt x="149900" y="175872"/>
                  <a:pt x="147399" y="175872"/>
                </a:cubicBezTo>
                <a:lnTo>
                  <a:pt x="100250" y="175872"/>
                </a:lnTo>
                <a:cubicBezTo>
                  <a:pt x="97393" y="175872"/>
                  <a:pt x="95250" y="173831"/>
                  <a:pt x="95250" y="171450"/>
                </a:cubicBezTo>
                <a:cubicBezTo>
                  <a:pt x="95250" y="168728"/>
                  <a:pt x="97393" y="166687"/>
                  <a:pt x="100250" y="166687"/>
                </a:cubicBezTo>
                <a:close/>
                <a:moveTo>
                  <a:pt x="100314" y="133350"/>
                </a:moveTo>
                <a:lnTo>
                  <a:pt x="147336" y="133350"/>
                </a:lnTo>
                <a:cubicBezTo>
                  <a:pt x="149868" y="133350"/>
                  <a:pt x="152038" y="135391"/>
                  <a:pt x="152038" y="137773"/>
                </a:cubicBezTo>
                <a:cubicBezTo>
                  <a:pt x="152038" y="140494"/>
                  <a:pt x="149868" y="142535"/>
                  <a:pt x="147336" y="142535"/>
                </a:cubicBezTo>
                <a:lnTo>
                  <a:pt x="100314" y="142535"/>
                </a:lnTo>
                <a:cubicBezTo>
                  <a:pt x="97420" y="142535"/>
                  <a:pt x="95250" y="140494"/>
                  <a:pt x="95250" y="137773"/>
                </a:cubicBezTo>
                <a:cubicBezTo>
                  <a:pt x="95250" y="135391"/>
                  <a:pt x="97420" y="133350"/>
                  <a:pt x="100314" y="133350"/>
                </a:cubicBezTo>
                <a:close/>
                <a:moveTo>
                  <a:pt x="174464" y="111009"/>
                </a:moveTo>
                <a:lnTo>
                  <a:pt x="174464" y="168182"/>
                </a:lnTo>
                <a:lnTo>
                  <a:pt x="185989" y="168182"/>
                </a:lnTo>
                <a:cubicBezTo>
                  <a:pt x="188510" y="168182"/>
                  <a:pt x="190671" y="170353"/>
                  <a:pt x="190671" y="173248"/>
                </a:cubicBezTo>
                <a:lnTo>
                  <a:pt x="190671" y="185913"/>
                </a:lnTo>
                <a:lnTo>
                  <a:pt x="214080" y="169267"/>
                </a:lnTo>
                <a:cubicBezTo>
                  <a:pt x="214801" y="168906"/>
                  <a:pt x="215521" y="168182"/>
                  <a:pt x="216601" y="168182"/>
                </a:cubicBezTo>
                <a:lnTo>
                  <a:pt x="276026" y="168182"/>
                </a:lnTo>
                <a:lnTo>
                  <a:pt x="276026" y="111009"/>
                </a:lnTo>
                <a:lnTo>
                  <a:pt x="174464" y="111009"/>
                </a:lnTo>
                <a:close/>
                <a:moveTo>
                  <a:pt x="169782" y="101600"/>
                </a:moveTo>
                <a:lnTo>
                  <a:pt x="280708" y="101600"/>
                </a:lnTo>
                <a:cubicBezTo>
                  <a:pt x="283229" y="101600"/>
                  <a:pt x="285390" y="103771"/>
                  <a:pt x="285390" y="106304"/>
                </a:cubicBezTo>
                <a:lnTo>
                  <a:pt x="285390" y="173248"/>
                </a:lnTo>
                <a:cubicBezTo>
                  <a:pt x="285390" y="175781"/>
                  <a:pt x="283229" y="177952"/>
                  <a:pt x="280708" y="177952"/>
                </a:cubicBezTo>
                <a:lnTo>
                  <a:pt x="218042" y="177952"/>
                </a:lnTo>
                <a:lnTo>
                  <a:pt x="188870" y="198578"/>
                </a:lnTo>
                <a:cubicBezTo>
                  <a:pt x="187790" y="199302"/>
                  <a:pt x="186709" y="199663"/>
                  <a:pt x="185989" y="199663"/>
                </a:cubicBezTo>
                <a:cubicBezTo>
                  <a:pt x="185268" y="199663"/>
                  <a:pt x="184548" y="199663"/>
                  <a:pt x="183828" y="199302"/>
                </a:cubicBezTo>
                <a:cubicBezTo>
                  <a:pt x="182027" y="198216"/>
                  <a:pt x="181307" y="196769"/>
                  <a:pt x="181307" y="194959"/>
                </a:cubicBezTo>
                <a:lnTo>
                  <a:pt x="181307" y="177952"/>
                </a:lnTo>
                <a:lnTo>
                  <a:pt x="169782" y="177952"/>
                </a:lnTo>
                <a:cubicBezTo>
                  <a:pt x="167261" y="177952"/>
                  <a:pt x="165100" y="175781"/>
                  <a:pt x="165100" y="173248"/>
                </a:cubicBezTo>
                <a:lnTo>
                  <a:pt x="165100" y="106304"/>
                </a:lnTo>
                <a:cubicBezTo>
                  <a:pt x="165100" y="103771"/>
                  <a:pt x="167261" y="101600"/>
                  <a:pt x="169782" y="101600"/>
                </a:cubicBezTo>
                <a:close/>
                <a:moveTo>
                  <a:pt x="100264" y="101600"/>
                </a:moveTo>
                <a:lnTo>
                  <a:pt x="148974" y="101600"/>
                </a:lnTo>
                <a:cubicBezTo>
                  <a:pt x="151481" y="101600"/>
                  <a:pt x="153630" y="103717"/>
                  <a:pt x="153630" y="106186"/>
                </a:cubicBezTo>
                <a:cubicBezTo>
                  <a:pt x="153630" y="108656"/>
                  <a:pt x="151481" y="110772"/>
                  <a:pt x="148974" y="110772"/>
                </a:cubicBezTo>
                <a:lnTo>
                  <a:pt x="100264" y="110772"/>
                </a:lnTo>
                <a:cubicBezTo>
                  <a:pt x="97399" y="110772"/>
                  <a:pt x="95250" y="108656"/>
                  <a:pt x="95250" y="106186"/>
                </a:cubicBezTo>
                <a:cubicBezTo>
                  <a:pt x="95250" y="103717"/>
                  <a:pt x="97399" y="101600"/>
                  <a:pt x="100264" y="101600"/>
                </a:cubicBezTo>
                <a:close/>
                <a:moveTo>
                  <a:pt x="150721" y="68262"/>
                </a:moveTo>
                <a:lnTo>
                  <a:pt x="209643" y="68262"/>
                </a:lnTo>
                <a:cubicBezTo>
                  <a:pt x="212157" y="68262"/>
                  <a:pt x="213954" y="70378"/>
                  <a:pt x="213954" y="72848"/>
                </a:cubicBezTo>
                <a:cubicBezTo>
                  <a:pt x="213954" y="75317"/>
                  <a:pt x="212157" y="77434"/>
                  <a:pt x="209643" y="77434"/>
                </a:cubicBezTo>
                <a:lnTo>
                  <a:pt x="150721" y="77434"/>
                </a:lnTo>
                <a:cubicBezTo>
                  <a:pt x="148206" y="77434"/>
                  <a:pt x="146050" y="75317"/>
                  <a:pt x="146050" y="72848"/>
                </a:cubicBezTo>
                <a:cubicBezTo>
                  <a:pt x="146050" y="70378"/>
                  <a:pt x="148206" y="68262"/>
                  <a:pt x="150721" y="68262"/>
                </a:cubicBezTo>
                <a:close/>
                <a:moveTo>
                  <a:pt x="100301" y="68262"/>
                </a:moveTo>
                <a:lnTo>
                  <a:pt x="129887" y="68262"/>
                </a:lnTo>
                <a:cubicBezTo>
                  <a:pt x="132412" y="68262"/>
                  <a:pt x="134577" y="70378"/>
                  <a:pt x="134577" y="72848"/>
                </a:cubicBezTo>
                <a:cubicBezTo>
                  <a:pt x="134577" y="75317"/>
                  <a:pt x="132412" y="77434"/>
                  <a:pt x="129887" y="77434"/>
                </a:cubicBezTo>
                <a:lnTo>
                  <a:pt x="100301" y="77434"/>
                </a:lnTo>
                <a:cubicBezTo>
                  <a:pt x="97415" y="77434"/>
                  <a:pt x="95250" y="75317"/>
                  <a:pt x="95250" y="72848"/>
                </a:cubicBezTo>
                <a:cubicBezTo>
                  <a:pt x="95250" y="70378"/>
                  <a:pt x="97415" y="68262"/>
                  <a:pt x="100301" y="68262"/>
                </a:cubicBezTo>
                <a:close/>
                <a:moveTo>
                  <a:pt x="263319" y="47625"/>
                </a:moveTo>
                <a:lnTo>
                  <a:pt x="266123" y="47625"/>
                </a:lnTo>
                <a:cubicBezTo>
                  <a:pt x="276638" y="47625"/>
                  <a:pt x="285400" y="56676"/>
                  <a:pt x="285400" y="67176"/>
                </a:cubicBezTo>
                <a:lnTo>
                  <a:pt x="285400" y="83831"/>
                </a:lnTo>
                <a:cubicBezTo>
                  <a:pt x="285400" y="86365"/>
                  <a:pt x="283297" y="88538"/>
                  <a:pt x="280843" y="88538"/>
                </a:cubicBezTo>
                <a:cubicBezTo>
                  <a:pt x="278390" y="88538"/>
                  <a:pt x="276287" y="86365"/>
                  <a:pt x="276287" y="83831"/>
                </a:cubicBezTo>
                <a:lnTo>
                  <a:pt x="276287" y="67176"/>
                </a:lnTo>
                <a:cubicBezTo>
                  <a:pt x="276287" y="61745"/>
                  <a:pt x="271731" y="57400"/>
                  <a:pt x="266123" y="57400"/>
                </a:cubicBezTo>
                <a:lnTo>
                  <a:pt x="263319" y="57400"/>
                </a:lnTo>
                <a:cubicBezTo>
                  <a:pt x="260866" y="57400"/>
                  <a:pt x="258763" y="55228"/>
                  <a:pt x="258763" y="52694"/>
                </a:cubicBezTo>
                <a:cubicBezTo>
                  <a:pt x="258763" y="49797"/>
                  <a:pt x="260866" y="47625"/>
                  <a:pt x="263319" y="47625"/>
                </a:cubicBezTo>
                <a:close/>
                <a:moveTo>
                  <a:pt x="100284" y="34925"/>
                </a:moveTo>
                <a:lnTo>
                  <a:pt x="155303" y="34925"/>
                </a:lnTo>
                <a:cubicBezTo>
                  <a:pt x="157821" y="34925"/>
                  <a:pt x="159978" y="37041"/>
                  <a:pt x="159978" y="39511"/>
                </a:cubicBezTo>
                <a:cubicBezTo>
                  <a:pt x="159978" y="41980"/>
                  <a:pt x="157821" y="44097"/>
                  <a:pt x="155303" y="44097"/>
                </a:cubicBezTo>
                <a:lnTo>
                  <a:pt x="100284" y="44097"/>
                </a:lnTo>
                <a:cubicBezTo>
                  <a:pt x="97407" y="44097"/>
                  <a:pt x="95250" y="41980"/>
                  <a:pt x="95250" y="39511"/>
                </a:cubicBezTo>
                <a:cubicBezTo>
                  <a:pt x="95250" y="37041"/>
                  <a:pt x="97407" y="34925"/>
                  <a:pt x="100284" y="34925"/>
                </a:cubicBezTo>
                <a:close/>
                <a:moveTo>
                  <a:pt x="211655" y="15856"/>
                </a:moveTo>
                <a:lnTo>
                  <a:pt x="211655" y="34235"/>
                </a:lnTo>
                <a:lnTo>
                  <a:pt x="230013" y="34235"/>
                </a:lnTo>
                <a:lnTo>
                  <a:pt x="221014" y="25226"/>
                </a:lnTo>
                <a:lnTo>
                  <a:pt x="211655" y="15856"/>
                </a:lnTo>
                <a:close/>
                <a:moveTo>
                  <a:pt x="68032" y="0"/>
                </a:moveTo>
                <a:lnTo>
                  <a:pt x="206975" y="0"/>
                </a:lnTo>
                <a:cubicBezTo>
                  <a:pt x="207335" y="0"/>
                  <a:pt x="207335" y="0"/>
                  <a:pt x="207335" y="0"/>
                </a:cubicBezTo>
                <a:cubicBezTo>
                  <a:pt x="207695" y="0"/>
                  <a:pt x="208055" y="0"/>
                  <a:pt x="208415" y="360"/>
                </a:cubicBezTo>
                <a:cubicBezTo>
                  <a:pt x="208415" y="360"/>
                  <a:pt x="208775" y="360"/>
                  <a:pt x="209135" y="360"/>
                </a:cubicBezTo>
                <a:cubicBezTo>
                  <a:pt x="209495" y="720"/>
                  <a:pt x="209855" y="1081"/>
                  <a:pt x="210215" y="1441"/>
                </a:cubicBezTo>
                <a:lnTo>
                  <a:pt x="244771" y="35677"/>
                </a:lnTo>
                <a:cubicBezTo>
                  <a:pt x="245131" y="36398"/>
                  <a:pt x="245491" y="36758"/>
                  <a:pt x="245491" y="37118"/>
                </a:cubicBezTo>
                <a:cubicBezTo>
                  <a:pt x="245851" y="37479"/>
                  <a:pt x="245851" y="37479"/>
                  <a:pt x="245851" y="37839"/>
                </a:cubicBezTo>
                <a:cubicBezTo>
                  <a:pt x="246211" y="37839"/>
                  <a:pt x="246211" y="38199"/>
                  <a:pt x="246211" y="38920"/>
                </a:cubicBezTo>
                <a:cubicBezTo>
                  <a:pt x="246211" y="38920"/>
                  <a:pt x="246211" y="38920"/>
                  <a:pt x="246211" y="39281"/>
                </a:cubicBezTo>
                <a:lnTo>
                  <a:pt x="246211" y="83246"/>
                </a:lnTo>
                <a:cubicBezTo>
                  <a:pt x="246211" y="85769"/>
                  <a:pt x="244051" y="87931"/>
                  <a:pt x="241531" y="87931"/>
                </a:cubicBezTo>
                <a:cubicBezTo>
                  <a:pt x="239012" y="87931"/>
                  <a:pt x="236852" y="85769"/>
                  <a:pt x="236852" y="83246"/>
                </a:cubicBezTo>
                <a:lnTo>
                  <a:pt x="236852" y="43965"/>
                </a:lnTo>
                <a:lnTo>
                  <a:pt x="206975" y="43965"/>
                </a:lnTo>
                <a:cubicBezTo>
                  <a:pt x="204456" y="43965"/>
                  <a:pt x="202296" y="41803"/>
                  <a:pt x="202296" y="39281"/>
                </a:cubicBezTo>
                <a:lnTo>
                  <a:pt x="202296" y="9369"/>
                </a:lnTo>
                <a:lnTo>
                  <a:pt x="72351" y="9369"/>
                </a:lnTo>
                <a:lnTo>
                  <a:pt x="72351" y="231001"/>
                </a:lnTo>
                <a:lnTo>
                  <a:pt x="109067" y="231001"/>
                </a:lnTo>
                <a:lnTo>
                  <a:pt x="200136" y="231001"/>
                </a:lnTo>
                <a:lnTo>
                  <a:pt x="236852" y="231001"/>
                </a:lnTo>
                <a:lnTo>
                  <a:pt x="236852" y="195323"/>
                </a:lnTo>
                <a:cubicBezTo>
                  <a:pt x="236852" y="192440"/>
                  <a:pt x="239012" y="190639"/>
                  <a:pt x="241531" y="190639"/>
                </a:cubicBezTo>
                <a:cubicBezTo>
                  <a:pt x="244051" y="190639"/>
                  <a:pt x="246211" y="192440"/>
                  <a:pt x="246211" y="195323"/>
                </a:cubicBezTo>
                <a:lnTo>
                  <a:pt x="246211" y="231001"/>
                </a:lnTo>
                <a:lnTo>
                  <a:pt x="276807" y="231001"/>
                </a:lnTo>
                <a:lnTo>
                  <a:pt x="276807" y="195323"/>
                </a:lnTo>
                <a:cubicBezTo>
                  <a:pt x="276807" y="192440"/>
                  <a:pt x="278967" y="190639"/>
                  <a:pt x="281486" y="190639"/>
                </a:cubicBezTo>
                <a:cubicBezTo>
                  <a:pt x="284006" y="190639"/>
                  <a:pt x="286166" y="192440"/>
                  <a:pt x="286166" y="195323"/>
                </a:cubicBezTo>
                <a:lnTo>
                  <a:pt x="286166" y="234244"/>
                </a:lnTo>
                <a:lnTo>
                  <a:pt x="308483" y="274966"/>
                </a:lnTo>
                <a:cubicBezTo>
                  <a:pt x="308483" y="274966"/>
                  <a:pt x="308483" y="274966"/>
                  <a:pt x="308483" y="275327"/>
                </a:cubicBezTo>
                <a:cubicBezTo>
                  <a:pt x="308843" y="275327"/>
                  <a:pt x="308843" y="275327"/>
                  <a:pt x="308843" y="275687"/>
                </a:cubicBezTo>
                <a:cubicBezTo>
                  <a:pt x="308843" y="276047"/>
                  <a:pt x="308843" y="276408"/>
                  <a:pt x="309203" y="277128"/>
                </a:cubicBezTo>
                <a:lnTo>
                  <a:pt x="309203" y="290102"/>
                </a:lnTo>
                <a:cubicBezTo>
                  <a:pt x="309203" y="300553"/>
                  <a:pt x="300564" y="309202"/>
                  <a:pt x="290125" y="309202"/>
                </a:cubicBezTo>
                <a:lnTo>
                  <a:pt x="19078" y="309202"/>
                </a:lnTo>
                <a:cubicBezTo>
                  <a:pt x="8639" y="309202"/>
                  <a:pt x="0" y="300553"/>
                  <a:pt x="0" y="290102"/>
                </a:cubicBezTo>
                <a:lnTo>
                  <a:pt x="0" y="277128"/>
                </a:lnTo>
                <a:cubicBezTo>
                  <a:pt x="0" y="276408"/>
                  <a:pt x="360" y="276047"/>
                  <a:pt x="720" y="275687"/>
                </a:cubicBezTo>
                <a:cubicBezTo>
                  <a:pt x="720" y="275327"/>
                  <a:pt x="720" y="275327"/>
                  <a:pt x="720" y="275327"/>
                </a:cubicBezTo>
                <a:cubicBezTo>
                  <a:pt x="720" y="274966"/>
                  <a:pt x="720" y="274966"/>
                  <a:pt x="720" y="274966"/>
                </a:cubicBezTo>
                <a:lnTo>
                  <a:pt x="23037" y="234244"/>
                </a:lnTo>
                <a:lnTo>
                  <a:pt x="23037" y="66669"/>
                </a:lnTo>
                <a:cubicBezTo>
                  <a:pt x="23037" y="56218"/>
                  <a:pt x="32036" y="47209"/>
                  <a:pt x="42835" y="47209"/>
                </a:cubicBezTo>
                <a:lnTo>
                  <a:pt x="45714" y="47209"/>
                </a:lnTo>
                <a:cubicBezTo>
                  <a:pt x="48234" y="47209"/>
                  <a:pt x="50394" y="49371"/>
                  <a:pt x="50394" y="52254"/>
                </a:cubicBezTo>
                <a:cubicBezTo>
                  <a:pt x="50394" y="54777"/>
                  <a:pt x="48234" y="56939"/>
                  <a:pt x="45714" y="56939"/>
                </a:cubicBezTo>
                <a:lnTo>
                  <a:pt x="42835" y="56939"/>
                </a:lnTo>
                <a:cubicBezTo>
                  <a:pt x="37075" y="56939"/>
                  <a:pt x="32396" y="61263"/>
                  <a:pt x="32396" y="66669"/>
                </a:cubicBezTo>
                <a:lnTo>
                  <a:pt x="32396" y="231001"/>
                </a:lnTo>
                <a:lnTo>
                  <a:pt x="62992" y="231001"/>
                </a:lnTo>
                <a:lnTo>
                  <a:pt x="62992" y="4685"/>
                </a:lnTo>
                <a:cubicBezTo>
                  <a:pt x="62992" y="1802"/>
                  <a:pt x="65152" y="0"/>
                  <a:pt x="68032" y="0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56376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7" name="Google Shape;497;p35"/>
          <p:cNvSpPr txBox="1"/>
          <p:nvPr/>
        </p:nvSpPr>
        <p:spPr>
          <a:xfrm>
            <a:off x="7597600" y="8209538"/>
            <a:ext cx="144501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Zone de pratique</a:t>
            </a:r>
            <a:r>
              <a:rPr b="0" i="1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pour se familiariser à la simulation</a:t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Possibilité de jouer quelques ronde de pratique.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Meilleure utilisation de la plateforme lors de la vraie simulation.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7190250" y="6973475"/>
            <a:ext cx="16894973" cy="67687"/>
          </a:xfrm>
          <a:custGeom>
            <a:rect b="b" l="l" r="r" t="t"/>
            <a:pathLst>
              <a:path extrusionOk="0" h="103" w="17022">
                <a:moveTo>
                  <a:pt x="51" y="0"/>
                </a:moveTo>
                <a:lnTo>
                  <a:pt x="16970" y="0"/>
                </a:lnTo>
                <a:lnTo>
                  <a:pt x="16970" y="0"/>
                </a:lnTo>
                <a:cubicBezTo>
                  <a:pt x="16998" y="0"/>
                  <a:pt x="17021" y="23"/>
                  <a:pt x="17021" y="51"/>
                </a:cubicBezTo>
                <a:lnTo>
                  <a:pt x="17021" y="51"/>
                </a:lnTo>
                <a:cubicBezTo>
                  <a:pt x="17021" y="79"/>
                  <a:pt x="16998" y="102"/>
                  <a:pt x="16970" y="102"/>
                </a:cubicBezTo>
                <a:lnTo>
                  <a:pt x="51" y="102"/>
                </a:lnTo>
                <a:lnTo>
                  <a:pt x="51" y="102"/>
                </a:lnTo>
                <a:cubicBezTo>
                  <a:pt x="23" y="102"/>
                  <a:pt x="0" y="79"/>
                  <a:pt x="0" y="51"/>
                </a:cubicBezTo>
                <a:lnTo>
                  <a:pt x="0" y="51"/>
                </a:lnTo>
                <a:cubicBezTo>
                  <a:pt x="0" y="23"/>
                  <a:pt x="23" y="0"/>
                  <a:pt x="51" y="0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8579225" y="2672625"/>
            <a:ext cx="65925" cy="4262001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8425394" y="6825393"/>
            <a:ext cx="368071" cy="368074"/>
          </a:xfrm>
          <a:custGeom>
            <a:rect b="b" l="l" r="r" t="t"/>
            <a:pathLst>
              <a:path extrusionOk="0" h="297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8"/>
                </a:cubicBezTo>
                <a:lnTo>
                  <a:pt x="296" y="148"/>
                </a:lnTo>
                <a:cubicBezTo>
                  <a:pt x="296" y="229"/>
                  <a:pt x="229" y="296"/>
                  <a:pt x="148" y="296"/>
                </a:cubicBezTo>
                <a:lnTo>
                  <a:pt x="148" y="296"/>
                </a:lnTo>
                <a:cubicBezTo>
                  <a:pt x="67" y="296"/>
                  <a:pt x="0" y="229"/>
                  <a:pt x="0" y="148"/>
                </a:cubicBezTo>
                <a:lnTo>
                  <a:pt x="0" y="148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7190241" y="25108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7611152" y="2936376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i="0" sz="653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7" name="Google Shape;507;p36"/>
          <p:cNvSpPr/>
          <p:nvPr/>
        </p:nvSpPr>
        <p:spPr>
          <a:xfrm flipH="1" rot="10800000">
            <a:off x="12775775" y="6873302"/>
            <a:ext cx="65925" cy="2008476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12621954" y="6786936"/>
            <a:ext cx="368071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29" y="295"/>
                  <a:pt x="148" y="295"/>
                </a:cubicBezTo>
                <a:lnTo>
                  <a:pt x="148" y="295"/>
                </a:lnTo>
                <a:cubicBezTo>
                  <a:pt x="67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11381313" y="8375722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7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7" y="0"/>
                  <a:pt x="1376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11802224" y="8801207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4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4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i="0" sz="653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17048525" y="1854375"/>
            <a:ext cx="65925" cy="5080252"/>
          </a:xfrm>
          <a:custGeom>
            <a:rect b="b" l="l" r="r" t="t"/>
            <a:pathLst>
              <a:path extrusionOk="0" h="4261" w="51">
                <a:moveTo>
                  <a:pt x="0" y="0"/>
                </a:moveTo>
                <a:lnTo>
                  <a:pt x="50" y="0"/>
                </a:lnTo>
                <a:lnTo>
                  <a:pt x="50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16900209" y="6786936"/>
            <a:ext cx="368074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30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30" y="295"/>
                  <a:pt x="148" y="295"/>
                </a:cubicBezTo>
                <a:lnTo>
                  <a:pt x="148" y="295"/>
                </a:lnTo>
                <a:cubicBezTo>
                  <a:pt x="66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6" y="0"/>
                  <a:pt x="14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15659561" y="17488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16085045" y="2174376"/>
            <a:ext cx="2008461" cy="2008466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i="0" sz="653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5" name="Google Shape;515;p36"/>
          <p:cNvSpPr/>
          <p:nvPr/>
        </p:nvSpPr>
        <p:spPr>
          <a:xfrm flipH="1" rot="10800000">
            <a:off x="21324050" y="6973484"/>
            <a:ext cx="65925" cy="1219498"/>
          </a:xfrm>
          <a:custGeom>
            <a:rect b="b" l="l" r="r" t="t"/>
            <a:pathLst>
              <a:path extrusionOk="0" h="4261" w="51">
                <a:moveTo>
                  <a:pt x="0" y="0"/>
                </a:moveTo>
                <a:lnTo>
                  <a:pt x="50" y="0"/>
                </a:lnTo>
                <a:lnTo>
                  <a:pt x="50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21172969" y="6786936"/>
            <a:ext cx="368074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30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30" y="295"/>
                  <a:pt x="148" y="295"/>
                </a:cubicBezTo>
                <a:lnTo>
                  <a:pt x="148" y="295"/>
                </a:lnTo>
                <a:cubicBezTo>
                  <a:pt x="66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6" y="0"/>
                  <a:pt x="148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19929583" y="7699222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20355067" y="8124707"/>
            <a:ext cx="2008461" cy="2008466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i="0" sz="653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9" name="Google Shape;519;p36"/>
          <p:cNvSpPr txBox="1"/>
          <p:nvPr/>
        </p:nvSpPr>
        <p:spPr>
          <a:xfrm>
            <a:off x="7190250" y="8656150"/>
            <a:ext cx="37767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Vous vous réunissez pour évaluer les options.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0" name="Google Shape;520;p36"/>
          <p:cNvSpPr txBox="1"/>
          <p:nvPr/>
        </p:nvSpPr>
        <p:spPr>
          <a:xfrm>
            <a:off x="7190250" y="7540825"/>
            <a:ext cx="35412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L’élaboration des</a:t>
            </a:r>
            <a:endParaRPr b="1" i="0" sz="31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décisions</a:t>
            </a:r>
            <a:endParaRPr b="1" i="0" sz="31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1" name="Google Shape;521;p36"/>
          <p:cNvSpPr txBox="1"/>
          <p:nvPr/>
        </p:nvSpPr>
        <p:spPr>
          <a:xfrm>
            <a:off x="11000325" y="4546225"/>
            <a:ext cx="43170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Vous communiquez vos décisions sur le site avant l'heure limite déterminée par votre instructeur.</a:t>
            </a:r>
            <a:endParaRPr b="0" i="0" sz="280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2" name="Google Shape;522;p36"/>
          <p:cNvSpPr txBox="1"/>
          <p:nvPr/>
        </p:nvSpPr>
        <p:spPr>
          <a:xfrm>
            <a:off x="11000325" y="3329450"/>
            <a:ext cx="43170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La prise de décisions</a:t>
            </a:r>
            <a:endParaRPr b="1" i="0" sz="310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3" name="Google Shape;523;p36"/>
          <p:cNvSpPr txBox="1"/>
          <p:nvPr/>
        </p:nvSpPr>
        <p:spPr>
          <a:xfrm>
            <a:off x="15526675" y="8121825"/>
            <a:ext cx="37767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Les résultats sont accessibles dans les quelques minutes qui suivent l’heure limite de remise des décisions.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4" name="Google Shape;524;p36"/>
          <p:cNvSpPr txBox="1"/>
          <p:nvPr/>
        </p:nvSpPr>
        <p:spPr>
          <a:xfrm>
            <a:off x="15526675" y="7540825"/>
            <a:ext cx="4053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La simulation</a:t>
            </a:r>
            <a:endParaRPr b="1" i="0" sz="31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5" name="Google Shape;525;p36"/>
          <p:cNvSpPr txBox="1"/>
          <p:nvPr/>
        </p:nvSpPr>
        <p:spPr>
          <a:xfrm>
            <a:off x="19327700" y="4558075"/>
            <a:ext cx="4428600" cy="17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Vous analysez individuellement les résultats passés.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6" name="Google Shape;526;p36"/>
          <p:cNvSpPr txBox="1"/>
          <p:nvPr/>
        </p:nvSpPr>
        <p:spPr>
          <a:xfrm>
            <a:off x="19327700" y="3502950"/>
            <a:ext cx="43170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L’analyse des résultats</a:t>
            </a:r>
            <a:endParaRPr b="1" i="0" sz="31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1477683" y="4611676"/>
            <a:ext cx="4252500" cy="4253400"/>
          </a:xfrm>
          <a:prstGeom prst="ellipse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8" name="Google Shape;528;p36"/>
          <p:cNvSpPr txBox="1"/>
          <p:nvPr/>
        </p:nvSpPr>
        <p:spPr>
          <a:xfrm>
            <a:off x="1477675" y="9165372"/>
            <a:ext cx="43170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SIMULATION</a:t>
            </a:r>
            <a:endParaRPr b="1" i="0" sz="48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1936075" y="5099125"/>
            <a:ext cx="3323723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2764413" y="5875189"/>
            <a:ext cx="1760144" cy="1726438"/>
          </a:xfrm>
          <a:custGeom>
            <a:rect b="b" l="l" r="r" t="t"/>
            <a:pathLst>
              <a:path extrusionOk="0" h="310790" w="309204">
                <a:moveTo>
                  <a:pt x="220142" y="211292"/>
                </a:moveTo>
                <a:lnTo>
                  <a:pt x="220142" y="261041"/>
                </a:lnTo>
                <a:cubicBezTo>
                  <a:pt x="220142" y="283392"/>
                  <a:pt x="237739" y="301056"/>
                  <a:pt x="259645" y="301056"/>
                </a:cubicBezTo>
                <a:cubicBezTo>
                  <a:pt x="281552" y="301056"/>
                  <a:pt x="299508" y="283392"/>
                  <a:pt x="299508" y="261041"/>
                </a:cubicBezTo>
                <a:lnTo>
                  <a:pt x="299508" y="211292"/>
                </a:lnTo>
                <a:cubicBezTo>
                  <a:pt x="287657" y="219223"/>
                  <a:pt x="274010" y="222828"/>
                  <a:pt x="259645" y="222828"/>
                </a:cubicBezTo>
                <a:cubicBezTo>
                  <a:pt x="245639" y="222828"/>
                  <a:pt x="231993" y="219223"/>
                  <a:pt x="220142" y="211292"/>
                </a:cubicBezTo>
                <a:close/>
                <a:moveTo>
                  <a:pt x="260010" y="163512"/>
                </a:moveTo>
                <a:cubicBezTo>
                  <a:pt x="262732" y="163512"/>
                  <a:pt x="264773" y="165710"/>
                  <a:pt x="264773" y="168275"/>
                </a:cubicBezTo>
                <a:lnTo>
                  <a:pt x="264773" y="196483"/>
                </a:lnTo>
                <a:cubicBezTo>
                  <a:pt x="264773" y="199048"/>
                  <a:pt x="262732" y="201246"/>
                  <a:pt x="260010" y="201246"/>
                </a:cubicBezTo>
                <a:cubicBezTo>
                  <a:pt x="257629" y="201246"/>
                  <a:pt x="255588" y="199048"/>
                  <a:pt x="255588" y="196483"/>
                </a:cubicBezTo>
                <a:lnTo>
                  <a:pt x="255588" y="168275"/>
                </a:lnTo>
                <a:cubicBezTo>
                  <a:pt x="255588" y="165710"/>
                  <a:pt x="257629" y="163512"/>
                  <a:pt x="260010" y="163512"/>
                </a:cubicBezTo>
                <a:close/>
                <a:moveTo>
                  <a:pt x="4676" y="163512"/>
                </a:moveTo>
                <a:cubicBezTo>
                  <a:pt x="7194" y="163512"/>
                  <a:pt x="9352" y="165676"/>
                  <a:pt x="9352" y="168200"/>
                </a:cubicBezTo>
                <a:lnTo>
                  <a:pt x="9352" y="300186"/>
                </a:lnTo>
                <a:lnTo>
                  <a:pt x="206102" y="300186"/>
                </a:lnTo>
                <a:cubicBezTo>
                  <a:pt x="208980" y="300186"/>
                  <a:pt x="210778" y="301989"/>
                  <a:pt x="210778" y="304874"/>
                </a:cubicBezTo>
                <a:cubicBezTo>
                  <a:pt x="210778" y="307398"/>
                  <a:pt x="208980" y="309202"/>
                  <a:pt x="206102" y="309202"/>
                </a:cubicBezTo>
                <a:lnTo>
                  <a:pt x="4676" y="309202"/>
                </a:lnTo>
                <a:cubicBezTo>
                  <a:pt x="1798" y="309202"/>
                  <a:pt x="0" y="307398"/>
                  <a:pt x="0" y="304874"/>
                </a:cubicBezTo>
                <a:lnTo>
                  <a:pt x="0" y="168200"/>
                </a:lnTo>
                <a:cubicBezTo>
                  <a:pt x="0" y="165676"/>
                  <a:pt x="1798" y="163512"/>
                  <a:pt x="4676" y="163512"/>
                </a:cubicBezTo>
                <a:close/>
                <a:moveTo>
                  <a:pt x="259645" y="152170"/>
                </a:moveTo>
                <a:cubicBezTo>
                  <a:pt x="237739" y="152170"/>
                  <a:pt x="220142" y="170195"/>
                  <a:pt x="220142" y="192185"/>
                </a:cubicBezTo>
                <a:lnTo>
                  <a:pt x="220142" y="199756"/>
                </a:lnTo>
                <a:cubicBezTo>
                  <a:pt x="242407" y="218141"/>
                  <a:pt x="277242" y="218141"/>
                  <a:pt x="299508" y="199756"/>
                </a:cubicBezTo>
                <a:lnTo>
                  <a:pt x="299508" y="192185"/>
                </a:lnTo>
                <a:cubicBezTo>
                  <a:pt x="299508" y="170195"/>
                  <a:pt x="281552" y="152170"/>
                  <a:pt x="259645" y="152170"/>
                </a:cubicBezTo>
                <a:close/>
                <a:moveTo>
                  <a:pt x="63321" y="69850"/>
                </a:moveTo>
                <a:cubicBezTo>
                  <a:pt x="65833" y="69850"/>
                  <a:pt x="67987" y="71645"/>
                  <a:pt x="67987" y="74516"/>
                </a:cubicBezTo>
                <a:lnTo>
                  <a:pt x="67987" y="78105"/>
                </a:lnTo>
                <a:cubicBezTo>
                  <a:pt x="74447" y="79541"/>
                  <a:pt x="79831" y="83847"/>
                  <a:pt x="82343" y="89590"/>
                </a:cubicBezTo>
                <a:cubicBezTo>
                  <a:pt x="83420" y="92102"/>
                  <a:pt x="82343" y="94615"/>
                  <a:pt x="79831" y="95692"/>
                </a:cubicBezTo>
                <a:cubicBezTo>
                  <a:pt x="77319" y="96768"/>
                  <a:pt x="74806" y="95692"/>
                  <a:pt x="73729" y="93179"/>
                </a:cubicBezTo>
                <a:cubicBezTo>
                  <a:pt x="71935" y="89590"/>
                  <a:pt x="67987" y="87078"/>
                  <a:pt x="63321" y="87078"/>
                </a:cubicBezTo>
                <a:cubicBezTo>
                  <a:pt x="57219" y="87078"/>
                  <a:pt x="52195" y="91385"/>
                  <a:pt x="52195" y="96768"/>
                </a:cubicBezTo>
                <a:cubicBezTo>
                  <a:pt x="52195" y="102870"/>
                  <a:pt x="55784" y="106100"/>
                  <a:pt x="63321" y="106100"/>
                </a:cubicBezTo>
                <a:cubicBezTo>
                  <a:pt x="78395" y="106100"/>
                  <a:pt x="83779" y="116150"/>
                  <a:pt x="83779" y="125122"/>
                </a:cubicBezTo>
                <a:cubicBezTo>
                  <a:pt x="83779" y="134095"/>
                  <a:pt x="76960" y="141632"/>
                  <a:pt x="67987" y="143786"/>
                </a:cubicBezTo>
                <a:lnTo>
                  <a:pt x="67987" y="147375"/>
                </a:lnTo>
                <a:cubicBezTo>
                  <a:pt x="67987" y="149887"/>
                  <a:pt x="65833" y="152041"/>
                  <a:pt x="63321" y="152041"/>
                </a:cubicBezTo>
                <a:cubicBezTo>
                  <a:pt x="60809" y="152041"/>
                  <a:pt x="58655" y="149887"/>
                  <a:pt x="58655" y="147375"/>
                </a:cubicBezTo>
                <a:lnTo>
                  <a:pt x="58655" y="143786"/>
                </a:lnTo>
                <a:cubicBezTo>
                  <a:pt x="52195" y="141991"/>
                  <a:pt x="46811" y="138043"/>
                  <a:pt x="44299" y="131942"/>
                </a:cubicBezTo>
                <a:cubicBezTo>
                  <a:pt x="43222" y="129788"/>
                  <a:pt x="44657" y="126917"/>
                  <a:pt x="46811" y="125840"/>
                </a:cubicBezTo>
                <a:cubicBezTo>
                  <a:pt x="48964" y="124764"/>
                  <a:pt x="51836" y="126199"/>
                  <a:pt x="52912" y="128353"/>
                </a:cubicBezTo>
                <a:cubicBezTo>
                  <a:pt x="54707" y="132301"/>
                  <a:pt x="59014" y="134813"/>
                  <a:pt x="63321" y="134813"/>
                </a:cubicBezTo>
                <a:cubicBezTo>
                  <a:pt x="69422" y="134813"/>
                  <a:pt x="74447" y="130506"/>
                  <a:pt x="74447" y="125122"/>
                </a:cubicBezTo>
                <a:cubicBezTo>
                  <a:pt x="74447" y="118662"/>
                  <a:pt x="70499" y="115791"/>
                  <a:pt x="63321" y="115791"/>
                </a:cubicBezTo>
                <a:cubicBezTo>
                  <a:pt x="48247" y="115791"/>
                  <a:pt x="42863" y="105741"/>
                  <a:pt x="42863" y="96768"/>
                </a:cubicBezTo>
                <a:cubicBezTo>
                  <a:pt x="42863" y="87437"/>
                  <a:pt x="49682" y="80258"/>
                  <a:pt x="58655" y="78105"/>
                </a:cubicBezTo>
                <a:lnTo>
                  <a:pt x="58655" y="74516"/>
                </a:lnTo>
                <a:cubicBezTo>
                  <a:pt x="58655" y="71645"/>
                  <a:pt x="60809" y="69850"/>
                  <a:pt x="63321" y="69850"/>
                </a:cubicBezTo>
                <a:close/>
                <a:moveTo>
                  <a:pt x="63205" y="56998"/>
                </a:moveTo>
                <a:cubicBezTo>
                  <a:pt x="33398" y="56998"/>
                  <a:pt x="9337" y="81512"/>
                  <a:pt x="9337" y="111433"/>
                </a:cubicBezTo>
                <a:cubicBezTo>
                  <a:pt x="9337" y="140994"/>
                  <a:pt x="33398" y="165148"/>
                  <a:pt x="63205" y="165148"/>
                </a:cubicBezTo>
                <a:cubicBezTo>
                  <a:pt x="93012" y="165148"/>
                  <a:pt x="117074" y="140994"/>
                  <a:pt x="117074" y="111433"/>
                </a:cubicBezTo>
                <a:cubicBezTo>
                  <a:pt x="117074" y="81512"/>
                  <a:pt x="93012" y="56998"/>
                  <a:pt x="63205" y="56998"/>
                </a:cubicBezTo>
                <a:close/>
                <a:moveTo>
                  <a:pt x="63205" y="47625"/>
                </a:moveTo>
                <a:cubicBezTo>
                  <a:pt x="98040" y="47625"/>
                  <a:pt x="126411" y="76104"/>
                  <a:pt x="126411" y="111433"/>
                </a:cubicBezTo>
                <a:cubicBezTo>
                  <a:pt x="126411" y="144599"/>
                  <a:pt x="100554" y="171997"/>
                  <a:pt x="67874" y="174521"/>
                </a:cubicBezTo>
                <a:lnTo>
                  <a:pt x="67874" y="255633"/>
                </a:lnTo>
                <a:cubicBezTo>
                  <a:pt x="67874" y="265006"/>
                  <a:pt x="75415" y="272577"/>
                  <a:pt x="84753" y="272577"/>
                </a:cubicBezTo>
                <a:cubicBezTo>
                  <a:pt x="93731" y="272577"/>
                  <a:pt x="101631" y="265006"/>
                  <a:pt x="101631" y="255633"/>
                </a:cubicBezTo>
                <a:lnTo>
                  <a:pt x="101631" y="207326"/>
                </a:lnTo>
                <a:cubicBezTo>
                  <a:pt x="101631" y="194709"/>
                  <a:pt x="111328" y="184615"/>
                  <a:pt x="123897" y="184615"/>
                </a:cubicBezTo>
                <a:cubicBezTo>
                  <a:pt x="136107" y="184615"/>
                  <a:pt x="146162" y="194709"/>
                  <a:pt x="146162" y="207326"/>
                </a:cubicBezTo>
                <a:lnTo>
                  <a:pt x="146162" y="239771"/>
                </a:lnTo>
                <a:cubicBezTo>
                  <a:pt x="146162" y="247342"/>
                  <a:pt x="152627" y="254191"/>
                  <a:pt x="160527" y="254191"/>
                </a:cubicBezTo>
                <a:cubicBezTo>
                  <a:pt x="168428" y="254191"/>
                  <a:pt x="174892" y="247342"/>
                  <a:pt x="174892" y="239771"/>
                </a:cubicBezTo>
                <a:lnTo>
                  <a:pt x="174892" y="122609"/>
                </a:lnTo>
                <a:cubicBezTo>
                  <a:pt x="174892" y="97734"/>
                  <a:pt x="195003" y="77546"/>
                  <a:pt x="219782" y="77546"/>
                </a:cubicBezTo>
                <a:cubicBezTo>
                  <a:pt x="244203" y="77546"/>
                  <a:pt x="264673" y="97734"/>
                  <a:pt x="264673" y="122609"/>
                </a:cubicBezTo>
                <a:lnTo>
                  <a:pt x="264673" y="143157"/>
                </a:lnTo>
                <a:cubicBezTo>
                  <a:pt x="289452" y="145320"/>
                  <a:pt x="309204" y="166590"/>
                  <a:pt x="309204" y="192185"/>
                </a:cubicBezTo>
                <a:lnTo>
                  <a:pt x="309204" y="261041"/>
                </a:lnTo>
                <a:cubicBezTo>
                  <a:pt x="309204" y="288439"/>
                  <a:pt x="286938" y="310790"/>
                  <a:pt x="259645" y="310790"/>
                </a:cubicBezTo>
                <a:cubicBezTo>
                  <a:pt x="232711" y="310790"/>
                  <a:pt x="210445" y="288439"/>
                  <a:pt x="210445" y="261041"/>
                </a:cubicBezTo>
                <a:lnTo>
                  <a:pt x="210445" y="192185"/>
                </a:lnTo>
                <a:cubicBezTo>
                  <a:pt x="210445" y="166590"/>
                  <a:pt x="230197" y="145320"/>
                  <a:pt x="254976" y="143157"/>
                </a:cubicBezTo>
                <a:lnTo>
                  <a:pt x="254976" y="122609"/>
                </a:lnTo>
                <a:cubicBezTo>
                  <a:pt x="254976" y="103142"/>
                  <a:pt x="239175" y="86919"/>
                  <a:pt x="219782" y="86919"/>
                </a:cubicBezTo>
                <a:cubicBezTo>
                  <a:pt x="200031" y="86919"/>
                  <a:pt x="184229" y="103142"/>
                  <a:pt x="184229" y="122609"/>
                </a:cubicBezTo>
                <a:lnTo>
                  <a:pt x="184229" y="239771"/>
                </a:lnTo>
                <a:cubicBezTo>
                  <a:pt x="184229" y="252749"/>
                  <a:pt x="173456" y="263204"/>
                  <a:pt x="160527" y="263204"/>
                </a:cubicBezTo>
                <a:cubicBezTo>
                  <a:pt x="147599" y="263204"/>
                  <a:pt x="136825" y="252749"/>
                  <a:pt x="136825" y="239771"/>
                </a:cubicBezTo>
                <a:lnTo>
                  <a:pt x="136825" y="207326"/>
                </a:lnTo>
                <a:cubicBezTo>
                  <a:pt x="136825" y="200116"/>
                  <a:pt x="131079" y="193988"/>
                  <a:pt x="123897" y="193988"/>
                </a:cubicBezTo>
                <a:cubicBezTo>
                  <a:pt x="116714" y="193988"/>
                  <a:pt x="110969" y="200116"/>
                  <a:pt x="110969" y="207326"/>
                </a:cubicBezTo>
                <a:lnTo>
                  <a:pt x="110969" y="255633"/>
                </a:lnTo>
                <a:cubicBezTo>
                  <a:pt x="110969" y="270053"/>
                  <a:pt x="99117" y="281950"/>
                  <a:pt x="84753" y="281950"/>
                </a:cubicBezTo>
                <a:cubicBezTo>
                  <a:pt x="70388" y="281950"/>
                  <a:pt x="58537" y="270053"/>
                  <a:pt x="58537" y="255633"/>
                </a:cubicBezTo>
                <a:lnTo>
                  <a:pt x="58537" y="174521"/>
                </a:lnTo>
                <a:cubicBezTo>
                  <a:pt x="25857" y="171997"/>
                  <a:pt x="0" y="144599"/>
                  <a:pt x="0" y="111433"/>
                </a:cubicBezTo>
                <a:cubicBezTo>
                  <a:pt x="0" y="76104"/>
                  <a:pt x="28370" y="47625"/>
                  <a:pt x="63205" y="47625"/>
                </a:cubicBezTo>
                <a:close/>
                <a:moveTo>
                  <a:pt x="277636" y="25513"/>
                </a:moveTo>
                <a:cubicBezTo>
                  <a:pt x="279047" y="23812"/>
                  <a:pt x="282222" y="23812"/>
                  <a:pt x="283986" y="25513"/>
                </a:cubicBezTo>
                <a:cubicBezTo>
                  <a:pt x="285045" y="26533"/>
                  <a:pt x="285397" y="27554"/>
                  <a:pt x="285397" y="28574"/>
                </a:cubicBezTo>
                <a:cubicBezTo>
                  <a:pt x="285397" y="29935"/>
                  <a:pt x="285045" y="30956"/>
                  <a:pt x="283986" y="31976"/>
                </a:cubicBezTo>
                <a:cubicBezTo>
                  <a:pt x="282928" y="32657"/>
                  <a:pt x="282222" y="32997"/>
                  <a:pt x="280811" y="32997"/>
                </a:cubicBezTo>
                <a:cubicBezTo>
                  <a:pt x="279400" y="32997"/>
                  <a:pt x="278342" y="32657"/>
                  <a:pt x="277636" y="31976"/>
                </a:cubicBezTo>
                <a:cubicBezTo>
                  <a:pt x="276578" y="30956"/>
                  <a:pt x="276225" y="29935"/>
                  <a:pt x="276225" y="28574"/>
                </a:cubicBezTo>
                <a:cubicBezTo>
                  <a:pt x="276225" y="27554"/>
                  <a:pt x="276578" y="26533"/>
                  <a:pt x="277636" y="25513"/>
                </a:cubicBezTo>
                <a:close/>
                <a:moveTo>
                  <a:pt x="216077" y="25513"/>
                </a:moveTo>
                <a:cubicBezTo>
                  <a:pt x="217488" y="23812"/>
                  <a:pt x="220663" y="23812"/>
                  <a:pt x="222427" y="25513"/>
                </a:cubicBezTo>
                <a:cubicBezTo>
                  <a:pt x="223132" y="26533"/>
                  <a:pt x="223485" y="27554"/>
                  <a:pt x="223485" y="28574"/>
                </a:cubicBezTo>
                <a:cubicBezTo>
                  <a:pt x="223485" y="29935"/>
                  <a:pt x="223132" y="30956"/>
                  <a:pt x="222427" y="31976"/>
                </a:cubicBezTo>
                <a:cubicBezTo>
                  <a:pt x="221368" y="32657"/>
                  <a:pt x="220310" y="32997"/>
                  <a:pt x="218899" y="32997"/>
                </a:cubicBezTo>
                <a:cubicBezTo>
                  <a:pt x="217841" y="32997"/>
                  <a:pt x="216782" y="32657"/>
                  <a:pt x="216077" y="31976"/>
                </a:cubicBezTo>
                <a:cubicBezTo>
                  <a:pt x="215018" y="30956"/>
                  <a:pt x="214313" y="29935"/>
                  <a:pt x="214313" y="28574"/>
                </a:cubicBezTo>
                <a:cubicBezTo>
                  <a:pt x="214313" y="27554"/>
                  <a:pt x="215018" y="26533"/>
                  <a:pt x="216077" y="25513"/>
                </a:cubicBezTo>
                <a:close/>
                <a:moveTo>
                  <a:pt x="250649" y="23812"/>
                </a:moveTo>
                <a:cubicBezTo>
                  <a:pt x="253471" y="23812"/>
                  <a:pt x="255235" y="25929"/>
                  <a:pt x="255235" y="28398"/>
                </a:cubicBezTo>
                <a:cubicBezTo>
                  <a:pt x="255235" y="30867"/>
                  <a:pt x="253471" y="32984"/>
                  <a:pt x="250649" y="32984"/>
                </a:cubicBezTo>
                <a:cubicBezTo>
                  <a:pt x="248180" y="32984"/>
                  <a:pt x="246063" y="30867"/>
                  <a:pt x="246063" y="28398"/>
                </a:cubicBezTo>
                <a:cubicBezTo>
                  <a:pt x="246063" y="25929"/>
                  <a:pt x="248180" y="23812"/>
                  <a:pt x="250649" y="23812"/>
                </a:cubicBezTo>
                <a:close/>
                <a:moveTo>
                  <a:pt x="4668" y="0"/>
                </a:moveTo>
                <a:lnTo>
                  <a:pt x="304176" y="0"/>
                </a:lnTo>
                <a:cubicBezTo>
                  <a:pt x="307049" y="0"/>
                  <a:pt x="309204" y="2165"/>
                  <a:pt x="309204" y="4690"/>
                </a:cubicBezTo>
                <a:lnTo>
                  <a:pt x="309204" y="51594"/>
                </a:lnTo>
                <a:lnTo>
                  <a:pt x="309204" y="137824"/>
                </a:lnTo>
                <a:cubicBezTo>
                  <a:pt x="309204" y="140349"/>
                  <a:pt x="307049" y="142514"/>
                  <a:pt x="304176" y="142514"/>
                </a:cubicBezTo>
                <a:cubicBezTo>
                  <a:pt x="301662" y="142514"/>
                  <a:pt x="299508" y="140349"/>
                  <a:pt x="299508" y="137824"/>
                </a:cubicBezTo>
                <a:lnTo>
                  <a:pt x="299508" y="56284"/>
                </a:lnTo>
                <a:lnTo>
                  <a:pt x="121742" y="56284"/>
                </a:lnTo>
                <a:cubicBezTo>
                  <a:pt x="118869" y="56284"/>
                  <a:pt x="117074" y="54119"/>
                  <a:pt x="117074" y="51594"/>
                </a:cubicBezTo>
                <a:cubicBezTo>
                  <a:pt x="117074" y="49068"/>
                  <a:pt x="118869" y="46903"/>
                  <a:pt x="121742" y="46903"/>
                </a:cubicBezTo>
                <a:lnTo>
                  <a:pt x="299508" y="46903"/>
                </a:lnTo>
                <a:lnTo>
                  <a:pt x="299508" y="9381"/>
                </a:lnTo>
                <a:lnTo>
                  <a:pt x="9337" y="9381"/>
                </a:lnTo>
                <a:lnTo>
                  <a:pt x="9337" y="51594"/>
                </a:lnTo>
                <a:cubicBezTo>
                  <a:pt x="9337" y="54119"/>
                  <a:pt x="7182" y="56284"/>
                  <a:pt x="4668" y="56284"/>
                </a:cubicBezTo>
                <a:cubicBezTo>
                  <a:pt x="1795" y="56284"/>
                  <a:pt x="0" y="54119"/>
                  <a:pt x="0" y="51594"/>
                </a:cubicBezTo>
                <a:lnTo>
                  <a:pt x="0" y="4690"/>
                </a:lnTo>
                <a:cubicBezTo>
                  <a:pt x="0" y="2165"/>
                  <a:pt x="1795" y="0"/>
                  <a:pt x="46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/>
          <p:nvPr/>
        </p:nvSpPr>
        <p:spPr>
          <a:xfrm rot="-7028">
            <a:off x="4065941" y="4361458"/>
            <a:ext cx="16245772" cy="8033180"/>
          </a:xfrm>
          <a:custGeom>
            <a:rect b="b" l="l" r="r" t="t"/>
            <a:pathLst>
              <a:path extrusionOk="0" h="21558" w="21600">
                <a:moveTo>
                  <a:pt x="0" y="0"/>
                </a:moveTo>
                <a:lnTo>
                  <a:pt x="0" y="21025"/>
                </a:lnTo>
                <a:lnTo>
                  <a:pt x="9992" y="21025"/>
                </a:lnTo>
                <a:cubicBezTo>
                  <a:pt x="10106" y="21204"/>
                  <a:pt x="10240" y="21342"/>
                  <a:pt x="10384" y="21432"/>
                </a:cubicBezTo>
                <a:cubicBezTo>
                  <a:pt x="10652" y="21600"/>
                  <a:pt x="10948" y="21600"/>
                  <a:pt x="11216" y="21432"/>
                </a:cubicBezTo>
                <a:cubicBezTo>
                  <a:pt x="11360" y="21342"/>
                  <a:pt x="11494" y="21204"/>
                  <a:pt x="11608" y="21025"/>
                </a:cubicBezTo>
                <a:lnTo>
                  <a:pt x="21600" y="21025"/>
                </a:lnTo>
                <a:lnTo>
                  <a:pt x="21600" y="0"/>
                </a:lnTo>
                <a:lnTo>
                  <a:pt x="10773" y="22"/>
                </a:lnTo>
                <a:lnTo>
                  <a:pt x="10773" y="56"/>
                </a:lnTo>
                <a:lnTo>
                  <a:pt x="0" y="0"/>
                </a:lnTo>
                <a:close/>
              </a:path>
            </a:pathLst>
          </a:custGeom>
          <a:solidFill>
            <a:srgbClr val="28452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" name="Google Shape;72;p19"/>
          <p:cNvSpPr/>
          <p:nvPr/>
        </p:nvSpPr>
        <p:spPr>
          <a:xfrm rot="-7049">
            <a:off x="4726695" y="3772761"/>
            <a:ext cx="7478800" cy="8097977"/>
          </a:xfrm>
          <a:custGeom>
            <a:rect b="b" l="l" r="r" t="t"/>
            <a:pathLst>
              <a:path extrusionOk="0" h="21430" w="21600">
                <a:moveTo>
                  <a:pt x="9720" y="103"/>
                </a:moveTo>
                <a:cubicBezTo>
                  <a:pt x="6438" y="-170"/>
                  <a:pt x="3115" y="101"/>
                  <a:pt x="0" y="898"/>
                </a:cubicBezTo>
                <a:lnTo>
                  <a:pt x="0" y="21417"/>
                </a:lnTo>
                <a:cubicBezTo>
                  <a:pt x="3493" y="20616"/>
                  <a:pt x="7135" y="20210"/>
                  <a:pt x="10797" y="20212"/>
                </a:cubicBezTo>
                <a:cubicBezTo>
                  <a:pt x="14463" y="20214"/>
                  <a:pt x="18106" y="20625"/>
                  <a:pt x="21600" y="21430"/>
                </a:cubicBezTo>
                <a:lnTo>
                  <a:pt x="21600" y="3909"/>
                </a:lnTo>
                <a:cubicBezTo>
                  <a:pt x="18261" y="1797"/>
                  <a:pt x="14119" y="468"/>
                  <a:pt x="9720" y="103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" name="Google Shape;73;p19"/>
          <p:cNvSpPr/>
          <p:nvPr/>
        </p:nvSpPr>
        <p:spPr>
          <a:xfrm rot="-7036">
            <a:off x="5362569" y="3086467"/>
            <a:ext cx="6833390" cy="8783712"/>
          </a:xfrm>
          <a:custGeom>
            <a:rect b="b" l="l" r="r" t="t"/>
            <a:pathLst>
              <a:path extrusionOk="0" h="21478" w="21600">
                <a:moveTo>
                  <a:pt x="10638" y="571"/>
                </a:moveTo>
                <a:cubicBezTo>
                  <a:pt x="7162" y="43"/>
                  <a:pt x="3565" y="-122"/>
                  <a:pt x="0" y="90"/>
                </a:cubicBezTo>
                <a:lnTo>
                  <a:pt x="0" y="18815"/>
                </a:lnTo>
                <a:cubicBezTo>
                  <a:pt x="2991" y="18552"/>
                  <a:pt x="6027" y="18543"/>
                  <a:pt x="9023" y="18788"/>
                </a:cubicBezTo>
                <a:cubicBezTo>
                  <a:pt x="13470" y="19152"/>
                  <a:pt x="17749" y="20067"/>
                  <a:pt x="21600" y="21478"/>
                </a:cubicBezTo>
                <a:lnTo>
                  <a:pt x="21600" y="3710"/>
                </a:lnTo>
                <a:cubicBezTo>
                  <a:pt x="18311" y="2240"/>
                  <a:pt x="14589" y="1172"/>
                  <a:pt x="10638" y="57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19"/>
          <p:cNvSpPr/>
          <p:nvPr/>
        </p:nvSpPr>
        <p:spPr>
          <a:xfrm rot="-7047">
            <a:off x="6813888" y="2546609"/>
            <a:ext cx="5374091" cy="9308390"/>
          </a:xfrm>
          <a:custGeom>
            <a:rect b="b" l="l" r="r" t="t"/>
            <a:pathLst>
              <a:path extrusionOk="0" h="21460" w="21600">
                <a:moveTo>
                  <a:pt x="12323" y="952"/>
                </a:moveTo>
                <a:cubicBezTo>
                  <a:pt x="8456" y="171"/>
                  <a:pt x="4209" y="-140"/>
                  <a:pt x="0" y="58"/>
                </a:cubicBezTo>
                <a:lnTo>
                  <a:pt x="0" y="17713"/>
                </a:lnTo>
                <a:cubicBezTo>
                  <a:pt x="3567" y="17650"/>
                  <a:pt x="7130" y="17882"/>
                  <a:pt x="10514" y="18399"/>
                </a:cubicBezTo>
                <a:cubicBezTo>
                  <a:pt x="14663" y="19033"/>
                  <a:pt x="18450" y="20078"/>
                  <a:pt x="21600" y="21460"/>
                </a:cubicBezTo>
                <a:lnTo>
                  <a:pt x="21600" y="4273"/>
                </a:lnTo>
                <a:cubicBezTo>
                  <a:pt x="19161" y="2834"/>
                  <a:pt x="15975" y="1690"/>
                  <a:pt x="12323" y="952"/>
                </a:cubicBezTo>
                <a:close/>
              </a:path>
            </a:pathLst>
          </a:cu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" name="Google Shape;75;p19"/>
          <p:cNvSpPr/>
          <p:nvPr/>
        </p:nvSpPr>
        <p:spPr>
          <a:xfrm flipH="1" rot="-7049">
            <a:off x="12179991" y="3751609"/>
            <a:ext cx="7478800" cy="8097977"/>
          </a:xfrm>
          <a:custGeom>
            <a:rect b="b" l="l" r="r" t="t"/>
            <a:pathLst>
              <a:path extrusionOk="0" h="21430" w="21600">
                <a:moveTo>
                  <a:pt x="9720" y="103"/>
                </a:moveTo>
                <a:cubicBezTo>
                  <a:pt x="6438" y="-170"/>
                  <a:pt x="3115" y="101"/>
                  <a:pt x="0" y="898"/>
                </a:cubicBezTo>
                <a:lnTo>
                  <a:pt x="0" y="21417"/>
                </a:lnTo>
                <a:cubicBezTo>
                  <a:pt x="3493" y="20616"/>
                  <a:pt x="7135" y="20210"/>
                  <a:pt x="10797" y="20212"/>
                </a:cubicBezTo>
                <a:cubicBezTo>
                  <a:pt x="14463" y="20214"/>
                  <a:pt x="18106" y="20625"/>
                  <a:pt x="21600" y="21430"/>
                </a:cubicBezTo>
                <a:lnTo>
                  <a:pt x="21600" y="3909"/>
                </a:lnTo>
                <a:cubicBezTo>
                  <a:pt x="18261" y="1797"/>
                  <a:pt x="14119" y="468"/>
                  <a:pt x="9720" y="103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" name="Google Shape;76;p19"/>
          <p:cNvSpPr/>
          <p:nvPr/>
        </p:nvSpPr>
        <p:spPr>
          <a:xfrm flipH="1" rot="-7036">
            <a:off x="12170485" y="3066603"/>
            <a:ext cx="6833390" cy="8783712"/>
          </a:xfrm>
          <a:custGeom>
            <a:rect b="b" l="l" r="r" t="t"/>
            <a:pathLst>
              <a:path extrusionOk="0" h="21478" w="21600">
                <a:moveTo>
                  <a:pt x="10638" y="571"/>
                </a:moveTo>
                <a:cubicBezTo>
                  <a:pt x="7162" y="43"/>
                  <a:pt x="3565" y="-122"/>
                  <a:pt x="0" y="90"/>
                </a:cubicBezTo>
                <a:lnTo>
                  <a:pt x="0" y="18815"/>
                </a:lnTo>
                <a:cubicBezTo>
                  <a:pt x="2991" y="18552"/>
                  <a:pt x="6027" y="18543"/>
                  <a:pt x="9023" y="18788"/>
                </a:cubicBezTo>
                <a:cubicBezTo>
                  <a:pt x="13470" y="19152"/>
                  <a:pt x="17749" y="20067"/>
                  <a:pt x="21600" y="21478"/>
                </a:cubicBezTo>
                <a:lnTo>
                  <a:pt x="21600" y="3710"/>
                </a:lnTo>
                <a:cubicBezTo>
                  <a:pt x="18311" y="2240"/>
                  <a:pt x="14589" y="1172"/>
                  <a:pt x="10638" y="57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" name="Google Shape;77;p19"/>
          <p:cNvSpPr/>
          <p:nvPr/>
        </p:nvSpPr>
        <p:spPr>
          <a:xfrm flipH="1" rot="-6945">
            <a:off x="12151017" y="2532748"/>
            <a:ext cx="5345849" cy="9291244"/>
          </a:xfrm>
          <a:custGeom>
            <a:rect b="b" l="l" r="r" t="t"/>
            <a:pathLst>
              <a:path extrusionOk="0" h="21468" w="21600">
                <a:moveTo>
                  <a:pt x="12326" y="947"/>
                </a:moveTo>
                <a:cubicBezTo>
                  <a:pt x="8449" y="179"/>
                  <a:pt x="4209" y="-132"/>
                  <a:pt x="0" y="51"/>
                </a:cubicBezTo>
                <a:lnTo>
                  <a:pt x="0" y="17745"/>
                </a:lnTo>
                <a:cubicBezTo>
                  <a:pt x="3568" y="17684"/>
                  <a:pt x="7130" y="17917"/>
                  <a:pt x="10516" y="18433"/>
                </a:cubicBezTo>
                <a:cubicBezTo>
                  <a:pt x="14648" y="19062"/>
                  <a:pt x="18425" y="20099"/>
                  <a:pt x="21579" y="21468"/>
                </a:cubicBezTo>
                <a:lnTo>
                  <a:pt x="21600" y="4145"/>
                </a:lnTo>
                <a:cubicBezTo>
                  <a:pt x="19108" y="2760"/>
                  <a:pt x="15931" y="1661"/>
                  <a:pt x="12326" y="947"/>
                </a:cubicBezTo>
                <a:close/>
              </a:path>
            </a:pathLst>
          </a:cu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" name="Google Shape;78;p19"/>
          <p:cNvSpPr/>
          <p:nvPr/>
        </p:nvSpPr>
        <p:spPr>
          <a:xfrm rot="108490">
            <a:off x="10362831" y="11521745"/>
            <a:ext cx="1069625" cy="1939788"/>
          </a:xfrm>
          <a:custGeom>
            <a:rect b="b" l="l" r="r" t="t"/>
            <a:pathLst>
              <a:path extrusionOk="0" h="21600" w="21600">
                <a:moveTo>
                  <a:pt x="82" y="0"/>
                </a:moveTo>
                <a:lnTo>
                  <a:pt x="0" y="21600"/>
                </a:lnTo>
                <a:lnTo>
                  <a:pt x="10775" y="18739"/>
                </a:lnTo>
                <a:lnTo>
                  <a:pt x="21550" y="21600"/>
                </a:lnTo>
                <a:lnTo>
                  <a:pt x="21600" y="1754"/>
                </a:lnTo>
                <a:cubicBezTo>
                  <a:pt x="18073" y="1261"/>
                  <a:pt x="14478" y="867"/>
                  <a:pt x="10836" y="572"/>
                </a:cubicBezTo>
                <a:cubicBezTo>
                  <a:pt x="7282" y="285"/>
                  <a:pt x="3690" y="94"/>
                  <a:pt x="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19"/>
          <p:cNvSpPr txBox="1"/>
          <p:nvPr/>
        </p:nvSpPr>
        <p:spPr>
          <a:xfrm rot="-119">
            <a:off x="7990550" y="4229975"/>
            <a:ext cx="8686200" cy="54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Golf</a:t>
            </a:r>
            <a:r>
              <a:rPr b="1" i="0" lang="en-US" sz="3100" u="none" cap="none" strike="noStrike">
                <a:solidFill>
                  <a:srgbClr val="66427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n.m.</a:t>
            </a:r>
            <a:endParaRPr b="1" i="1" sz="3100" u="none" cap="none" strike="noStrike">
              <a:solidFill>
                <a:srgbClr val="66427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1" sz="3100" u="none" cap="none" strike="noStrike">
              <a:solidFill>
                <a:srgbClr val="66427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i="1" lang="en-US" sz="2800">
                <a:solidFill>
                  <a:srgbClr val="412A4F"/>
                </a:solidFill>
                <a:latin typeface="Nunito"/>
                <a:ea typeface="Nunito"/>
                <a:cs typeface="Nunito"/>
                <a:sym typeface="Nunito"/>
              </a:rPr>
              <a:t>Le golf est un sport de précision se jouant en plein air, qui consiste à envoyer une balle dans un trou à l'aide de bâtons spécialement </a:t>
            </a:r>
            <a:r>
              <a:rPr i="1" lang="en-US" sz="2800">
                <a:solidFill>
                  <a:srgbClr val="412A4F"/>
                </a:solidFill>
                <a:latin typeface="Nunito"/>
                <a:ea typeface="Nunito"/>
                <a:cs typeface="Nunito"/>
                <a:sym typeface="Nunito"/>
              </a:rPr>
              <a:t>conçus à cet effet</a:t>
            </a:r>
            <a:r>
              <a:rPr i="1" lang="en-US" sz="2800">
                <a:solidFill>
                  <a:srgbClr val="412A4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i="1" sz="1200">
              <a:solidFill>
                <a:srgbClr val="412A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i="1" sz="1200">
              <a:solidFill>
                <a:srgbClr val="412A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i="1" lang="en-US" sz="2800">
                <a:solidFill>
                  <a:srgbClr val="412A4F"/>
                </a:solidFill>
                <a:latin typeface="Nunito"/>
                <a:ea typeface="Nunito"/>
                <a:cs typeface="Nunito"/>
                <a:sym typeface="Nunito"/>
              </a:rPr>
              <a:t>Le but du jeu consiste à effectuer, sur un parcours défini, le moins de coups possible. </a:t>
            </a:r>
            <a:endParaRPr i="1" sz="2800">
              <a:solidFill>
                <a:srgbClr val="412A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i="1" sz="1200">
              <a:solidFill>
                <a:srgbClr val="412A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i="1" lang="en-US" sz="2800">
                <a:solidFill>
                  <a:srgbClr val="412A4F"/>
                </a:solidFill>
                <a:latin typeface="Nunito"/>
                <a:ea typeface="Nunito"/>
                <a:cs typeface="Nunito"/>
                <a:sym typeface="Nunito"/>
              </a:rPr>
              <a:t>Précision, endurance, technicité, concentration sont des qualités primordiales pour cette activité.</a:t>
            </a:r>
            <a:endParaRPr i="1" sz="2800">
              <a:solidFill>
                <a:srgbClr val="412A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i="1" sz="2800">
              <a:solidFill>
                <a:srgbClr val="412A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7200300" y="612375"/>
            <a:ext cx="10266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lang="en-US" sz="6700">
                <a:latin typeface="Nunito"/>
                <a:ea typeface="Nunito"/>
                <a:cs typeface="Nunito"/>
                <a:sym typeface="Nunito"/>
              </a:rPr>
              <a:t>Le Golf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0979550" y="1771638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Définition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2" name="Google Shape;82;p19"/>
          <p:cNvCxnSpPr/>
          <p:nvPr/>
        </p:nvCxnSpPr>
        <p:spPr>
          <a:xfrm rot="10800000">
            <a:off x="12071575" y="4430225"/>
            <a:ext cx="232200" cy="7389900"/>
          </a:xfrm>
          <a:prstGeom prst="straightConnector1">
            <a:avLst/>
          </a:prstGeom>
          <a:noFill/>
          <a:ln cap="flat" cmpd="sng" w="9525">
            <a:solidFill>
              <a:srgbClr val="DBDB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"/>
          <p:cNvSpPr txBox="1"/>
          <p:nvPr/>
        </p:nvSpPr>
        <p:spPr>
          <a:xfrm>
            <a:off x="7660825" y="3098850"/>
            <a:ext cx="150339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Journal de bord</a:t>
            </a:r>
            <a:endParaRPr b="1" i="1" sz="40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1" sz="40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Commentez vos décisions et les résultats obtenus.</a:t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6" name="Google Shape;536;p37"/>
          <p:cNvSpPr/>
          <p:nvPr/>
        </p:nvSpPr>
        <p:spPr>
          <a:xfrm>
            <a:off x="2100720" y="4172958"/>
            <a:ext cx="3458022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7" name="Google Shape;537;p37"/>
          <p:cNvSpPr/>
          <p:nvPr/>
        </p:nvSpPr>
        <p:spPr>
          <a:xfrm>
            <a:off x="2914097" y="4938882"/>
            <a:ext cx="1830482" cy="1726120"/>
          </a:xfrm>
          <a:custGeom>
            <a:rect b="b" l="l" r="r" t="t"/>
            <a:pathLst>
              <a:path extrusionOk="0" h="309202" w="309203">
                <a:moveTo>
                  <a:pt x="9719" y="281813"/>
                </a:moveTo>
                <a:lnTo>
                  <a:pt x="9719" y="290102"/>
                </a:lnTo>
                <a:cubicBezTo>
                  <a:pt x="9719" y="295508"/>
                  <a:pt x="13678" y="299832"/>
                  <a:pt x="19078" y="299832"/>
                </a:cubicBezTo>
                <a:lnTo>
                  <a:pt x="290125" y="299832"/>
                </a:lnTo>
                <a:cubicBezTo>
                  <a:pt x="295525" y="299832"/>
                  <a:pt x="299484" y="295508"/>
                  <a:pt x="299484" y="290102"/>
                </a:cubicBezTo>
                <a:lnTo>
                  <a:pt x="299484" y="281813"/>
                </a:lnTo>
                <a:lnTo>
                  <a:pt x="9719" y="281813"/>
                </a:lnTo>
                <a:close/>
                <a:moveTo>
                  <a:pt x="30596" y="240370"/>
                </a:moveTo>
                <a:lnTo>
                  <a:pt x="12958" y="272444"/>
                </a:lnTo>
                <a:lnTo>
                  <a:pt x="296245" y="272444"/>
                </a:lnTo>
                <a:lnTo>
                  <a:pt x="278607" y="240370"/>
                </a:lnTo>
                <a:lnTo>
                  <a:pt x="241531" y="240370"/>
                </a:lnTo>
                <a:lnTo>
                  <a:pt x="200136" y="240370"/>
                </a:lnTo>
                <a:lnTo>
                  <a:pt x="109067" y="240370"/>
                </a:lnTo>
                <a:lnTo>
                  <a:pt x="68032" y="240370"/>
                </a:lnTo>
                <a:lnTo>
                  <a:pt x="30596" y="240370"/>
                </a:lnTo>
                <a:close/>
                <a:moveTo>
                  <a:pt x="100248" y="200025"/>
                </a:moveTo>
                <a:lnTo>
                  <a:pt x="164865" y="200025"/>
                </a:lnTo>
                <a:cubicBezTo>
                  <a:pt x="167364" y="200025"/>
                  <a:pt x="169506" y="201789"/>
                  <a:pt x="169506" y="204611"/>
                </a:cubicBezTo>
                <a:cubicBezTo>
                  <a:pt x="169506" y="207081"/>
                  <a:pt x="167364" y="209197"/>
                  <a:pt x="164865" y="209197"/>
                </a:cubicBezTo>
                <a:lnTo>
                  <a:pt x="100248" y="209197"/>
                </a:lnTo>
                <a:cubicBezTo>
                  <a:pt x="97392" y="209197"/>
                  <a:pt x="95250" y="207081"/>
                  <a:pt x="95250" y="204611"/>
                </a:cubicBezTo>
                <a:cubicBezTo>
                  <a:pt x="95250" y="201789"/>
                  <a:pt x="97392" y="200025"/>
                  <a:pt x="100248" y="200025"/>
                </a:cubicBezTo>
                <a:close/>
                <a:moveTo>
                  <a:pt x="100250" y="166687"/>
                </a:moveTo>
                <a:lnTo>
                  <a:pt x="147399" y="166687"/>
                </a:lnTo>
                <a:cubicBezTo>
                  <a:pt x="149900" y="166687"/>
                  <a:pt x="152043" y="168728"/>
                  <a:pt x="152043" y="171450"/>
                </a:cubicBezTo>
                <a:cubicBezTo>
                  <a:pt x="152043" y="173831"/>
                  <a:pt x="149900" y="175872"/>
                  <a:pt x="147399" y="175872"/>
                </a:cubicBezTo>
                <a:lnTo>
                  <a:pt x="100250" y="175872"/>
                </a:lnTo>
                <a:cubicBezTo>
                  <a:pt x="97393" y="175872"/>
                  <a:pt x="95250" y="173831"/>
                  <a:pt x="95250" y="171450"/>
                </a:cubicBezTo>
                <a:cubicBezTo>
                  <a:pt x="95250" y="168728"/>
                  <a:pt x="97393" y="166687"/>
                  <a:pt x="100250" y="166687"/>
                </a:cubicBezTo>
                <a:close/>
                <a:moveTo>
                  <a:pt x="100314" y="133350"/>
                </a:moveTo>
                <a:lnTo>
                  <a:pt x="147336" y="133350"/>
                </a:lnTo>
                <a:cubicBezTo>
                  <a:pt x="149868" y="133350"/>
                  <a:pt x="152038" y="135391"/>
                  <a:pt x="152038" y="137773"/>
                </a:cubicBezTo>
                <a:cubicBezTo>
                  <a:pt x="152038" y="140494"/>
                  <a:pt x="149868" y="142535"/>
                  <a:pt x="147336" y="142535"/>
                </a:cubicBezTo>
                <a:lnTo>
                  <a:pt x="100314" y="142535"/>
                </a:lnTo>
                <a:cubicBezTo>
                  <a:pt x="97420" y="142535"/>
                  <a:pt x="95250" y="140494"/>
                  <a:pt x="95250" y="137773"/>
                </a:cubicBezTo>
                <a:cubicBezTo>
                  <a:pt x="95250" y="135391"/>
                  <a:pt x="97420" y="133350"/>
                  <a:pt x="100314" y="133350"/>
                </a:cubicBezTo>
                <a:close/>
                <a:moveTo>
                  <a:pt x="174464" y="111009"/>
                </a:moveTo>
                <a:lnTo>
                  <a:pt x="174464" y="168182"/>
                </a:lnTo>
                <a:lnTo>
                  <a:pt x="185989" y="168182"/>
                </a:lnTo>
                <a:cubicBezTo>
                  <a:pt x="188510" y="168182"/>
                  <a:pt x="190671" y="170353"/>
                  <a:pt x="190671" y="173248"/>
                </a:cubicBezTo>
                <a:lnTo>
                  <a:pt x="190671" y="185913"/>
                </a:lnTo>
                <a:lnTo>
                  <a:pt x="214080" y="169267"/>
                </a:lnTo>
                <a:cubicBezTo>
                  <a:pt x="214801" y="168906"/>
                  <a:pt x="215521" y="168182"/>
                  <a:pt x="216601" y="168182"/>
                </a:cubicBezTo>
                <a:lnTo>
                  <a:pt x="276026" y="168182"/>
                </a:lnTo>
                <a:lnTo>
                  <a:pt x="276026" y="111009"/>
                </a:lnTo>
                <a:lnTo>
                  <a:pt x="174464" y="111009"/>
                </a:lnTo>
                <a:close/>
                <a:moveTo>
                  <a:pt x="169782" y="101600"/>
                </a:moveTo>
                <a:lnTo>
                  <a:pt x="280708" y="101600"/>
                </a:lnTo>
                <a:cubicBezTo>
                  <a:pt x="283229" y="101600"/>
                  <a:pt x="285390" y="103771"/>
                  <a:pt x="285390" y="106304"/>
                </a:cubicBezTo>
                <a:lnTo>
                  <a:pt x="285390" y="173248"/>
                </a:lnTo>
                <a:cubicBezTo>
                  <a:pt x="285390" y="175781"/>
                  <a:pt x="283229" y="177952"/>
                  <a:pt x="280708" y="177952"/>
                </a:cubicBezTo>
                <a:lnTo>
                  <a:pt x="218042" y="177952"/>
                </a:lnTo>
                <a:lnTo>
                  <a:pt x="188870" y="198578"/>
                </a:lnTo>
                <a:cubicBezTo>
                  <a:pt x="187790" y="199302"/>
                  <a:pt x="186709" y="199663"/>
                  <a:pt x="185989" y="199663"/>
                </a:cubicBezTo>
                <a:cubicBezTo>
                  <a:pt x="185268" y="199663"/>
                  <a:pt x="184548" y="199663"/>
                  <a:pt x="183828" y="199302"/>
                </a:cubicBezTo>
                <a:cubicBezTo>
                  <a:pt x="182027" y="198216"/>
                  <a:pt x="181307" y="196769"/>
                  <a:pt x="181307" y="194959"/>
                </a:cubicBezTo>
                <a:lnTo>
                  <a:pt x="181307" y="177952"/>
                </a:lnTo>
                <a:lnTo>
                  <a:pt x="169782" y="177952"/>
                </a:lnTo>
                <a:cubicBezTo>
                  <a:pt x="167261" y="177952"/>
                  <a:pt x="165100" y="175781"/>
                  <a:pt x="165100" y="173248"/>
                </a:cubicBezTo>
                <a:lnTo>
                  <a:pt x="165100" y="106304"/>
                </a:lnTo>
                <a:cubicBezTo>
                  <a:pt x="165100" y="103771"/>
                  <a:pt x="167261" y="101600"/>
                  <a:pt x="169782" y="101600"/>
                </a:cubicBezTo>
                <a:close/>
                <a:moveTo>
                  <a:pt x="100264" y="101600"/>
                </a:moveTo>
                <a:lnTo>
                  <a:pt x="148974" y="101600"/>
                </a:lnTo>
                <a:cubicBezTo>
                  <a:pt x="151481" y="101600"/>
                  <a:pt x="153630" y="103717"/>
                  <a:pt x="153630" y="106186"/>
                </a:cubicBezTo>
                <a:cubicBezTo>
                  <a:pt x="153630" y="108656"/>
                  <a:pt x="151481" y="110772"/>
                  <a:pt x="148974" y="110772"/>
                </a:cubicBezTo>
                <a:lnTo>
                  <a:pt x="100264" y="110772"/>
                </a:lnTo>
                <a:cubicBezTo>
                  <a:pt x="97399" y="110772"/>
                  <a:pt x="95250" y="108656"/>
                  <a:pt x="95250" y="106186"/>
                </a:cubicBezTo>
                <a:cubicBezTo>
                  <a:pt x="95250" y="103717"/>
                  <a:pt x="97399" y="101600"/>
                  <a:pt x="100264" y="101600"/>
                </a:cubicBezTo>
                <a:close/>
                <a:moveTo>
                  <a:pt x="150721" y="68262"/>
                </a:moveTo>
                <a:lnTo>
                  <a:pt x="209643" y="68262"/>
                </a:lnTo>
                <a:cubicBezTo>
                  <a:pt x="212157" y="68262"/>
                  <a:pt x="213954" y="70378"/>
                  <a:pt x="213954" y="72848"/>
                </a:cubicBezTo>
                <a:cubicBezTo>
                  <a:pt x="213954" y="75317"/>
                  <a:pt x="212157" y="77434"/>
                  <a:pt x="209643" y="77434"/>
                </a:cubicBezTo>
                <a:lnTo>
                  <a:pt x="150721" y="77434"/>
                </a:lnTo>
                <a:cubicBezTo>
                  <a:pt x="148206" y="77434"/>
                  <a:pt x="146050" y="75317"/>
                  <a:pt x="146050" y="72848"/>
                </a:cubicBezTo>
                <a:cubicBezTo>
                  <a:pt x="146050" y="70378"/>
                  <a:pt x="148206" y="68262"/>
                  <a:pt x="150721" y="68262"/>
                </a:cubicBezTo>
                <a:close/>
                <a:moveTo>
                  <a:pt x="100301" y="68262"/>
                </a:moveTo>
                <a:lnTo>
                  <a:pt x="129887" y="68262"/>
                </a:lnTo>
                <a:cubicBezTo>
                  <a:pt x="132412" y="68262"/>
                  <a:pt x="134577" y="70378"/>
                  <a:pt x="134577" y="72848"/>
                </a:cubicBezTo>
                <a:cubicBezTo>
                  <a:pt x="134577" y="75317"/>
                  <a:pt x="132412" y="77434"/>
                  <a:pt x="129887" y="77434"/>
                </a:cubicBezTo>
                <a:lnTo>
                  <a:pt x="100301" y="77434"/>
                </a:lnTo>
                <a:cubicBezTo>
                  <a:pt x="97415" y="77434"/>
                  <a:pt x="95250" y="75317"/>
                  <a:pt x="95250" y="72848"/>
                </a:cubicBezTo>
                <a:cubicBezTo>
                  <a:pt x="95250" y="70378"/>
                  <a:pt x="97415" y="68262"/>
                  <a:pt x="100301" y="68262"/>
                </a:cubicBezTo>
                <a:close/>
                <a:moveTo>
                  <a:pt x="263319" y="47625"/>
                </a:moveTo>
                <a:lnTo>
                  <a:pt x="266123" y="47625"/>
                </a:lnTo>
                <a:cubicBezTo>
                  <a:pt x="276638" y="47625"/>
                  <a:pt x="285400" y="56676"/>
                  <a:pt x="285400" y="67176"/>
                </a:cubicBezTo>
                <a:lnTo>
                  <a:pt x="285400" y="83831"/>
                </a:lnTo>
                <a:cubicBezTo>
                  <a:pt x="285400" y="86365"/>
                  <a:pt x="283297" y="88538"/>
                  <a:pt x="280843" y="88538"/>
                </a:cubicBezTo>
                <a:cubicBezTo>
                  <a:pt x="278390" y="88538"/>
                  <a:pt x="276287" y="86365"/>
                  <a:pt x="276287" y="83831"/>
                </a:cubicBezTo>
                <a:lnTo>
                  <a:pt x="276287" y="67176"/>
                </a:lnTo>
                <a:cubicBezTo>
                  <a:pt x="276287" y="61745"/>
                  <a:pt x="271731" y="57400"/>
                  <a:pt x="266123" y="57400"/>
                </a:cubicBezTo>
                <a:lnTo>
                  <a:pt x="263319" y="57400"/>
                </a:lnTo>
                <a:cubicBezTo>
                  <a:pt x="260866" y="57400"/>
                  <a:pt x="258763" y="55228"/>
                  <a:pt x="258763" y="52694"/>
                </a:cubicBezTo>
                <a:cubicBezTo>
                  <a:pt x="258763" y="49797"/>
                  <a:pt x="260866" y="47625"/>
                  <a:pt x="263319" y="47625"/>
                </a:cubicBezTo>
                <a:close/>
                <a:moveTo>
                  <a:pt x="100284" y="34925"/>
                </a:moveTo>
                <a:lnTo>
                  <a:pt x="155303" y="34925"/>
                </a:lnTo>
                <a:cubicBezTo>
                  <a:pt x="157821" y="34925"/>
                  <a:pt x="159978" y="37041"/>
                  <a:pt x="159978" y="39511"/>
                </a:cubicBezTo>
                <a:cubicBezTo>
                  <a:pt x="159978" y="41980"/>
                  <a:pt x="157821" y="44097"/>
                  <a:pt x="155303" y="44097"/>
                </a:cubicBezTo>
                <a:lnTo>
                  <a:pt x="100284" y="44097"/>
                </a:lnTo>
                <a:cubicBezTo>
                  <a:pt x="97407" y="44097"/>
                  <a:pt x="95250" y="41980"/>
                  <a:pt x="95250" y="39511"/>
                </a:cubicBezTo>
                <a:cubicBezTo>
                  <a:pt x="95250" y="37041"/>
                  <a:pt x="97407" y="34925"/>
                  <a:pt x="100284" y="34925"/>
                </a:cubicBezTo>
                <a:close/>
                <a:moveTo>
                  <a:pt x="211655" y="15856"/>
                </a:moveTo>
                <a:lnTo>
                  <a:pt x="211655" y="34235"/>
                </a:lnTo>
                <a:lnTo>
                  <a:pt x="230013" y="34235"/>
                </a:lnTo>
                <a:lnTo>
                  <a:pt x="221014" y="25226"/>
                </a:lnTo>
                <a:lnTo>
                  <a:pt x="211655" y="15856"/>
                </a:lnTo>
                <a:close/>
                <a:moveTo>
                  <a:pt x="68032" y="0"/>
                </a:moveTo>
                <a:lnTo>
                  <a:pt x="206975" y="0"/>
                </a:lnTo>
                <a:cubicBezTo>
                  <a:pt x="207335" y="0"/>
                  <a:pt x="207335" y="0"/>
                  <a:pt x="207335" y="0"/>
                </a:cubicBezTo>
                <a:cubicBezTo>
                  <a:pt x="207695" y="0"/>
                  <a:pt x="208055" y="0"/>
                  <a:pt x="208415" y="360"/>
                </a:cubicBezTo>
                <a:cubicBezTo>
                  <a:pt x="208415" y="360"/>
                  <a:pt x="208775" y="360"/>
                  <a:pt x="209135" y="360"/>
                </a:cubicBezTo>
                <a:cubicBezTo>
                  <a:pt x="209495" y="720"/>
                  <a:pt x="209855" y="1081"/>
                  <a:pt x="210215" y="1441"/>
                </a:cubicBezTo>
                <a:lnTo>
                  <a:pt x="244771" y="35677"/>
                </a:lnTo>
                <a:cubicBezTo>
                  <a:pt x="245131" y="36398"/>
                  <a:pt x="245491" y="36758"/>
                  <a:pt x="245491" y="37118"/>
                </a:cubicBezTo>
                <a:cubicBezTo>
                  <a:pt x="245851" y="37479"/>
                  <a:pt x="245851" y="37479"/>
                  <a:pt x="245851" y="37839"/>
                </a:cubicBezTo>
                <a:cubicBezTo>
                  <a:pt x="246211" y="37839"/>
                  <a:pt x="246211" y="38199"/>
                  <a:pt x="246211" y="38920"/>
                </a:cubicBezTo>
                <a:cubicBezTo>
                  <a:pt x="246211" y="38920"/>
                  <a:pt x="246211" y="38920"/>
                  <a:pt x="246211" y="39281"/>
                </a:cubicBezTo>
                <a:lnTo>
                  <a:pt x="246211" y="83246"/>
                </a:lnTo>
                <a:cubicBezTo>
                  <a:pt x="246211" y="85769"/>
                  <a:pt x="244051" y="87931"/>
                  <a:pt x="241531" y="87931"/>
                </a:cubicBezTo>
                <a:cubicBezTo>
                  <a:pt x="239012" y="87931"/>
                  <a:pt x="236852" y="85769"/>
                  <a:pt x="236852" y="83246"/>
                </a:cubicBezTo>
                <a:lnTo>
                  <a:pt x="236852" y="43965"/>
                </a:lnTo>
                <a:lnTo>
                  <a:pt x="206975" y="43965"/>
                </a:lnTo>
                <a:cubicBezTo>
                  <a:pt x="204456" y="43965"/>
                  <a:pt x="202296" y="41803"/>
                  <a:pt x="202296" y="39281"/>
                </a:cubicBezTo>
                <a:lnTo>
                  <a:pt x="202296" y="9369"/>
                </a:lnTo>
                <a:lnTo>
                  <a:pt x="72351" y="9369"/>
                </a:lnTo>
                <a:lnTo>
                  <a:pt x="72351" y="231001"/>
                </a:lnTo>
                <a:lnTo>
                  <a:pt x="109067" y="231001"/>
                </a:lnTo>
                <a:lnTo>
                  <a:pt x="200136" y="231001"/>
                </a:lnTo>
                <a:lnTo>
                  <a:pt x="236852" y="231001"/>
                </a:lnTo>
                <a:lnTo>
                  <a:pt x="236852" y="195323"/>
                </a:lnTo>
                <a:cubicBezTo>
                  <a:pt x="236852" y="192440"/>
                  <a:pt x="239012" y="190639"/>
                  <a:pt x="241531" y="190639"/>
                </a:cubicBezTo>
                <a:cubicBezTo>
                  <a:pt x="244051" y="190639"/>
                  <a:pt x="246211" y="192440"/>
                  <a:pt x="246211" y="195323"/>
                </a:cubicBezTo>
                <a:lnTo>
                  <a:pt x="246211" y="231001"/>
                </a:lnTo>
                <a:lnTo>
                  <a:pt x="276807" y="231001"/>
                </a:lnTo>
                <a:lnTo>
                  <a:pt x="276807" y="195323"/>
                </a:lnTo>
                <a:cubicBezTo>
                  <a:pt x="276807" y="192440"/>
                  <a:pt x="278967" y="190639"/>
                  <a:pt x="281486" y="190639"/>
                </a:cubicBezTo>
                <a:cubicBezTo>
                  <a:pt x="284006" y="190639"/>
                  <a:pt x="286166" y="192440"/>
                  <a:pt x="286166" y="195323"/>
                </a:cubicBezTo>
                <a:lnTo>
                  <a:pt x="286166" y="234244"/>
                </a:lnTo>
                <a:lnTo>
                  <a:pt x="308483" y="274966"/>
                </a:lnTo>
                <a:cubicBezTo>
                  <a:pt x="308483" y="274966"/>
                  <a:pt x="308483" y="274966"/>
                  <a:pt x="308483" y="275327"/>
                </a:cubicBezTo>
                <a:cubicBezTo>
                  <a:pt x="308843" y="275327"/>
                  <a:pt x="308843" y="275327"/>
                  <a:pt x="308843" y="275687"/>
                </a:cubicBezTo>
                <a:cubicBezTo>
                  <a:pt x="308843" y="276047"/>
                  <a:pt x="308843" y="276408"/>
                  <a:pt x="309203" y="277128"/>
                </a:cubicBezTo>
                <a:lnTo>
                  <a:pt x="309203" y="290102"/>
                </a:lnTo>
                <a:cubicBezTo>
                  <a:pt x="309203" y="300553"/>
                  <a:pt x="300564" y="309202"/>
                  <a:pt x="290125" y="309202"/>
                </a:cubicBezTo>
                <a:lnTo>
                  <a:pt x="19078" y="309202"/>
                </a:lnTo>
                <a:cubicBezTo>
                  <a:pt x="8639" y="309202"/>
                  <a:pt x="0" y="300553"/>
                  <a:pt x="0" y="290102"/>
                </a:cubicBezTo>
                <a:lnTo>
                  <a:pt x="0" y="277128"/>
                </a:lnTo>
                <a:cubicBezTo>
                  <a:pt x="0" y="276408"/>
                  <a:pt x="360" y="276047"/>
                  <a:pt x="720" y="275687"/>
                </a:cubicBezTo>
                <a:cubicBezTo>
                  <a:pt x="720" y="275327"/>
                  <a:pt x="720" y="275327"/>
                  <a:pt x="720" y="275327"/>
                </a:cubicBezTo>
                <a:cubicBezTo>
                  <a:pt x="720" y="274966"/>
                  <a:pt x="720" y="274966"/>
                  <a:pt x="720" y="274966"/>
                </a:cubicBezTo>
                <a:lnTo>
                  <a:pt x="23037" y="234244"/>
                </a:lnTo>
                <a:lnTo>
                  <a:pt x="23037" y="66669"/>
                </a:lnTo>
                <a:cubicBezTo>
                  <a:pt x="23037" y="56218"/>
                  <a:pt x="32036" y="47209"/>
                  <a:pt x="42835" y="47209"/>
                </a:cubicBezTo>
                <a:lnTo>
                  <a:pt x="45714" y="47209"/>
                </a:lnTo>
                <a:cubicBezTo>
                  <a:pt x="48234" y="47209"/>
                  <a:pt x="50394" y="49371"/>
                  <a:pt x="50394" y="52254"/>
                </a:cubicBezTo>
                <a:cubicBezTo>
                  <a:pt x="50394" y="54777"/>
                  <a:pt x="48234" y="56939"/>
                  <a:pt x="45714" y="56939"/>
                </a:cubicBezTo>
                <a:lnTo>
                  <a:pt x="42835" y="56939"/>
                </a:lnTo>
                <a:cubicBezTo>
                  <a:pt x="37075" y="56939"/>
                  <a:pt x="32396" y="61263"/>
                  <a:pt x="32396" y="66669"/>
                </a:cubicBezTo>
                <a:lnTo>
                  <a:pt x="32396" y="231001"/>
                </a:lnTo>
                <a:lnTo>
                  <a:pt x="62992" y="231001"/>
                </a:lnTo>
                <a:lnTo>
                  <a:pt x="62992" y="4685"/>
                </a:lnTo>
                <a:cubicBezTo>
                  <a:pt x="62992" y="1802"/>
                  <a:pt x="65152" y="0"/>
                  <a:pt x="68032" y="0"/>
                </a:cubicBezTo>
                <a:close/>
              </a:path>
            </a:pathLst>
          </a:custGeom>
          <a:solidFill>
            <a:srgbClr val="5637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56376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8" name="Google Shape;538;p37"/>
          <p:cNvSpPr txBox="1"/>
          <p:nvPr/>
        </p:nvSpPr>
        <p:spPr>
          <a:xfrm>
            <a:off x="7663179" y="8819150"/>
            <a:ext cx="150339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Questionnaires </a:t>
            </a:r>
            <a:endParaRPr b="1" i="1" sz="40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1" sz="40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Évaluation individuelle des connaissances acquises dans la simulation.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7"/>
          <p:cNvSpPr/>
          <p:nvPr/>
        </p:nvSpPr>
        <p:spPr>
          <a:xfrm>
            <a:off x="1821950" y="3708450"/>
            <a:ext cx="4331100" cy="4163700"/>
          </a:xfrm>
          <a:prstGeom prst="ellipse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0" name="Google Shape;540;p37"/>
          <p:cNvSpPr txBox="1"/>
          <p:nvPr/>
        </p:nvSpPr>
        <p:spPr>
          <a:xfrm>
            <a:off x="1821957" y="8172409"/>
            <a:ext cx="44913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A5A5A5"/>
                </a:solidFill>
                <a:latin typeface="Nunito"/>
                <a:ea typeface="Nunito"/>
                <a:cs typeface="Nunito"/>
                <a:sym typeface="Nunito"/>
              </a:rPr>
              <a:t>ÉVALUATION</a:t>
            </a:r>
            <a:endParaRPr b="1" i="0" sz="4800" u="none" cap="none" strike="noStrike">
              <a:solidFill>
                <a:srgbClr val="A5A5A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1" name="Google Shape;541;p37"/>
          <p:cNvSpPr/>
          <p:nvPr/>
        </p:nvSpPr>
        <p:spPr>
          <a:xfrm>
            <a:off x="2203499" y="4151033"/>
            <a:ext cx="3458022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2" name="Google Shape;542;p37"/>
          <p:cNvSpPr/>
          <p:nvPr/>
        </p:nvSpPr>
        <p:spPr>
          <a:xfrm>
            <a:off x="3096184" y="4927274"/>
            <a:ext cx="1831785" cy="1726075"/>
          </a:xfrm>
          <a:custGeom>
            <a:rect b="b" l="l" r="r" t="t"/>
            <a:pathLst>
              <a:path extrusionOk="0" h="315553" w="315553">
                <a:moveTo>
                  <a:pt x="161926" y="234950"/>
                </a:moveTo>
                <a:lnTo>
                  <a:pt x="180609" y="234950"/>
                </a:lnTo>
                <a:cubicBezTo>
                  <a:pt x="183540" y="234950"/>
                  <a:pt x="185372" y="236991"/>
                  <a:pt x="185372" y="239372"/>
                </a:cubicBezTo>
                <a:cubicBezTo>
                  <a:pt x="185372" y="241754"/>
                  <a:pt x="183540" y="244135"/>
                  <a:pt x="180609" y="244135"/>
                </a:cubicBezTo>
                <a:lnTo>
                  <a:pt x="161926" y="244135"/>
                </a:lnTo>
                <a:cubicBezTo>
                  <a:pt x="159361" y="244135"/>
                  <a:pt x="157163" y="241754"/>
                  <a:pt x="157163" y="239372"/>
                </a:cubicBezTo>
                <a:cubicBezTo>
                  <a:pt x="157163" y="236991"/>
                  <a:pt x="159361" y="234950"/>
                  <a:pt x="161926" y="234950"/>
                </a:cubicBezTo>
                <a:close/>
                <a:moveTo>
                  <a:pt x="90427" y="234950"/>
                </a:moveTo>
                <a:lnTo>
                  <a:pt x="137811" y="234950"/>
                </a:lnTo>
                <a:cubicBezTo>
                  <a:pt x="140343" y="234950"/>
                  <a:pt x="142514" y="236991"/>
                  <a:pt x="142514" y="239372"/>
                </a:cubicBezTo>
                <a:cubicBezTo>
                  <a:pt x="142514" y="241754"/>
                  <a:pt x="140343" y="244135"/>
                  <a:pt x="137811" y="244135"/>
                </a:cubicBezTo>
                <a:lnTo>
                  <a:pt x="90427" y="244135"/>
                </a:lnTo>
                <a:cubicBezTo>
                  <a:pt x="87896" y="244135"/>
                  <a:pt x="85725" y="241754"/>
                  <a:pt x="85725" y="239372"/>
                </a:cubicBezTo>
                <a:cubicBezTo>
                  <a:pt x="85725" y="236991"/>
                  <a:pt x="87896" y="234950"/>
                  <a:pt x="90427" y="234950"/>
                </a:cubicBezTo>
                <a:close/>
                <a:moveTo>
                  <a:pt x="73314" y="219259"/>
                </a:moveTo>
                <a:cubicBezTo>
                  <a:pt x="75479" y="220676"/>
                  <a:pt x="75839" y="223510"/>
                  <a:pt x="74396" y="225635"/>
                </a:cubicBezTo>
                <a:lnTo>
                  <a:pt x="49862" y="258225"/>
                </a:lnTo>
                <a:cubicBezTo>
                  <a:pt x="48780" y="259287"/>
                  <a:pt x="47337" y="259996"/>
                  <a:pt x="45893" y="259996"/>
                </a:cubicBezTo>
                <a:cubicBezTo>
                  <a:pt x="44450" y="259996"/>
                  <a:pt x="43007" y="259287"/>
                  <a:pt x="41925" y="258225"/>
                </a:cubicBezTo>
                <a:lnTo>
                  <a:pt x="30018" y="242284"/>
                </a:lnTo>
                <a:cubicBezTo>
                  <a:pt x="28575" y="240159"/>
                  <a:pt x="28936" y="237325"/>
                  <a:pt x="31100" y="235908"/>
                </a:cubicBezTo>
                <a:cubicBezTo>
                  <a:pt x="33266" y="234137"/>
                  <a:pt x="36152" y="234491"/>
                  <a:pt x="37956" y="236617"/>
                </a:cubicBezTo>
                <a:lnTo>
                  <a:pt x="45893" y="247598"/>
                </a:lnTo>
                <a:lnTo>
                  <a:pt x="66820" y="219968"/>
                </a:lnTo>
                <a:cubicBezTo>
                  <a:pt x="68263" y="217842"/>
                  <a:pt x="71149" y="217488"/>
                  <a:pt x="73314" y="219259"/>
                </a:cubicBezTo>
                <a:close/>
                <a:moveTo>
                  <a:pt x="138023" y="166688"/>
                </a:moveTo>
                <a:lnTo>
                  <a:pt x="166059" y="166688"/>
                </a:lnTo>
                <a:cubicBezTo>
                  <a:pt x="168934" y="166688"/>
                  <a:pt x="171091" y="168805"/>
                  <a:pt x="171091" y="171274"/>
                </a:cubicBezTo>
                <a:cubicBezTo>
                  <a:pt x="171091" y="174096"/>
                  <a:pt x="168934" y="175860"/>
                  <a:pt x="166059" y="175860"/>
                </a:cubicBezTo>
                <a:lnTo>
                  <a:pt x="138023" y="175860"/>
                </a:lnTo>
                <a:cubicBezTo>
                  <a:pt x="135507" y="175860"/>
                  <a:pt x="133350" y="174096"/>
                  <a:pt x="133350" y="171274"/>
                </a:cubicBezTo>
                <a:cubicBezTo>
                  <a:pt x="133350" y="168805"/>
                  <a:pt x="135507" y="166688"/>
                  <a:pt x="138023" y="166688"/>
                </a:cubicBezTo>
                <a:close/>
                <a:moveTo>
                  <a:pt x="90436" y="166688"/>
                </a:moveTo>
                <a:lnTo>
                  <a:pt x="113628" y="166688"/>
                </a:lnTo>
                <a:cubicBezTo>
                  <a:pt x="116527" y="166688"/>
                  <a:pt x="118701" y="168805"/>
                  <a:pt x="118701" y="171274"/>
                </a:cubicBezTo>
                <a:cubicBezTo>
                  <a:pt x="118701" y="174096"/>
                  <a:pt x="116527" y="175860"/>
                  <a:pt x="113628" y="175860"/>
                </a:cubicBezTo>
                <a:lnTo>
                  <a:pt x="90436" y="175860"/>
                </a:lnTo>
                <a:cubicBezTo>
                  <a:pt x="87899" y="175860"/>
                  <a:pt x="85725" y="174096"/>
                  <a:pt x="85725" y="171274"/>
                </a:cubicBezTo>
                <a:cubicBezTo>
                  <a:pt x="85725" y="168805"/>
                  <a:pt x="87899" y="166688"/>
                  <a:pt x="90436" y="166688"/>
                </a:cubicBezTo>
                <a:close/>
                <a:moveTo>
                  <a:pt x="33523" y="155778"/>
                </a:moveTo>
                <a:cubicBezTo>
                  <a:pt x="35295" y="153988"/>
                  <a:pt x="38131" y="153988"/>
                  <a:pt x="40258" y="155778"/>
                </a:cubicBezTo>
                <a:lnTo>
                  <a:pt x="49830" y="165443"/>
                </a:lnTo>
                <a:lnTo>
                  <a:pt x="59401" y="155778"/>
                </a:lnTo>
                <a:cubicBezTo>
                  <a:pt x="61173" y="153988"/>
                  <a:pt x="64364" y="153988"/>
                  <a:pt x="66136" y="155778"/>
                </a:cubicBezTo>
                <a:cubicBezTo>
                  <a:pt x="67909" y="157568"/>
                  <a:pt x="67909" y="160789"/>
                  <a:pt x="66136" y="162579"/>
                </a:cubicBezTo>
                <a:lnTo>
                  <a:pt x="56565" y="172244"/>
                </a:lnTo>
                <a:lnTo>
                  <a:pt x="66136" y="181909"/>
                </a:lnTo>
                <a:cubicBezTo>
                  <a:pt x="67909" y="183699"/>
                  <a:pt x="67909" y="186563"/>
                  <a:pt x="66136" y="188710"/>
                </a:cubicBezTo>
                <a:cubicBezTo>
                  <a:pt x="65073" y="189784"/>
                  <a:pt x="64009" y="190142"/>
                  <a:pt x="62591" y="190142"/>
                </a:cubicBezTo>
                <a:cubicBezTo>
                  <a:pt x="61528" y="190142"/>
                  <a:pt x="60464" y="189784"/>
                  <a:pt x="59401" y="188710"/>
                </a:cubicBezTo>
                <a:lnTo>
                  <a:pt x="49830" y="179045"/>
                </a:lnTo>
                <a:lnTo>
                  <a:pt x="40258" y="188710"/>
                </a:lnTo>
                <a:cubicBezTo>
                  <a:pt x="39195" y="189784"/>
                  <a:pt x="38131" y="190142"/>
                  <a:pt x="36713" y="190142"/>
                </a:cubicBezTo>
                <a:cubicBezTo>
                  <a:pt x="35650" y="190142"/>
                  <a:pt x="34586" y="189784"/>
                  <a:pt x="33523" y="188710"/>
                </a:cubicBezTo>
                <a:cubicBezTo>
                  <a:pt x="31750" y="186563"/>
                  <a:pt x="31750" y="183699"/>
                  <a:pt x="33523" y="181909"/>
                </a:cubicBezTo>
                <a:lnTo>
                  <a:pt x="43094" y="172244"/>
                </a:lnTo>
                <a:lnTo>
                  <a:pt x="33523" y="162579"/>
                </a:lnTo>
                <a:cubicBezTo>
                  <a:pt x="31750" y="160789"/>
                  <a:pt x="31750" y="157568"/>
                  <a:pt x="33523" y="155778"/>
                </a:cubicBezTo>
                <a:close/>
                <a:moveTo>
                  <a:pt x="143164" y="100013"/>
                </a:moveTo>
                <a:lnTo>
                  <a:pt x="180687" y="100013"/>
                </a:lnTo>
                <a:cubicBezTo>
                  <a:pt x="183573" y="100013"/>
                  <a:pt x="185377" y="102054"/>
                  <a:pt x="185377" y="104435"/>
                </a:cubicBezTo>
                <a:cubicBezTo>
                  <a:pt x="185377" y="107157"/>
                  <a:pt x="183573" y="109198"/>
                  <a:pt x="180687" y="109198"/>
                </a:cubicBezTo>
                <a:lnTo>
                  <a:pt x="143164" y="109198"/>
                </a:lnTo>
                <a:cubicBezTo>
                  <a:pt x="140278" y="109198"/>
                  <a:pt x="138113" y="107157"/>
                  <a:pt x="138113" y="104435"/>
                </a:cubicBezTo>
                <a:cubicBezTo>
                  <a:pt x="138113" y="102054"/>
                  <a:pt x="140278" y="100013"/>
                  <a:pt x="143164" y="100013"/>
                </a:cubicBezTo>
                <a:close/>
                <a:moveTo>
                  <a:pt x="90442" y="100013"/>
                </a:moveTo>
                <a:lnTo>
                  <a:pt x="118745" y="100013"/>
                </a:lnTo>
                <a:cubicBezTo>
                  <a:pt x="121285" y="100013"/>
                  <a:pt x="123462" y="102054"/>
                  <a:pt x="123462" y="104435"/>
                </a:cubicBezTo>
                <a:cubicBezTo>
                  <a:pt x="123462" y="107157"/>
                  <a:pt x="121285" y="109198"/>
                  <a:pt x="118745" y="109198"/>
                </a:cubicBezTo>
                <a:lnTo>
                  <a:pt x="90442" y="109198"/>
                </a:lnTo>
                <a:cubicBezTo>
                  <a:pt x="87902" y="109198"/>
                  <a:pt x="85725" y="107157"/>
                  <a:pt x="85725" y="104435"/>
                </a:cubicBezTo>
                <a:cubicBezTo>
                  <a:pt x="85725" y="102054"/>
                  <a:pt x="87902" y="100013"/>
                  <a:pt x="90442" y="100013"/>
                </a:cubicBezTo>
                <a:close/>
                <a:moveTo>
                  <a:pt x="73314" y="85555"/>
                </a:moveTo>
                <a:cubicBezTo>
                  <a:pt x="75479" y="86972"/>
                  <a:pt x="75839" y="90160"/>
                  <a:pt x="74396" y="92285"/>
                </a:cubicBezTo>
                <a:lnTo>
                  <a:pt x="49862" y="124520"/>
                </a:lnTo>
                <a:cubicBezTo>
                  <a:pt x="48780" y="125583"/>
                  <a:pt x="47337" y="126646"/>
                  <a:pt x="45893" y="126646"/>
                </a:cubicBezTo>
                <a:cubicBezTo>
                  <a:pt x="44450" y="126646"/>
                  <a:pt x="43007" y="125583"/>
                  <a:pt x="41925" y="124520"/>
                </a:cubicBezTo>
                <a:lnTo>
                  <a:pt x="30018" y="108934"/>
                </a:lnTo>
                <a:cubicBezTo>
                  <a:pt x="28575" y="106809"/>
                  <a:pt x="28936" y="103621"/>
                  <a:pt x="31100" y="102204"/>
                </a:cubicBezTo>
                <a:cubicBezTo>
                  <a:pt x="33266" y="100787"/>
                  <a:pt x="36152" y="101141"/>
                  <a:pt x="37956" y="103266"/>
                </a:cubicBezTo>
                <a:lnTo>
                  <a:pt x="45893" y="113893"/>
                </a:lnTo>
                <a:lnTo>
                  <a:pt x="66820" y="86617"/>
                </a:lnTo>
                <a:cubicBezTo>
                  <a:pt x="68263" y="84492"/>
                  <a:pt x="71149" y="84138"/>
                  <a:pt x="73314" y="85555"/>
                </a:cubicBezTo>
                <a:close/>
                <a:moveTo>
                  <a:pt x="19135" y="47603"/>
                </a:moveTo>
                <a:cubicBezTo>
                  <a:pt x="14080" y="47603"/>
                  <a:pt x="9748" y="51931"/>
                  <a:pt x="9748" y="57340"/>
                </a:cubicBezTo>
                <a:lnTo>
                  <a:pt x="9748" y="296439"/>
                </a:lnTo>
                <a:cubicBezTo>
                  <a:pt x="9748" y="301849"/>
                  <a:pt x="14080" y="306176"/>
                  <a:pt x="19135" y="306176"/>
                </a:cubicBezTo>
                <a:lnTo>
                  <a:pt x="196404" y="306176"/>
                </a:lnTo>
                <a:cubicBezTo>
                  <a:pt x="201820" y="306176"/>
                  <a:pt x="206152" y="301849"/>
                  <a:pt x="206152" y="296439"/>
                </a:cubicBezTo>
                <a:lnTo>
                  <a:pt x="206152" y="57340"/>
                </a:lnTo>
                <a:cubicBezTo>
                  <a:pt x="206152" y="51931"/>
                  <a:pt x="201820" y="47603"/>
                  <a:pt x="196404" y="47603"/>
                </a:cubicBezTo>
                <a:lnTo>
                  <a:pt x="163550" y="47603"/>
                </a:lnTo>
                <a:lnTo>
                  <a:pt x="163550" y="50488"/>
                </a:lnTo>
                <a:cubicBezTo>
                  <a:pt x="163550" y="58783"/>
                  <a:pt x="156690" y="65635"/>
                  <a:pt x="148386" y="65635"/>
                </a:cubicBezTo>
                <a:lnTo>
                  <a:pt x="67153" y="65635"/>
                </a:lnTo>
                <a:cubicBezTo>
                  <a:pt x="58849" y="65635"/>
                  <a:pt x="51990" y="58783"/>
                  <a:pt x="51990" y="50488"/>
                </a:cubicBezTo>
                <a:lnTo>
                  <a:pt x="51990" y="47603"/>
                </a:lnTo>
                <a:lnTo>
                  <a:pt x="19135" y="47603"/>
                </a:lnTo>
                <a:close/>
                <a:moveTo>
                  <a:pt x="282349" y="20411"/>
                </a:moveTo>
                <a:cubicBezTo>
                  <a:pt x="284050" y="19050"/>
                  <a:pt x="287111" y="19050"/>
                  <a:pt x="288812" y="20411"/>
                </a:cubicBezTo>
                <a:cubicBezTo>
                  <a:pt x="289493" y="21431"/>
                  <a:pt x="290173" y="22452"/>
                  <a:pt x="290173" y="23812"/>
                </a:cubicBezTo>
                <a:cubicBezTo>
                  <a:pt x="290173" y="24833"/>
                  <a:pt x="289493" y="26194"/>
                  <a:pt x="288812" y="26874"/>
                </a:cubicBezTo>
                <a:cubicBezTo>
                  <a:pt x="287792" y="27895"/>
                  <a:pt x="286771" y="28235"/>
                  <a:pt x="285411" y="28235"/>
                </a:cubicBezTo>
                <a:cubicBezTo>
                  <a:pt x="284390" y="28235"/>
                  <a:pt x="283029" y="27895"/>
                  <a:pt x="282349" y="26874"/>
                </a:cubicBezTo>
                <a:cubicBezTo>
                  <a:pt x="281669" y="26194"/>
                  <a:pt x="280988" y="24833"/>
                  <a:pt x="280988" y="23812"/>
                </a:cubicBezTo>
                <a:cubicBezTo>
                  <a:pt x="280988" y="22452"/>
                  <a:pt x="281669" y="21431"/>
                  <a:pt x="282349" y="20411"/>
                </a:cubicBezTo>
                <a:close/>
                <a:moveTo>
                  <a:pt x="231599" y="20411"/>
                </a:moveTo>
                <a:cubicBezTo>
                  <a:pt x="233363" y="19050"/>
                  <a:pt x="236538" y="19050"/>
                  <a:pt x="238302" y="20411"/>
                </a:cubicBezTo>
                <a:cubicBezTo>
                  <a:pt x="239008" y="21431"/>
                  <a:pt x="239360" y="22452"/>
                  <a:pt x="239360" y="23812"/>
                </a:cubicBezTo>
                <a:cubicBezTo>
                  <a:pt x="239360" y="24833"/>
                  <a:pt x="239008" y="26194"/>
                  <a:pt x="238302" y="26874"/>
                </a:cubicBezTo>
                <a:cubicBezTo>
                  <a:pt x="237244" y="27895"/>
                  <a:pt x="236185" y="28235"/>
                  <a:pt x="235127" y="28235"/>
                </a:cubicBezTo>
                <a:cubicBezTo>
                  <a:pt x="233716" y="28235"/>
                  <a:pt x="232305" y="27895"/>
                  <a:pt x="231599" y="26874"/>
                </a:cubicBezTo>
                <a:cubicBezTo>
                  <a:pt x="230894" y="26194"/>
                  <a:pt x="230188" y="24833"/>
                  <a:pt x="230188" y="23812"/>
                </a:cubicBezTo>
                <a:cubicBezTo>
                  <a:pt x="230188" y="22452"/>
                  <a:pt x="230894" y="21431"/>
                  <a:pt x="231599" y="20411"/>
                </a:cubicBezTo>
                <a:close/>
                <a:moveTo>
                  <a:pt x="260174" y="19050"/>
                </a:moveTo>
                <a:cubicBezTo>
                  <a:pt x="262644" y="19050"/>
                  <a:pt x="264760" y="21167"/>
                  <a:pt x="264760" y="23636"/>
                </a:cubicBezTo>
                <a:cubicBezTo>
                  <a:pt x="264760" y="26105"/>
                  <a:pt x="262644" y="28222"/>
                  <a:pt x="260174" y="28222"/>
                </a:cubicBezTo>
                <a:cubicBezTo>
                  <a:pt x="257352" y="28222"/>
                  <a:pt x="255588" y="26105"/>
                  <a:pt x="255588" y="23636"/>
                </a:cubicBezTo>
                <a:cubicBezTo>
                  <a:pt x="255588" y="21167"/>
                  <a:pt x="257352" y="19050"/>
                  <a:pt x="260174" y="19050"/>
                </a:cubicBezTo>
                <a:close/>
                <a:moveTo>
                  <a:pt x="107950" y="9376"/>
                </a:moveTo>
                <a:cubicBezTo>
                  <a:pt x="102174" y="9376"/>
                  <a:pt x="97480" y="14064"/>
                  <a:pt x="97480" y="19835"/>
                </a:cubicBezTo>
                <a:cubicBezTo>
                  <a:pt x="97480" y="22359"/>
                  <a:pt x="95314" y="24523"/>
                  <a:pt x="92426" y="24523"/>
                </a:cubicBezTo>
                <a:lnTo>
                  <a:pt x="67153" y="24523"/>
                </a:lnTo>
                <a:cubicBezTo>
                  <a:pt x="64265" y="24523"/>
                  <a:pt x="61738" y="27047"/>
                  <a:pt x="61738" y="29932"/>
                </a:cubicBezTo>
                <a:lnTo>
                  <a:pt x="61738" y="50488"/>
                </a:lnTo>
                <a:cubicBezTo>
                  <a:pt x="61738" y="53373"/>
                  <a:pt x="64265" y="55537"/>
                  <a:pt x="67153" y="55537"/>
                </a:cubicBezTo>
                <a:lnTo>
                  <a:pt x="148386" y="55537"/>
                </a:lnTo>
                <a:cubicBezTo>
                  <a:pt x="151636" y="55537"/>
                  <a:pt x="154163" y="53373"/>
                  <a:pt x="154163" y="50488"/>
                </a:cubicBezTo>
                <a:lnTo>
                  <a:pt x="154163" y="29932"/>
                </a:lnTo>
                <a:cubicBezTo>
                  <a:pt x="154163" y="27047"/>
                  <a:pt x="151636" y="24523"/>
                  <a:pt x="148386" y="24523"/>
                </a:cubicBezTo>
                <a:lnTo>
                  <a:pt x="123114" y="24523"/>
                </a:lnTo>
                <a:cubicBezTo>
                  <a:pt x="120587" y="24523"/>
                  <a:pt x="118420" y="22359"/>
                  <a:pt x="118420" y="19835"/>
                </a:cubicBezTo>
                <a:cubicBezTo>
                  <a:pt x="118420" y="14064"/>
                  <a:pt x="113727" y="9376"/>
                  <a:pt x="107950" y="9376"/>
                </a:cubicBezTo>
                <a:close/>
                <a:moveTo>
                  <a:pt x="169779" y="0"/>
                </a:moveTo>
                <a:lnTo>
                  <a:pt x="310874" y="0"/>
                </a:lnTo>
                <a:cubicBezTo>
                  <a:pt x="313394" y="0"/>
                  <a:pt x="315553" y="1803"/>
                  <a:pt x="315553" y="4688"/>
                </a:cubicBezTo>
                <a:lnTo>
                  <a:pt x="315553" y="42915"/>
                </a:lnTo>
                <a:lnTo>
                  <a:pt x="315553" y="310864"/>
                </a:lnTo>
                <a:cubicBezTo>
                  <a:pt x="315553" y="313389"/>
                  <a:pt x="313394" y="315553"/>
                  <a:pt x="310874" y="315553"/>
                </a:cubicBezTo>
                <a:lnTo>
                  <a:pt x="234568" y="315553"/>
                </a:lnTo>
                <a:cubicBezTo>
                  <a:pt x="231688" y="315553"/>
                  <a:pt x="229529" y="313389"/>
                  <a:pt x="229529" y="310864"/>
                </a:cubicBezTo>
                <a:cubicBezTo>
                  <a:pt x="229529" y="307979"/>
                  <a:pt x="231688" y="306176"/>
                  <a:pt x="234568" y="306176"/>
                </a:cubicBezTo>
                <a:lnTo>
                  <a:pt x="306195" y="306176"/>
                </a:lnTo>
                <a:lnTo>
                  <a:pt x="306195" y="47603"/>
                </a:lnTo>
                <a:lnTo>
                  <a:pt x="234568" y="47603"/>
                </a:lnTo>
                <a:cubicBezTo>
                  <a:pt x="231688" y="47603"/>
                  <a:pt x="229529" y="45439"/>
                  <a:pt x="229529" y="42915"/>
                </a:cubicBezTo>
                <a:cubicBezTo>
                  <a:pt x="229529" y="40391"/>
                  <a:pt x="231688" y="38227"/>
                  <a:pt x="234568" y="38227"/>
                </a:cubicBezTo>
                <a:lnTo>
                  <a:pt x="306195" y="38227"/>
                </a:lnTo>
                <a:lnTo>
                  <a:pt x="306195" y="9376"/>
                </a:lnTo>
                <a:lnTo>
                  <a:pt x="169779" y="9376"/>
                </a:lnTo>
                <a:cubicBezTo>
                  <a:pt x="167260" y="9376"/>
                  <a:pt x="165100" y="7213"/>
                  <a:pt x="165100" y="4688"/>
                </a:cubicBezTo>
                <a:cubicBezTo>
                  <a:pt x="165100" y="1803"/>
                  <a:pt x="167260" y="0"/>
                  <a:pt x="169779" y="0"/>
                </a:cubicBezTo>
                <a:close/>
                <a:moveTo>
                  <a:pt x="107950" y="0"/>
                </a:moveTo>
                <a:cubicBezTo>
                  <a:pt x="117337" y="0"/>
                  <a:pt x="125280" y="6491"/>
                  <a:pt x="127446" y="15146"/>
                </a:cubicBezTo>
                <a:lnTo>
                  <a:pt x="148386" y="15146"/>
                </a:lnTo>
                <a:cubicBezTo>
                  <a:pt x="156690" y="15146"/>
                  <a:pt x="163550" y="21998"/>
                  <a:pt x="163550" y="29932"/>
                </a:cubicBezTo>
                <a:lnTo>
                  <a:pt x="163550" y="38227"/>
                </a:lnTo>
                <a:lnTo>
                  <a:pt x="196404" y="38227"/>
                </a:lnTo>
                <a:cubicBezTo>
                  <a:pt x="206874" y="38227"/>
                  <a:pt x="215539" y="46521"/>
                  <a:pt x="215539" y="57340"/>
                </a:cubicBezTo>
                <a:lnTo>
                  <a:pt x="215539" y="296439"/>
                </a:lnTo>
                <a:cubicBezTo>
                  <a:pt x="215539" y="307258"/>
                  <a:pt x="206874" y="315553"/>
                  <a:pt x="196404" y="315553"/>
                </a:cubicBezTo>
                <a:lnTo>
                  <a:pt x="19135" y="315553"/>
                </a:lnTo>
                <a:cubicBezTo>
                  <a:pt x="8665" y="315553"/>
                  <a:pt x="0" y="307258"/>
                  <a:pt x="0" y="296439"/>
                </a:cubicBezTo>
                <a:lnTo>
                  <a:pt x="0" y="57340"/>
                </a:lnTo>
                <a:cubicBezTo>
                  <a:pt x="0" y="46521"/>
                  <a:pt x="8665" y="38227"/>
                  <a:pt x="19135" y="38227"/>
                </a:cubicBezTo>
                <a:lnTo>
                  <a:pt x="51990" y="38227"/>
                </a:lnTo>
                <a:lnTo>
                  <a:pt x="51990" y="29932"/>
                </a:lnTo>
                <a:cubicBezTo>
                  <a:pt x="51990" y="21998"/>
                  <a:pt x="58849" y="15146"/>
                  <a:pt x="67153" y="15146"/>
                </a:cubicBezTo>
                <a:lnTo>
                  <a:pt x="88454" y="15146"/>
                </a:lnTo>
                <a:cubicBezTo>
                  <a:pt x="90620" y="6491"/>
                  <a:pt x="98563" y="0"/>
                  <a:pt x="107950" y="0"/>
                </a:cubicBezTo>
                <a:close/>
                <a:moveTo>
                  <a:pt x="4683" y="0"/>
                </a:moveTo>
                <a:lnTo>
                  <a:pt x="45396" y="0"/>
                </a:lnTo>
                <a:cubicBezTo>
                  <a:pt x="48278" y="0"/>
                  <a:pt x="50440" y="1786"/>
                  <a:pt x="50440" y="4643"/>
                </a:cubicBezTo>
                <a:cubicBezTo>
                  <a:pt x="50440" y="7144"/>
                  <a:pt x="48278" y="9287"/>
                  <a:pt x="45396" y="9287"/>
                </a:cubicBezTo>
                <a:lnTo>
                  <a:pt x="9727" y="9287"/>
                </a:lnTo>
                <a:lnTo>
                  <a:pt x="9727" y="23574"/>
                </a:lnTo>
                <a:cubicBezTo>
                  <a:pt x="9727" y="26075"/>
                  <a:pt x="7566" y="28218"/>
                  <a:pt x="4683" y="28218"/>
                </a:cubicBezTo>
                <a:cubicBezTo>
                  <a:pt x="2161" y="28218"/>
                  <a:pt x="0" y="26075"/>
                  <a:pt x="0" y="23574"/>
                </a:cubicBezTo>
                <a:lnTo>
                  <a:pt x="0" y="4643"/>
                </a:lnTo>
                <a:cubicBezTo>
                  <a:pt x="0" y="1786"/>
                  <a:pt x="2161" y="0"/>
                  <a:pt x="4683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3" name="Google Shape;543;p37"/>
          <p:cNvSpPr txBox="1"/>
          <p:nvPr/>
        </p:nvSpPr>
        <p:spPr>
          <a:xfrm>
            <a:off x="7660825" y="5899900"/>
            <a:ext cx="150339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Évaluation 360°</a:t>
            </a:r>
            <a:endParaRPr b="1" i="1" sz="40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1" sz="40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Évaluation des membres de l’équipe et de votre propre travail.</a:t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"/>
          <p:cNvSpPr txBox="1"/>
          <p:nvPr/>
        </p:nvSpPr>
        <p:spPr>
          <a:xfrm>
            <a:off x="6008978" y="483018"/>
            <a:ext cx="12359701" cy="11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Session plénière</a:t>
            </a:r>
            <a:endParaRPr b="1" i="0" sz="6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8"/>
          <p:cNvSpPr/>
          <p:nvPr/>
        </p:nvSpPr>
        <p:spPr>
          <a:xfrm rot="1687009">
            <a:off x="7519019" y="3260502"/>
            <a:ext cx="4956227" cy="5709161"/>
          </a:xfrm>
          <a:custGeom>
            <a:rect b="b" l="l" r="r" t="t"/>
            <a:pathLst>
              <a:path extrusionOk="0" h="21600" w="20496">
                <a:moveTo>
                  <a:pt x="1126" y="21600"/>
                </a:moveTo>
                <a:cubicBezTo>
                  <a:pt x="-1104" y="17330"/>
                  <a:pt x="0" y="12958"/>
                  <a:pt x="4254" y="8903"/>
                </a:cubicBezTo>
                <a:cubicBezTo>
                  <a:pt x="7742" y="5578"/>
                  <a:pt x="13279" y="2544"/>
                  <a:pt x="20496" y="0"/>
                </a:cubicBezTo>
              </a:path>
            </a:pathLst>
          </a:custGeom>
          <a:noFill/>
          <a:ln cap="flat" cmpd="sng" w="38100">
            <a:solidFill>
              <a:srgbClr val="D8D8D8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0" name="Google Shape;550;p38"/>
          <p:cNvSpPr/>
          <p:nvPr/>
        </p:nvSpPr>
        <p:spPr>
          <a:xfrm rot="1512238">
            <a:off x="9026688" y="9229550"/>
            <a:ext cx="7061916" cy="2002846"/>
          </a:xfrm>
          <a:custGeom>
            <a:rect b="b" l="l" r="r" t="t"/>
            <a:pathLst>
              <a:path extrusionOk="0" h="20820" w="21600">
                <a:moveTo>
                  <a:pt x="0" y="20820"/>
                </a:moveTo>
                <a:cubicBezTo>
                  <a:pt x="1039" y="15184"/>
                  <a:pt x="3294" y="10155"/>
                  <a:pt x="6447" y="6444"/>
                </a:cubicBezTo>
                <a:cubicBezTo>
                  <a:pt x="10674" y="1467"/>
                  <a:pt x="16164" y="-780"/>
                  <a:pt x="21600" y="241"/>
                </a:cubicBezTo>
              </a:path>
            </a:pathLst>
          </a:custGeom>
          <a:noFill/>
          <a:ln cap="flat" cmpd="sng" w="38100">
            <a:solidFill>
              <a:srgbClr val="D8D8D8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3"/>
              <a:buFont typeface="Arial"/>
              <a:buNone/>
            </a:pPr>
            <a:r>
              <a:t/>
            </a:r>
            <a:endParaRPr b="0" i="0" sz="5063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51" name="Google Shape;551;p38"/>
          <p:cNvGrpSpPr/>
          <p:nvPr/>
        </p:nvGrpSpPr>
        <p:grpSpPr>
          <a:xfrm>
            <a:off x="1652851" y="5992518"/>
            <a:ext cx="8060933" cy="5193987"/>
            <a:chOff x="-1" y="0"/>
            <a:chExt cx="2539997" cy="1961105"/>
          </a:xfrm>
        </p:grpSpPr>
        <p:sp>
          <p:nvSpPr>
            <p:cNvPr id="552" name="Google Shape;552;p38"/>
            <p:cNvSpPr/>
            <p:nvPr/>
          </p:nvSpPr>
          <p:spPr>
            <a:xfrm>
              <a:off x="185455" y="0"/>
              <a:ext cx="2169069" cy="366606"/>
            </a:xfrm>
            <a:custGeom>
              <a:rect b="b" l="l" r="r" t="t"/>
              <a:pathLst>
                <a:path extrusionOk="0" h="21600" w="21586">
                  <a:moveTo>
                    <a:pt x="21586" y="21600"/>
                  </a:moveTo>
                  <a:lnTo>
                    <a:pt x="21586" y="17622"/>
                  </a:lnTo>
                  <a:cubicBezTo>
                    <a:pt x="21586" y="15553"/>
                    <a:pt x="21300" y="13860"/>
                    <a:pt x="20950" y="13860"/>
                  </a:cubicBezTo>
                  <a:lnTo>
                    <a:pt x="9943" y="13860"/>
                  </a:lnTo>
                  <a:cubicBezTo>
                    <a:pt x="9594" y="13860"/>
                    <a:pt x="9151" y="12442"/>
                    <a:pt x="8960" y="10709"/>
                  </a:cubicBezTo>
                  <a:lnTo>
                    <a:pt x="8126" y="3150"/>
                  </a:lnTo>
                  <a:cubicBezTo>
                    <a:pt x="7935" y="1418"/>
                    <a:pt x="7493" y="0"/>
                    <a:pt x="7143" y="0"/>
                  </a:cubicBezTo>
                  <a:lnTo>
                    <a:pt x="609" y="0"/>
                  </a:lnTo>
                  <a:cubicBezTo>
                    <a:pt x="260" y="0"/>
                    <a:pt x="-14" y="1692"/>
                    <a:pt x="1" y="3759"/>
                  </a:cubicBezTo>
                  <a:lnTo>
                    <a:pt x="128" y="21600"/>
                  </a:lnTo>
                  <a:cubicBezTo>
                    <a:pt x="128" y="21600"/>
                    <a:pt x="21586" y="21600"/>
                    <a:pt x="21586" y="21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63"/>
                <a:buFont typeface="Arial"/>
                <a:buNone/>
              </a:pPr>
              <a:r>
                <a:t/>
              </a:r>
              <a:endParaRPr b="0" i="0" sz="5063" u="none" cap="none" strike="noStrike">
                <a:solidFill>
                  <a:srgbClr val="B3B3B3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-1" y="353633"/>
              <a:ext cx="2539997" cy="1607472"/>
            </a:xfrm>
            <a:custGeom>
              <a:rect b="b" l="l" r="r" t="t"/>
              <a:pathLst>
                <a:path extrusionOk="0" h="21600" w="21540">
                  <a:moveTo>
                    <a:pt x="20041" y="20748"/>
                  </a:moveTo>
                  <a:cubicBezTo>
                    <a:pt x="20006" y="21217"/>
                    <a:pt x="19733" y="21600"/>
                    <a:pt x="19435" y="21600"/>
                  </a:cubicBezTo>
                  <a:lnTo>
                    <a:pt x="1921" y="21600"/>
                  </a:lnTo>
                  <a:cubicBezTo>
                    <a:pt x="1623" y="21600"/>
                    <a:pt x="1354" y="21216"/>
                    <a:pt x="1323" y="20747"/>
                  </a:cubicBezTo>
                  <a:lnTo>
                    <a:pt x="3" y="853"/>
                  </a:lnTo>
                  <a:cubicBezTo>
                    <a:pt x="-28" y="384"/>
                    <a:pt x="190" y="0"/>
                    <a:pt x="488" y="0"/>
                  </a:cubicBezTo>
                  <a:lnTo>
                    <a:pt x="21059" y="0"/>
                  </a:lnTo>
                  <a:cubicBezTo>
                    <a:pt x="21357" y="0"/>
                    <a:pt x="21572" y="383"/>
                    <a:pt x="21537" y="852"/>
                  </a:cubicBezTo>
                  <a:cubicBezTo>
                    <a:pt x="21537" y="852"/>
                    <a:pt x="20041" y="20748"/>
                    <a:pt x="20041" y="20748"/>
                  </a:cubicBezTo>
                  <a:close/>
                </a:path>
              </a:pathLst>
            </a:custGeom>
            <a:solidFill>
              <a:srgbClr val="FFD253"/>
            </a:solidFill>
            <a:ln>
              <a:noFill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63"/>
                <a:buFont typeface="Arial"/>
                <a:buNone/>
              </a:pPr>
              <a:r>
                <a:t/>
              </a:r>
              <a:endParaRPr b="0" i="0" sz="5063" u="none" cap="none" strike="noStrike">
                <a:solidFill>
                  <a:srgbClr val="B3B3B3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54" name="Google Shape;554;p38"/>
          <p:cNvGrpSpPr/>
          <p:nvPr/>
        </p:nvGrpSpPr>
        <p:grpSpPr>
          <a:xfrm>
            <a:off x="11106063" y="2989337"/>
            <a:ext cx="6769112" cy="3893980"/>
            <a:chOff x="0" y="0"/>
            <a:chExt cx="1270026" cy="1582790"/>
          </a:xfrm>
        </p:grpSpPr>
        <p:sp>
          <p:nvSpPr>
            <p:cNvPr id="555" name="Google Shape;555;p38"/>
            <p:cNvSpPr/>
            <p:nvPr/>
          </p:nvSpPr>
          <p:spPr>
            <a:xfrm>
              <a:off x="0" y="0"/>
              <a:ext cx="1270026" cy="1582790"/>
            </a:xfrm>
            <a:custGeom>
              <a:rect b="b" l="l" r="r" t="t"/>
              <a:pathLst>
                <a:path extrusionOk="0" h="21597" w="21600">
                  <a:moveTo>
                    <a:pt x="2923" y="1"/>
                  </a:moveTo>
                  <a:cubicBezTo>
                    <a:pt x="2503" y="1"/>
                    <a:pt x="2191" y="-3"/>
                    <a:pt x="1924" y="11"/>
                  </a:cubicBezTo>
                  <a:cubicBezTo>
                    <a:pt x="1656" y="26"/>
                    <a:pt x="1433" y="57"/>
                    <a:pt x="1208" y="114"/>
                  </a:cubicBezTo>
                  <a:cubicBezTo>
                    <a:pt x="960" y="187"/>
                    <a:pt x="744" y="298"/>
                    <a:pt x="560" y="445"/>
                  </a:cubicBezTo>
                  <a:cubicBezTo>
                    <a:pt x="374" y="593"/>
                    <a:pt x="231" y="772"/>
                    <a:pt x="142" y="970"/>
                  </a:cubicBezTo>
                  <a:cubicBezTo>
                    <a:pt x="70" y="1152"/>
                    <a:pt x="38" y="1330"/>
                    <a:pt x="20" y="1544"/>
                  </a:cubicBezTo>
                  <a:cubicBezTo>
                    <a:pt x="2" y="1758"/>
                    <a:pt x="0" y="2009"/>
                    <a:pt x="0" y="2345"/>
                  </a:cubicBezTo>
                  <a:lnTo>
                    <a:pt x="0" y="19236"/>
                  </a:lnTo>
                  <a:cubicBezTo>
                    <a:pt x="0" y="19578"/>
                    <a:pt x="2" y="19832"/>
                    <a:pt x="20" y="20048"/>
                  </a:cubicBezTo>
                  <a:cubicBezTo>
                    <a:pt x="38" y="20265"/>
                    <a:pt x="70" y="20441"/>
                    <a:pt x="142" y="20622"/>
                  </a:cubicBezTo>
                  <a:cubicBezTo>
                    <a:pt x="232" y="20819"/>
                    <a:pt x="375" y="20999"/>
                    <a:pt x="560" y="21148"/>
                  </a:cubicBezTo>
                  <a:cubicBezTo>
                    <a:pt x="744" y="21295"/>
                    <a:pt x="961" y="21411"/>
                    <a:pt x="1208" y="21483"/>
                  </a:cubicBezTo>
                  <a:cubicBezTo>
                    <a:pt x="1435" y="21541"/>
                    <a:pt x="1657" y="21566"/>
                    <a:pt x="1924" y="21581"/>
                  </a:cubicBezTo>
                  <a:cubicBezTo>
                    <a:pt x="2191" y="21595"/>
                    <a:pt x="2503" y="21597"/>
                    <a:pt x="2923" y="21597"/>
                  </a:cubicBezTo>
                  <a:lnTo>
                    <a:pt x="18657" y="21597"/>
                  </a:lnTo>
                  <a:cubicBezTo>
                    <a:pt x="19083" y="21597"/>
                    <a:pt x="19407" y="21595"/>
                    <a:pt x="19676" y="21581"/>
                  </a:cubicBezTo>
                  <a:cubicBezTo>
                    <a:pt x="19946" y="21566"/>
                    <a:pt x="20165" y="21541"/>
                    <a:pt x="20392" y="21483"/>
                  </a:cubicBezTo>
                  <a:cubicBezTo>
                    <a:pt x="20640" y="21411"/>
                    <a:pt x="20856" y="21295"/>
                    <a:pt x="21040" y="21148"/>
                  </a:cubicBezTo>
                  <a:cubicBezTo>
                    <a:pt x="21225" y="20999"/>
                    <a:pt x="21368" y="20819"/>
                    <a:pt x="21458" y="20622"/>
                  </a:cubicBezTo>
                  <a:cubicBezTo>
                    <a:pt x="21530" y="20441"/>
                    <a:pt x="21562" y="20264"/>
                    <a:pt x="21580" y="20048"/>
                  </a:cubicBezTo>
                  <a:cubicBezTo>
                    <a:pt x="21598" y="19832"/>
                    <a:pt x="21600" y="19578"/>
                    <a:pt x="21600" y="19241"/>
                  </a:cubicBezTo>
                  <a:lnTo>
                    <a:pt x="21600" y="6434"/>
                  </a:lnTo>
                  <a:lnTo>
                    <a:pt x="13574" y="1"/>
                  </a:lnTo>
                  <a:lnTo>
                    <a:pt x="2943" y="1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63"/>
                <a:buFont typeface="Arial"/>
                <a:buNone/>
              </a:pPr>
              <a:r>
                <a:t/>
              </a:r>
              <a:endParaRPr b="0" i="0" sz="5063" u="none" cap="none" strike="noStrike">
                <a:solidFill>
                  <a:srgbClr val="B3B3B3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795653" y="0"/>
              <a:ext cx="474336" cy="473418"/>
            </a:xfrm>
            <a:custGeom>
              <a:rect b="b" l="l" r="r" t="t"/>
              <a:pathLst>
                <a:path extrusionOk="0" h="21600" w="21600">
                  <a:moveTo>
                    <a:pt x="21600" y="21508"/>
                  </a:moveTo>
                  <a:lnTo>
                    <a:pt x="112" y="0"/>
                  </a:lnTo>
                  <a:lnTo>
                    <a:pt x="0" y="13709"/>
                  </a:lnTo>
                  <a:cubicBezTo>
                    <a:pt x="0" y="14852"/>
                    <a:pt x="0" y="15710"/>
                    <a:pt x="48" y="16433"/>
                  </a:cubicBezTo>
                  <a:cubicBezTo>
                    <a:pt x="95" y="17156"/>
                    <a:pt x="191" y="17746"/>
                    <a:pt x="383" y="18353"/>
                  </a:cubicBezTo>
                  <a:cubicBezTo>
                    <a:pt x="624" y="19018"/>
                    <a:pt x="1002" y="19607"/>
                    <a:pt x="1495" y="20102"/>
                  </a:cubicBezTo>
                  <a:cubicBezTo>
                    <a:pt x="1989" y="20596"/>
                    <a:pt x="2577" y="20974"/>
                    <a:pt x="3241" y="21216"/>
                  </a:cubicBezTo>
                  <a:cubicBezTo>
                    <a:pt x="3847" y="21409"/>
                    <a:pt x="4432" y="21505"/>
                    <a:pt x="5147" y="21552"/>
                  </a:cubicBezTo>
                  <a:cubicBezTo>
                    <a:pt x="5862" y="21600"/>
                    <a:pt x="6707" y="21600"/>
                    <a:pt x="7831" y="21600"/>
                  </a:cubicBezTo>
                  <a:lnTo>
                    <a:pt x="21600" y="215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63"/>
                <a:buFont typeface="Arial"/>
                <a:buNone/>
              </a:pPr>
              <a:r>
                <a:t/>
              </a:r>
              <a:endParaRPr b="0" i="0" sz="5063" u="none" cap="none" strike="noStrike">
                <a:solidFill>
                  <a:srgbClr val="B3B3B3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7" name="Google Shape;557;p38"/>
          <p:cNvSpPr/>
          <p:nvPr/>
        </p:nvSpPr>
        <p:spPr>
          <a:xfrm>
            <a:off x="16468872" y="8106335"/>
            <a:ext cx="1761180" cy="1470263"/>
          </a:xfrm>
          <a:custGeom>
            <a:rect b="b" l="l" r="r" t="t"/>
            <a:pathLst>
              <a:path extrusionOk="0" h="305668" w="306026">
                <a:moveTo>
                  <a:pt x="17683" y="251599"/>
                </a:moveTo>
                <a:cubicBezTo>
                  <a:pt x="12631" y="253401"/>
                  <a:pt x="9383" y="258448"/>
                  <a:pt x="9383" y="263855"/>
                </a:cubicBezTo>
                <a:lnTo>
                  <a:pt x="9383" y="282598"/>
                </a:lnTo>
                <a:cubicBezTo>
                  <a:pt x="9383" y="288366"/>
                  <a:pt x="12631" y="293052"/>
                  <a:pt x="17683" y="295214"/>
                </a:cubicBezTo>
                <a:cubicBezTo>
                  <a:pt x="23457" y="282959"/>
                  <a:pt x="23457" y="263855"/>
                  <a:pt x="17683" y="251599"/>
                </a:cubicBezTo>
                <a:close/>
                <a:moveTo>
                  <a:pt x="27066" y="250157"/>
                </a:moveTo>
                <a:cubicBezTo>
                  <a:pt x="28871" y="254843"/>
                  <a:pt x="29953" y="259169"/>
                  <a:pt x="30675" y="264215"/>
                </a:cubicBezTo>
                <a:lnTo>
                  <a:pt x="86611" y="264215"/>
                </a:lnTo>
                <a:cubicBezTo>
                  <a:pt x="89138" y="264215"/>
                  <a:pt x="90942" y="266378"/>
                  <a:pt x="90942" y="269261"/>
                </a:cubicBezTo>
                <a:cubicBezTo>
                  <a:pt x="90942" y="271424"/>
                  <a:pt x="89138" y="273587"/>
                  <a:pt x="86611" y="273587"/>
                </a:cubicBezTo>
                <a:lnTo>
                  <a:pt x="31397" y="273587"/>
                </a:lnTo>
                <a:cubicBezTo>
                  <a:pt x="31397" y="281877"/>
                  <a:pt x="29953" y="289447"/>
                  <a:pt x="27066" y="296656"/>
                </a:cubicBezTo>
                <a:lnTo>
                  <a:pt x="282569" y="296656"/>
                </a:lnTo>
                <a:cubicBezTo>
                  <a:pt x="280043" y="291970"/>
                  <a:pt x="278239" y="287645"/>
                  <a:pt x="276795" y="282598"/>
                </a:cubicBezTo>
                <a:lnTo>
                  <a:pt x="119451" y="282598"/>
                </a:lnTo>
                <a:cubicBezTo>
                  <a:pt x="116925" y="282598"/>
                  <a:pt x="114760" y="280436"/>
                  <a:pt x="114760" y="277912"/>
                </a:cubicBezTo>
                <a:cubicBezTo>
                  <a:pt x="114760" y="275389"/>
                  <a:pt x="116925" y="273227"/>
                  <a:pt x="119451" y="273227"/>
                </a:cubicBezTo>
                <a:lnTo>
                  <a:pt x="276073" y="273227"/>
                </a:lnTo>
                <a:cubicBezTo>
                  <a:pt x="276073" y="265296"/>
                  <a:pt x="278239" y="257006"/>
                  <a:pt x="282569" y="250157"/>
                </a:cubicBezTo>
                <a:lnTo>
                  <a:pt x="185132" y="250157"/>
                </a:lnTo>
                <a:lnTo>
                  <a:pt x="144352" y="250157"/>
                </a:lnTo>
                <a:lnTo>
                  <a:pt x="99242" y="250157"/>
                </a:lnTo>
                <a:lnTo>
                  <a:pt x="43667" y="250157"/>
                </a:lnTo>
                <a:lnTo>
                  <a:pt x="27066" y="250157"/>
                </a:lnTo>
                <a:close/>
                <a:moveTo>
                  <a:pt x="48358" y="217716"/>
                </a:moveTo>
                <a:lnTo>
                  <a:pt x="48358" y="240785"/>
                </a:lnTo>
                <a:lnTo>
                  <a:pt x="94551" y="240785"/>
                </a:lnTo>
                <a:lnTo>
                  <a:pt x="94551" y="217716"/>
                </a:lnTo>
                <a:lnTo>
                  <a:pt x="48358" y="217716"/>
                </a:lnTo>
                <a:close/>
                <a:moveTo>
                  <a:pt x="188749" y="69367"/>
                </a:moveTo>
                <a:lnTo>
                  <a:pt x="188749" y="180015"/>
                </a:lnTo>
                <a:cubicBezTo>
                  <a:pt x="217193" y="177846"/>
                  <a:pt x="239516" y="153619"/>
                  <a:pt x="239516" y="124691"/>
                </a:cubicBezTo>
                <a:cubicBezTo>
                  <a:pt x="239516" y="95763"/>
                  <a:pt x="217193" y="71898"/>
                  <a:pt x="188749" y="69367"/>
                </a:cubicBezTo>
                <a:close/>
                <a:moveTo>
                  <a:pt x="184068" y="59965"/>
                </a:moveTo>
                <a:cubicBezTo>
                  <a:pt x="220073" y="59965"/>
                  <a:pt x="248877" y="88893"/>
                  <a:pt x="248877" y="124691"/>
                </a:cubicBezTo>
                <a:cubicBezTo>
                  <a:pt x="248877" y="160489"/>
                  <a:pt x="220073" y="189778"/>
                  <a:pt x="184068" y="189778"/>
                </a:cubicBezTo>
                <a:cubicBezTo>
                  <a:pt x="181548" y="189778"/>
                  <a:pt x="179387" y="187609"/>
                  <a:pt x="179387" y="185078"/>
                </a:cubicBezTo>
                <a:lnTo>
                  <a:pt x="179387" y="64666"/>
                </a:lnTo>
                <a:cubicBezTo>
                  <a:pt x="179387" y="62135"/>
                  <a:pt x="181548" y="59965"/>
                  <a:pt x="184068" y="59965"/>
                </a:cubicBezTo>
                <a:close/>
                <a:moveTo>
                  <a:pt x="94551" y="49743"/>
                </a:moveTo>
                <a:lnTo>
                  <a:pt x="85168" y="55150"/>
                </a:lnTo>
                <a:cubicBezTo>
                  <a:pt x="84446" y="55511"/>
                  <a:pt x="83724" y="55511"/>
                  <a:pt x="83003" y="55511"/>
                </a:cubicBezTo>
                <a:lnTo>
                  <a:pt x="76146" y="55511"/>
                </a:lnTo>
                <a:lnTo>
                  <a:pt x="76146" y="208344"/>
                </a:lnTo>
                <a:lnTo>
                  <a:pt x="94551" y="208344"/>
                </a:lnTo>
                <a:lnTo>
                  <a:pt x="94551" y="49743"/>
                </a:lnTo>
                <a:close/>
                <a:moveTo>
                  <a:pt x="48358" y="49743"/>
                </a:moveTo>
                <a:lnTo>
                  <a:pt x="48358" y="208344"/>
                </a:lnTo>
                <a:lnTo>
                  <a:pt x="66763" y="208344"/>
                </a:lnTo>
                <a:lnTo>
                  <a:pt x="66763" y="55511"/>
                </a:lnTo>
                <a:lnTo>
                  <a:pt x="59906" y="55511"/>
                </a:lnTo>
                <a:cubicBezTo>
                  <a:pt x="58824" y="55511"/>
                  <a:pt x="58102" y="55511"/>
                  <a:pt x="57380" y="55150"/>
                </a:cubicBezTo>
                <a:lnTo>
                  <a:pt x="48358" y="49743"/>
                </a:lnTo>
                <a:close/>
                <a:moveTo>
                  <a:pt x="71454" y="12256"/>
                </a:moveTo>
                <a:lnTo>
                  <a:pt x="50523" y="40372"/>
                </a:lnTo>
                <a:lnTo>
                  <a:pt x="60989" y="46499"/>
                </a:lnTo>
                <a:lnTo>
                  <a:pt x="81920" y="46499"/>
                </a:lnTo>
                <a:lnTo>
                  <a:pt x="92385" y="40372"/>
                </a:lnTo>
                <a:lnTo>
                  <a:pt x="71454" y="12256"/>
                </a:lnTo>
                <a:close/>
                <a:moveTo>
                  <a:pt x="149044" y="9372"/>
                </a:moveTo>
                <a:lnTo>
                  <a:pt x="149044" y="34604"/>
                </a:lnTo>
                <a:lnTo>
                  <a:pt x="162396" y="34604"/>
                </a:lnTo>
                <a:cubicBezTo>
                  <a:pt x="164922" y="34604"/>
                  <a:pt x="167088" y="36407"/>
                  <a:pt x="167088" y="39290"/>
                </a:cubicBezTo>
                <a:cubicBezTo>
                  <a:pt x="167088" y="41813"/>
                  <a:pt x="164922" y="43616"/>
                  <a:pt x="162396" y="43616"/>
                </a:cubicBezTo>
                <a:lnTo>
                  <a:pt x="149044" y="43616"/>
                </a:lnTo>
                <a:lnTo>
                  <a:pt x="149044" y="68848"/>
                </a:lnTo>
                <a:lnTo>
                  <a:pt x="162396" y="68848"/>
                </a:lnTo>
                <a:cubicBezTo>
                  <a:pt x="164922" y="68848"/>
                  <a:pt x="167088" y="71010"/>
                  <a:pt x="167088" y="73534"/>
                </a:cubicBezTo>
                <a:cubicBezTo>
                  <a:pt x="167088" y="76057"/>
                  <a:pt x="164922" y="78220"/>
                  <a:pt x="162396" y="78220"/>
                </a:cubicBezTo>
                <a:lnTo>
                  <a:pt x="149044" y="78220"/>
                </a:lnTo>
                <a:lnTo>
                  <a:pt x="149044" y="103091"/>
                </a:lnTo>
                <a:lnTo>
                  <a:pt x="162396" y="103091"/>
                </a:lnTo>
                <a:cubicBezTo>
                  <a:pt x="164922" y="103091"/>
                  <a:pt x="167088" y="105254"/>
                  <a:pt x="167088" y="107777"/>
                </a:cubicBezTo>
                <a:cubicBezTo>
                  <a:pt x="167088" y="110300"/>
                  <a:pt x="164922" y="112463"/>
                  <a:pt x="162396" y="112463"/>
                </a:cubicBezTo>
                <a:lnTo>
                  <a:pt x="149044" y="112463"/>
                </a:lnTo>
                <a:lnTo>
                  <a:pt x="149044" y="137695"/>
                </a:lnTo>
                <a:lnTo>
                  <a:pt x="162396" y="137695"/>
                </a:lnTo>
                <a:cubicBezTo>
                  <a:pt x="164922" y="137695"/>
                  <a:pt x="167088" y="139858"/>
                  <a:pt x="167088" y="142381"/>
                </a:cubicBezTo>
                <a:cubicBezTo>
                  <a:pt x="167088" y="144904"/>
                  <a:pt x="164922" y="146706"/>
                  <a:pt x="162396" y="146706"/>
                </a:cubicBezTo>
                <a:lnTo>
                  <a:pt x="149044" y="146706"/>
                </a:lnTo>
                <a:lnTo>
                  <a:pt x="149044" y="171938"/>
                </a:lnTo>
                <a:lnTo>
                  <a:pt x="162396" y="171938"/>
                </a:lnTo>
                <a:cubicBezTo>
                  <a:pt x="164922" y="171938"/>
                  <a:pt x="167088" y="174101"/>
                  <a:pt x="167088" y="176624"/>
                </a:cubicBezTo>
                <a:cubicBezTo>
                  <a:pt x="167088" y="179147"/>
                  <a:pt x="164922" y="181310"/>
                  <a:pt x="162396" y="181310"/>
                </a:cubicBezTo>
                <a:lnTo>
                  <a:pt x="149044" y="181310"/>
                </a:lnTo>
                <a:lnTo>
                  <a:pt x="149044" y="206542"/>
                </a:lnTo>
                <a:lnTo>
                  <a:pt x="162396" y="206542"/>
                </a:lnTo>
                <a:cubicBezTo>
                  <a:pt x="164922" y="206542"/>
                  <a:pt x="167088" y="208344"/>
                  <a:pt x="167088" y="211228"/>
                </a:cubicBezTo>
                <a:cubicBezTo>
                  <a:pt x="167088" y="213751"/>
                  <a:pt x="164922" y="215553"/>
                  <a:pt x="162396" y="215553"/>
                </a:cubicBezTo>
                <a:lnTo>
                  <a:pt x="149044" y="215553"/>
                </a:lnTo>
                <a:lnTo>
                  <a:pt x="149044" y="240785"/>
                </a:lnTo>
                <a:lnTo>
                  <a:pt x="180440" y="240785"/>
                </a:lnTo>
                <a:lnTo>
                  <a:pt x="180440" y="219158"/>
                </a:lnTo>
                <a:cubicBezTo>
                  <a:pt x="180440" y="216635"/>
                  <a:pt x="182605" y="214833"/>
                  <a:pt x="185132" y="214833"/>
                </a:cubicBezTo>
                <a:cubicBezTo>
                  <a:pt x="234933" y="214833"/>
                  <a:pt x="274991" y="174461"/>
                  <a:pt x="274991" y="125079"/>
                </a:cubicBezTo>
                <a:cubicBezTo>
                  <a:pt x="274991" y="75696"/>
                  <a:pt x="234933" y="35686"/>
                  <a:pt x="185132" y="35686"/>
                </a:cubicBezTo>
                <a:cubicBezTo>
                  <a:pt x="182605" y="35686"/>
                  <a:pt x="180440" y="33523"/>
                  <a:pt x="180440" y="31000"/>
                </a:cubicBezTo>
                <a:lnTo>
                  <a:pt x="180440" y="9372"/>
                </a:lnTo>
                <a:lnTo>
                  <a:pt x="149044" y="9372"/>
                </a:lnTo>
                <a:close/>
                <a:moveTo>
                  <a:pt x="144352" y="0"/>
                </a:moveTo>
                <a:lnTo>
                  <a:pt x="185132" y="0"/>
                </a:lnTo>
                <a:cubicBezTo>
                  <a:pt x="187658" y="0"/>
                  <a:pt x="189823" y="2163"/>
                  <a:pt x="189823" y="4686"/>
                </a:cubicBezTo>
                <a:lnTo>
                  <a:pt x="189823" y="26314"/>
                </a:lnTo>
                <a:cubicBezTo>
                  <a:pt x="242151" y="28837"/>
                  <a:pt x="284013" y="72092"/>
                  <a:pt x="284013" y="125079"/>
                </a:cubicBezTo>
                <a:cubicBezTo>
                  <a:pt x="284013" y="178066"/>
                  <a:pt x="242151" y="221321"/>
                  <a:pt x="189823" y="223844"/>
                </a:cubicBezTo>
                <a:lnTo>
                  <a:pt x="189823" y="240785"/>
                </a:lnTo>
                <a:lnTo>
                  <a:pt x="301335" y="240785"/>
                </a:lnTo>
                <a:cubicBezTo>
                  <a:pt x="303861" y="240785"/>
                  <a:pt x="306026" y="242948"/>
                  <a:pt x="306026" y="245471"/>
                </a:cubicBezTo>
                <a:cubicBezTo>
                  <a:pt x="306026" y="247995"/>
                  <a:pt x="303861" y="250157"/>
                  <a:pt x="301335" y="250157"/>
                </a:cubicBezTo>
                <a:lnTo>
                  <a:pt x="294117" y="250157"/>
                </a:lnTo>
                <a:cubicBezTo>
                  <a:pt x="282208" y="263134"/>
                  <a:pt x="282208" y="283319"/>
                  <a:pt x="294117" y="296656"/>
                </a:cubicBezTo>
                <a:lnTo>
                  <a:pt x="301335" y="296656"/>
                </a:lnTo>
                <a:cubicBezTo>
                  <a:pt x="303861" y="296656"/>
                  <a:pt x="306026" y="298458"/>
                  <a:pt x="306026" y="301342"/>
                </a:cubicBezTo>
                <a:cubicBezTo>
                  <a:pt x="306026" y="303865"/>
                  <a:pt x="303861" y="305668"/>
                  <a:pt x="301335" y="305668"/>
                </a:cubicBezTo>
                <a:lnTo>
                  <a:pt x="23457" y="305668"/>
                </a:lnTo>
                <a:cubicBezTo>
                  <a:pt x="10466" y="305668"/>
                  <a:pt x="0" y="295214"/>
                  <a:pt x="0" y="282598"/>
                </a:cubicBezTo>
                <a:lnTo>
                  <a:pt x="0" y="263855"/>
                </a:lnTo>
                <a:cubicBezTo>
                  <a:pt x="0" y="251239"/>
                  <a:pt x="10466" y="240785"/>
                  <a:pt x="23457" y="240785"/>
                </a:cubicBezTo>
                <a:lnTo>
                  <a:pt x="38975" y="240785"/>
                </a:lnTo>
                <a:lnTo>
                  <a:pt x="38975" y="41813"/>
                </a:lnTo>
                <a:cubicBezTo>
                  <a:pt x="38975" y="41453"/>
                  <a:pt x="38975" y="41093"/>
                  <a:pt x="38975" y="40732"/>
                </a:cubicBezTo>
                <a:cubicBezTo>
                  <a:pt x="38975" y="40732"/>
                  <a:pt x="38975" y="40732"/>
                  <a:pt x="39336" y="40732"/>
                </a:cubicBezTo>
                <a:cubicBezTo>
                  <a:pt x="39336" y="40011"/>
                  <a:pt x="39336" y="39651"/>
                  <a:pt x="39697" y="39290"/>
                </a:cubicBezTo>
                <a:lnTo>
                  <a:pt x="67485" y="2163"/>
                </a:lnTo>
                <a:cubicBezTo>
                  <a:pt x="69650" y="-360"/>
                  <a:pt x="73259" y="-360"/>
                  <a:pt x="75063" y="2163"/>
                </a:cubicBezTo>
                <a:lnTo>
                  <a:pt x="102851" y="39290"/>
                </a:lnTo>
                <a:cubicBezTo>
                  <a:pt x="103212" y="39651"/>
                  <a:pt x="103573" y="40011"/>
                  <a:pt x="103573" y="40732"/>
                </a:cubicBezTo>
                <a:cubicBezTo>
                  <a:pt x="103934" y="41093"/>
                  <a:pt x="103934" y="41453"/>
                  <a:pt x="103934" y="41813"/>
                </a:cubicBezTo>
                <a:lnTo>
                  <a:pt x="103934" y="240785"/>
                </a:lnTo>
                <a:lnTo>
                  <a:pt x="139661" y="240785"/>
                </a:lnTo>
                <a:lnTo>
                  <a:pt x="139661" y="4686"/>
                </a:lnTo>
                <a:cubicBezTo>
                  <a:pt x="139661" y="2163"/>
                  <a:pt x="141826" y="0"/>
                  <a:pt x="1443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58" name="Google Shape;558;p38"/>
          <p:cNvGrpSpPr/>
          <p:nvPr/>
        </p:nvGrpSpPr>
        <p:grpSpPr>
          <a:xfrm>
            <a:off x="15908257" y="7888756"/>
            <a:ext cx="7165512" cy="4685181"/>
            <a:chOff x="-154259" y="143858"/>
            <a:chExt cx="1593292" cy="1582885"/>
          </a:xfrm>
        </p:grpSpPr>
        <p:sp>
          <p:nvSpPr>
            <p:cNvPr id="559" name="Google Shape;559;p38"/>
            <p:cNvSpPr/>
            <p:nvPr/>
          </p:nvSpPr>
          <p:spPr>
            <a:xfrm>
              <a:off x="-154259" y="143953"/>
              <a:ext cx="1593270" cy="1582790"/>
            </a:xfrm>
            <a:custGeom>
              <a:rect b="b" l="l" r="r" t="t"/>
              <a:pathLst>
                <a:path extrusionOk="0" h="21597" w="21600">
                  <a:moveTo>
                    <a:pt x="2923" y="1"/>
                  </a:moveTo>
                  <a:cubicBezTo>
                    <a:pt x="2503" y="1"/>
                    <a:pt x="2191" y="-3"/>
                    <a:pt x="1924" y="11"/>
                  </a:cubicBezTo>
                  <a:cubicBezTo>
                    <a:pt x="1656" y="26"/>
                    <a:pt x="1433" y="57"/>
                    <a:pt x="1208" y="114"/>
                  </a:cubicBezTo>
                  <a:cubicBezTo>
                    <a:pt x="960" y="187"/>
                    <a:pt x="744" y="298"/>
                    <a:pt x="560" y="445"/>
                  </a:cubicBezTo>
                  <a:cubicBezTo>
                    <a:pt x="374" y="593"/>
                    <a:pt x="231" y="772"/>
                    <a:pt x="142" y="970"/>
                  </a:cubicBezTo>
                  <a:cubicBezTo>
                    <a:pt x="70" y="1152"/>
                    <a:pt x="38" y="1330"/>
                    <a:pt x="20" y="1544"/>
                  </a:cubicBezTo>
                  <a:cubicBezTo>
                    <a:pt x="2" y="1758"/>
                    <a:pt x="0" y="2009"/>
                    <a:pt x="0" y="2345"/>
                  </a:cubicBezTo>
                  <a:lnTo>
                    <a:pt x="0" y="19236"/>
                  </a:lnTo>
                  <a:cubicBezTo>
                    <a:pt x="0" y="19578"/>
                    <a:pt x="2" y="19832"/>
                    <a:pt x="20" y="20048"/>
                  </a:cubicBezTo>
                  <a:cubicBezTo>
                    <a:pt x="38" y="20265"/>
                    <a:pt x="70" y="20441"/>
                    <a:pt x="142" y="20622"/>
                  </a:cubicBezTo>
                  <a:cubicBezTo>
                    <a:pt x="232" y="20819"/>
                    <a:pt x="375" y="20999"/>
                    <a:pt x="560" y="21148"/>
                  </a:cubicBezTo>
                  <a:cubicBezTo>
                    <a:pt x="744" y="21295"/>
                    <a:pt x="961" y="21411"/>
                    <a:pt x="1208" y="21483"/>
                  </a:cubicBezTo>
                  <a:cubicBezTo>
                    <a:pt x="1435" y="21541"/>
                    <a:pt x="1657" y="21566"/>
                    <a:pt x="1924" y="21581"/>
                  </a:cubicBezTo>
                  <a:cubicBezTo>
                    <a:pt x="2191" y="21595"/>
                    <a:pt x="2503" y="21597"/>
                    <a:pt x="2923" y="21597"/>
                  </a:cubicBezTo>
                  <a:lnTo>
                    <a:pt x="18657" y="21597"/>
                  </a:lnTo>
                  <a:cubicBezTo>
                    <a:pt x="19083" y="21597"/>
                    <a:pt x="19407" y="21595"/>
                    <a:pt x="19676" y="21581"/>
                  </a:cubicBezTo>
                  <a:cubicBezTo>
                    <a:pt x="19946" y="21566"/>
                    <a:pt x="20165" y="21541"/>
                    <a:pt x="20392" y="21483"/>
                  </a:cubicBezTo>
                  <a:cubicBezTo>
                    <a:pt x="20640" y="21411"/>
                    <a:pt x="20856" y="21295"/>
                    <a:pt x="21040" y="21148"/>
                  </a:cubicBezTo>
                  <a:cubicBezTo>
                    <a:pt x="21225" y="20999"/>
                    <a:pt x="21368" y="20819"/>
                    <a:pt x="21458" y="20622"/>
                  </a:cubicBezTo>
                  <a:cubicBezTo>
                    <a:pt x="21530" y="20441"/>
                    <a:pt x="21562" y="20264"/>
                    <a:pt x="21580" y="20048"/>
                  </a:cubicBezTo>
                  <a:cubicBezTo>
                    <a:pt x="21598" y="19832"/>
                    <a:pt x="21600" y="19578"/>
                    <a:pt x="21600" y="19241"/>
                  </a:cubicBezTo>
                  <a:lnTo>
                    <a:pt x="21600" y="6434"/>
                  </a:lnTo>
                  <a:lnTo>
                    <a:pt x="13574" y="1"/>
                  </a:lnTo>
                  <a:lnTo>
                    <a:pt x="2943" y="1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rgbClr val="40673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63"/>
                <a:buFont typeface="Arial"/>
                <a:buNone/>
              </a:pPr>
              <a:r>
                <a:t/>
              </a:r>
              <a:endParaRPr b="0" i="0" sz="5063" u="none" cap="none" strike="noStrike">
                <a:solidFill>
                  <a:srgbClr val="B3B3B3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846545" y="143858"/>
              <a:ext cx="592488" cy="473418"/>
            </a:xfrm>
            <a:custGeom>
              <a:rect b="b" l="l" r="r" t="t"/>
              <a:pathLst>
                <a:path extrusionOk="0" h="21600" w="21600">
                  <a:moveTo>
                    <a:pt x="21600" y="21508"/>
                  </a:moveTo>
                  <a:lnTo>
                    <a:pt x="112" y="0"/>
                  </a:lnTo>
                  <a:lnTo>
                    <a:pt x="0" y="13709"/>
                  </a:lnTo>
                  <a:cubicBezTo>
                    <a:pt x="0" y="14852"/>
                    <a:pt x="0" y="15710"/>
                    <a:pt x="48" y="16433"/>
                  </a:cubicBezTo>
                  <a:cubicBezTo>
                    <a:pt x="95" y="17156"/>
                    <a:pt x="191" y="17746"/>
                    <a:pt x="383" y="18353"/>
                  </a:cubicBezTo>
                  <a:cubicBezTo>
                    <a:pt x="624" y="19018"/>
                    <a:pt x="1002" y="19607"/>
                    <a:pt x="1495" y="20102"/>
                  </a:cubicBezTo>
                  <a:cubicBezTo>
                    <a:pt x="1989" y="20596"/>
                    <a:pt x="2577" y="20974"/>
                    <a:pt x="3241" y="21216"/>
                  </a:cubicBezTo>
                  <a:cubicBezTo>
                    <a:pt x="3847" y="21409"/>
                    <a:pt x="4432" y="21505"/>
                    <a:pt x="5147" y="21552"/>
                  </a:cubicBezTo>
                  <a:cubicBezTo>
                    <a:pt x="5862" y="21600"/>
                    <a:pt x="6707" y="21600"/>
                    <a:pt x="7831" y="21600"/>
                  </a:cubicBezTo>
                  <a:lnTo>
                    <a:pt x="21600" y="21508"/>
                  </a:lnTo>
                  <a:close/>
                </a:path>
              </a:pathLst>
            </a:custGeom>
            <a:solidFill>
              <a:srgbClr val="2845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63"/>
                <a:buFont typeface="Arial"/>
                <a:buNone/>
              </a:pPr>
              <a:r>
                <a:t/>
              </a:r>
              <a:endParaRPr b="0" i="0" sz="5063" u="none" cap="none" strike="noStrike">
                <a:solidFill>
                  <a:srgbClr val="B3B3B3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61" name="Google Shape;561;p38"/>
          <p:cNvSpPr txBox="1"/>
          <p:nvPr/>
        </p:nvSpPr>
        <p:spPr>
          <a:xfrm>
            <a:off x="2530600" y="7478750"/>
            <a:ext cx="6115800" cy="31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À la fin de l'exercice de simulation, une plénière permet d'approfondir l'expérience...</a:t>
            </a:r>
            <a:endParaRPr b="0" i="1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2" name="Google Shape;562;p38"/>
          <p:cNvSpPr txBox="1"/>
          <p:nvPr/>
        </p:nvSpPr>
        <p:spPr>
          <a:xfrm>
            <a:off x="11317975" y="4617400"/>
            <a:ext cx="6596100" cy="20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43675" wrap="square" tIns="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Les équipes partagent leurs expériences et échangent avec leur professeur.</a:t>
            </a:r>
            <a:endParaRPr b="0" i="0" sz="31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3" name="Google Shape;563;p38"/>
          <p:cNvSpPr txBox="1"/>
          <p:nvPr/>
        </p:nvSpPr>
        <p:spPr>
          <a:xfrm>
            <a:off x="16631700" y="9764750"/>
            <a:ext cx="5861700" cy="2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436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Une présentation comportant de multiples graphiques offre une perspective d’ensemble sur les stratégies des concurrents.</a:t>
            </a:r>
            <a:endParaRPr b="0" i="0" sz="31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9"/>
          <p:cNvSpPr txBox="1"/>
          <p:nvPr/>
        </p:nvSpPr>
        <p:spPr>
          <a:xfrm>
            <a:off x="6008963" y="7140857"/>
            <a:ext cx="12359701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INSCRIPTION</a:t>
            </a:r>
            <a:endParaRPr b="0" i="0" sz="8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9"/>
          <p:cNvSpPr/>
          <p:nvPr/>
        </p:nvSpPr>
        <p:spPr>
          <a:xfrm>
            <a:off x="11306252" y="5128525"/>
            <a:ext cx="1765123" cy="1765584"/>
          </a:xfrm>
          <a:custGeom>
            <a:rect b="b" l="l" r="r" t="t"/>
            <a:pathLst>
              <a:path extrusionOk="0" h="904" w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0"/>
          <p:cNvSpPr/>
          <p:nvPr/>
        </p:nvSpPr>
        <p:spPr>
          <a:xfrm>
            <a:off x="0" y="8153825"/>
            <a:ext cx="24453974" cy="75700"/>
          </a:xfrm>
          <a:custGeom>
            <a:rect b="b" l="l" r="r" t="t"/>
            <a:pathLst>
              <a:path extrusionOk="0" h="103" w="17022">
                <a:moveTo>
                  <a:pt x="51" y="0"/>
                </a:moveTo>
                <a:lnTo>
                  <a:pt x="16970" y="0"/>
                </a:lnTo>
                <a:lnTo>
                  <a:pt x="16970" y="0"/>
                </a:lnTo>
                <a:cubicBezTo>
                  <a:pt x="16998" y="0"/>
                  <a:pt x="17021" y="23"/>
                  <a:pt x="17021" y="51"/>
                </a:cubicBezTo>
                <a:lnTo>
                  <a:pt x="17021" y="51"/>
                </a:lnTo>
                <a:cubicBezTo>
                  <a:pt x="17021" y="79"/>
                  <a:pt x="16998" y="102"/>
                  <a:pt x="16970" y="102"/>
                </a:cubicBezTo>
                <a:lnTo>
                  <a:pt x="51" y="102"/>
                </a:lnTo>
                <a:lnTo>
                  <a:pt x="51" y="102"/>
                </a:lnTo>
                <a:cubicBezTo>
                  <a:pt x="23" y="102"/>
                  <a:pt x="0" y="79"/>
                  <a:pt x="0" y="51"/>
                </a:cubicBezTo>
                <a:lnTo>
                  <a:pt x="0" y="51"/>
                </a:lnTo>
                <a:cubicBezTo>
                  <a:pt x="0" y="23"/>
                  <a:pt x="23" y="0"/>
                  <a:pt x="51" y="0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76" name="Google Shape;576;p40"/>
          <p:cNvGrpSpPr/>
          <p:nvPr/>
        </p:nvGrpSpPr>
        <p:grpSpPr>
          <a:xfrm>
            <a:off x="1717913" y="483017"/>
            <a:ext cx="20934861" cy="2018508"/>
            <a:chOff x="5988388" y="483017"/>
            <a:chExt cx="12359701" cy="2018508"/>
          </a:xfrm>
        </p:grpSpPr>
        <p:sp>
          <p:nvSpPr>
            <p:cNvPr id="577" name="Google Shape;577;p40"/>
            <p:cNvSpPr txBox="1"/>
            <p:nvPr/>
          </p:nvSpPr>
          <p:spPr>
            <a:xfrm>
              <a:off x="5988388" y="483017"/>
              <a:ext cx="12359701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700"/>
                <a:buFont typeface="Arial"/>
                <a:buNone/>
              </a:pPr>
              <a:r>
                <a:rPr b="1" i="0" lang="en-US" sz="67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Inscription</a:t>
              </a:r>
              <a:endParaRPr b="1" i="0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 txBox="1"/>
            <p:nvPr/>
          </p:nvSpPr>
          <p:spPr>
            <a:xfrm>
              <a:off x="7288451" y="1662425"/>
              <a:ext cx="97572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725" lIns="217475" spcFirstLastPara="1" rIns="217475" wrap="square" tIns="1087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rPr b="0" i="0" lang="en-US" sz="3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Procédure</a:t>
              </a:r>
              <a:endParaRPr b="0" i="0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79" name="Google Shape;579;p40"/>
          <p:cNvSpPr/>
          <p:nvPr/>
        </p:nvSpPr>
        <p:spPr>
          <a:xfrm>
            <a:off x="2407025" y="3891825"/>
            <a:ext cx="65925" cy="4262001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0" name="Google Shape;580;p40"/>
          <p:cNvSpPr/>
          <p:nvPr/>
        </p:nvSpPr>
        <p:spPr>
          <a:xfrm>
            <a:off x="2253194" y="8044593"/>
            <a:ext cx="368071" cy="368074"/>
          </a:xfrm>
          <a:custGeom>
            <a:rect b="b" l="l" r="r" t="t"/>
            <a:pathLst>
              <a:path extrusionOk="0" h="297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8"/>
                </a:cubicBezTo>
                <a:lnTo>
                  <a:pt x="296" y="148"/>
                </a:lnTo>
                <a:cubicBezTo>
                  <a:pt x="296" y="229"/>
                  <a:pt x="229" y="296"/>
                  <a:pt x="148" y="296"/>
                </a:cubicBezTo>
                <a:lnTo>
                  <a:pt x="148" y="296"/>
                </a:lnTo>
                <a:cubicBezTo>
                  <a:pt x="67" y="296"/>
                  <a:pt x="0" y="229"/>
                  <a:pt x="0" y="148"/>
                </a:cubicBezTo>
                <a:lnTo>
                  <a:pt x="0" y="148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1" name="Google Shape;581;p40"/>
          <p:cNvSpPr/>
          <p:nvPr/>
        </p:nvSpPr>
        <p:spPr>
          <a:xfrm>
            <a:off x="1018041" y="37300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2" name="Google Shape;582;p40"/>
          <p:cNvSpPr/>
          <p:nvPr/>
        </p:nvSpPr>
        <p:spPr>
          <a:xfrm>
            <a:off x="1438952" y="4155576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i="0" sz="653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3" name="Google Shape;583;p40"/>
          <p:cNvSpPr/>
          <p:nvPr/>
        </p:nvSpPr>
        <p:spPr>
          <a:xfrm flipH="1" rot="10800000">
            <a:off x="6679775" y="8092502"/>
            <a:ext cx="65925" cy="2008476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4" name="Google Shape;584;p40"/>
          <p:cNvSpPr/>
          <p:nvPr/>
        </p:nvSpPr>
        <p:spPr>
          <a:xfrm>
            <a:off x="6525954" y="8006136"/>
            <a:ext cx="368071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29" y="295"/>
                  <a:pt x="148" y="295"/>
                </a:cubicBezTo>
                <a:lnTo>
                  <a:pt x="148" y="295"/>
                </a:lnTo>
                <a:cubicBezTo>
                  <a:pt x="67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5" name="Google Shape;585;p40"/>
          <p:cNvSpPr/>
          <p:nvPr/>
        </p:nvSpPr>
        <p:spPr>
          <a:xfrm>
            <a:off x="5285313" y="9594922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7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7" y="0"/>
                  <a:pt x="1376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6" name="Google Shape;586;p40"/>
          <p:cNvSpPr/>
          <p:nvPr/>
        </p:nvSpPr>
        <p:spPr>
          <a:xfrm>
            <a:off x="5706224" y="10020407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4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4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i="0" sz="653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7" name="Google Shape;587;p40"/>
          <p:cNvSpPr/>
          <p:nvPr/>
        </p:nvSpPr>
        <p:spPr>
          <a:xfrm>
            <a:off x="11409725" y="3073575"/>
            <a:ext cx="65925" cy="5080252"/>
          </a:xfrm>
          <a:custGeom>
            <a:rect b="b" l="l" r="r" t="t"/>
            <a:pathLst>
              <a:path extrusionOk="0" h="4261" w="51">
                <a:moveTo>
                  <a:pt x="0" y="0"/>
                </a:moveTo>
                <a:lnTo>
                  <a:pt x="50" y="0"/>
                </a:lnTo>
                <a:lnTo>
                  <a:pt x="50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8" name="Google Shape;588;p40"/>
          <p:cNvSpPr/>
          <p:nvPr/>
        </p:nvSpPr>
        <p:spPr>
          <a:xfrm>
            <a:off x="11261409" y="8006136"/>
            <a:ext cx="368074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30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30" y="295"/>
                  <a:pt x="148" y="295"/>
                </a:cubicBezTo>
                <a:lnTo>
                  <a:pt x="148" y="295"/>
                </a:lnTo>
                <a:cubicBezTo>
                  <a:pt x="66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6" y="0"/>
                  <a:pt x="14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9" name="Google Shape;589;p40"/>
          <p:cNvSpPr/>
          <p:nvPr/>
        </p:nvSpPr>
        <p:spPr>
          <a:xfrm>
            <a:off x="10020761" y="29680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0" name="Google Shape;590;p40"/>
          <p:cNvSpPr/>
          <p:nvPr/>
        </p:nvSpPr>
        <p:spPr>
          <a:xfrm>
            <a:off x="10446246" y="3393576"/>
            <a:ext cx="2008461" cy="2008466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i="0" sz="653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1" name="Google Shape;591;p40"/>
          <p:cNvSpPr/>
          <p:nvPr/>
        </p:nvSpPr>
        <p:spPr>
          <a:xfrm flipH="1" rot="10800000">
            <a:off x="16142450" y="8192684"/>
            <a:ext cx="65925" cy="1219498"/>
          </a:xfrm>
          <a:custGeom>
            <a:rect b="b" l="l" r="r" t="t"/>
            <a:pathLst>
              <a:path extrusionOk="0" h="4261" w="51">
                <a:moveTo>
                  <a:pt x="0" y="0"/>
                </a:moveTo>
                <a:lnTo>
                  <a:pt x="50" y="0"/>
                </a:lnTo>
                <a:lnTo>
                  <a:pt x="50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2" name="Google Shape;592;p40"/>
          <p:cNvSpPr/>
          <p:nvPr/>
        </p:nvSpPr>
        <p:spPr>
          <a:xfrm>
            <a:off x="15991369" y="8006136"/>
            <a:ext cx="368074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30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30" y="295"/>
                  <a:pt x="148" y="295"/>
                </a:cubicBezTo>
                <a:lnTo>
                  <a:pt x="148" y="295"/>
                </a:lnTo>
                <a:cubicBezTo>
                  <a:pt x="66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6" y="0"/>
                  <a:pt x="148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3" name="Google Shape;593;p40"/>
          <p:cNvSpPr/>
          <p:nvPr/>
        </p:nvSpPr>
        <p:spPr>
          <a:xfrm>
            <a:off x="14747983" y="8918422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4" name="Google Shape;594;p40"/>
          <p:cNvSpPr/>
          <p:nvPr/>
        </p:nvSpPr>
        <p:spPr>
          <a:xfrm>
            <a:off x="15173467" y="9343907"/>
            <a:ext cx="2008461" cy="2008466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i="0" sz="653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5" name="Google Shape;595;p40"/>
          <p:cNvSpPr txBox="1"/>
          <p:nvPr/>
        </p:nvSpPr>
        <p:spPr>
          <a:xfrm>
            <a:off x="1094250" y="9341950"/>
            <a:ext cx="39783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www.praxar.com/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inscription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6" name="Google Shape;596;p40"/>
          <p:cNvSpPr txBox="1"/>
          <p:nvPr/>
        </p:nvSpPr>
        <p:spPr>
          <a:xfrm>
            <a:off x="1094250" y="8760025"/>
            <a:ext cx="2974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Allez à…</a:t>
            </a:r>
            <a:endParaRPr b="1" i="0" sz="31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7" name="Google Shape;597;p40"/>
          <p:cNvSpPr txBox="1"/>
          <p:nvPr/>
        </p:nvSpPr>
        <p:spPr>
          <a:xfrm>
            <a:off x="4828125" y="6527425"/>
            <a:ext cx="50451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Quand vous avez terminé, cliquez sur « s’inscrire ».</a:t>
            </a:r>
            <a:endParaRPr b="0" i="0" sz="280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8" name="Google Shape;598;p40"/>
          <p:cNvSpPr txBox="1"/>
          <p:nvPr/>
        </p:nvSpPr>
        <p:spPr>
          <a:xfrm>
            <a:off x="4828125" y="5310650"/>
            <a:ext cx="49074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Complétez le formulaire d’inscription</a:t>
            </a:r>
            <a:endParaRPr b="1" i="0" sz="310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9" name="Google Shape;599;p40"/>
          <p:cNvSpPr txBox="1"/>
          <p:nvPr/>
        </p:nvSpPr>
        <p:spPr>
          <a:xfrm>
            <a:off x="9354463" y="9341016"/>
            <a:ext cx="47355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Vous recevrez un courrier électronique pour confirmer votre identité.  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Cliquez sur le lien qui apparaîtra dans le message.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*Vérifiez vos pourriels.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0" name="Google Shape;600;p40"/>
          <p:cNvSpPr txBox="1"/>
          <p:nvPr/>
        </p:nvSpPr>
        <p:spPr>
          <a:xfrm>
            <a:off x="9354463" y="8760025"/>
            <a:ext cx="4735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Activez votre compte</a:t>
            </a:r>
            <a:endParaRPr b="1" i="0" sz="31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1" name="Google Shape;601;p40"/>
          <p:cNvSpPr txBox="1"/>
          <p:nvPr/>
        </p:nvSpPr>
        <p:spPr>
          <a:xfrm>
            <a:off x="18524400" y="9243000"/>
            <a:ext cx="5045100" cy="3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vous possédez un carton prépayé, utilisez le code (ACT-xxx-xxxx).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Vous pouvez également faire un paiement en ligne au moyen d’une carte de crédit.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Nunito"/>
                <a:ea typeface="Nunito"/>
                <a:cs typeface="Nunito"/>
                <a:sym typeface="Nunito"/>
              </a:rPr>
              <a:t>*Facultatif si payé par votre école.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2" name="Google Shape;602;p40"/>
          <p:cNvSpPr txBox="1"/>
          <p:nvPr/>
        </p:nvSpPr>
        <p:spPr>
          <a:xfrm>
            <a:off x="18524400" y="8634250"/>
            <a:ext cx="49074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100" u="none" cap="none" strike="noStrike">
                <a:solidFill>
                  <a:srgbClr val="284529"/>
                </a:solidFill>
                <a:latin typeface="Nunito"/>
                <a:ea typeface="Nunito"/>
                <a:cs typeface="Nunito"/>
                <a:sym typeface="Nunito"/>
              </a:rPr>
              <a:t>Payez les droits d’accès</a:t>
            </a:r>
            <a:r>
              <a:rPr b="1" lang="en-US" sz="3100">
                <a:solidFill>
                  <a:srgbClr val="284529"/>
                </a:solidFill>
                <a:latin typeface="Nunito"/>
                <a:ea typeface="Nunito"/>
                <a:cs typeface="Nunito"/>
                <a:sym typeface="Nunito"/>
              </a:rPr>
              <a:t>*</a:t>
            </a:r>
            <a:endParaRPr b="1" i="0" sz="3100" u="none" cap="none" strike="noStrike">
              <a:solidFill>
                <a:srgbClr val="2845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3" name="Google Shape;603;p40"/>
          <p:cNvSpPr txBox="1"/>
          <p:nvPr/>
        </p:nvSpPr>
        <p:spPr>
          <a:xfrm>
            <a:off x="14374700" y="5654500"/>
            <a:ext cx="47355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Utilisez le code de simulation  (sim-xxxx-xx) 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que votre instructeur 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vous aura remis.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4" name="Google Shape;604;p40"/>
          <p:cNvSpPr txBox="1"/>
          <p:nvPr/>
        </p:nvSpPr>
        <p:spPr>
          <a:xfrm>
            <a:off x="14374700" y="4722150"/>
            <a:ext cx="47355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S'inscrire à une simulation</a:t>
            </a:r>
            <a:endParaRPr b="1" i="0" sz="31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5" name="Google Shape;605;p40"/>
          <p:cNvSpPr/>
          <p:nvPr/>
        </p:nvSpPr>
        <p:spPr>
          <a:xfrm>
            <a:off x="20805900" y="3824225"/>
            <a:ext cx="65925" cy="4262001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2845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6" name="Google Shape;606;p40"/>
          <p:cNvSpPr/>
          <p:nvPr/>
        </p:nvSpPr>
        <p:spPr>
          <a:xfrm>
            <a:off x="20652069" y="7976993"/>
            <a:ext cx="368071" cy="368074"/>
          </a:xfrm>
          <a:custGeom>
            <a:rect b="b" l="l" r="r" t="t"/>
            <a:pathLst>
              <a:path extrusionOk="0" h="297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8"/>
                </a:cubicBezTo>
                <a:lnTo>
                  <a:pt x="296" y="148"/>
                </a:lnTo>
                <a:cubicBezTo>
                  <a:pt x="296" y="229"/>
                  <a:pt x="229" y="296"/>
                  <a:pt x="148" y="296"/>
                </a:cubicBezTo>
                <a:lnTo>
                  <a:pt x="148" y="296"/>
                </a:lnTo>
                <a:cubicBezTo>
                  <a:pt x="67" y="296"/>
                  <a:pt x="0" y="229"/>
                  <a:pt x="0" y="148"/>
                </a:cubicBezTo>
                <a:lnTo>
                  <a:pt x="0" y="148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2845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7" name="Google Shape;607;p40"/>
          <p:cNvSpPr/>
          <p:nvPr/>
        </p:nvSpPr>
        <p:spPr>
          <a:xfrm>
            <a:off x="19416916" y="38148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2845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8" name="Google Shape;608;p40"/>
          <p:cNvSpPr/>
          <p:nvPr/>
        </p:nvSpPr>
        <p:spPr>
          <a:xfrm>
            <a:off x="19837827" y="4240376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284529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b="1" i="0" sz="6530" u="none" cap="none" strike="noStrike">
              <a:solidFill>
                <a:srgbClr val="2845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1"/>
          <p:cNvSpPr txBox="1"/>
          <p:nvPr/>
        </p:nvSpPr>
        <p:spPr>
          <a:xfrm>
            <a:off x="1711338" y="483042"/>
            <a:ext cx="20962938" cy="8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Votre premier mandat</a:t>
            </a:r>
            <a:endParaRPr b="1" i="0" sz="6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14890925" y="3341450"/>
            <a:ext cx="15297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Site</a:t>
            </a:r>
            <a:endParaRPr b="1" i="0" sz="31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5" name="Google Shape;615;p41"/>
          <p:cNvSpPr txBox="1"/>
          <p:nvPr/>
        </p:nvSpPr>
        <p:spPr>
          <a:xfrm>
            <a:off x="14919500" y="3957104"/>
            <a:ext cx="64425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Familiarisez-vous avec le site de la simulation.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6" name="Google Shape;616;p41"/>
          <p:cNvSpPr txBox="1"/>
          <p:nvPr/>
        </p:nvSpPr>
        <p:spPr>
          <a:xfrm>
            <a:off x="6361164" y="1575697"/>
            <a:ext cx="116553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Préparation</a:t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17" name="Google Shape;617;p41"/>
          <p:cNvGrpSpPr/>
          <p:nvPr/>
        </p:nvGrpSpPr>
        <p:grpSpPr>
          <a:xfrm>
            <a:off x="2467731" y="2581031"/>
            <a:ext cx="8871471" cy="10664033"/>
            <a:chOff x="996700" y="7839807"/>
            <a:chExt cx="5329491" cy="5888153"/>
          </a:xfrm>
        </p:grpSpPr>
        <p:grpSp>
          <p:nvGrpSpPr>
            <p:cNvPr id="618" name="Google Shape;618;p41"/>
            <p:cNvGrpSpPr/>
            <p:nvPr/>
          </p:nvGrpSpPr>
          <p:grpSpPr>
            <a:xfrm>
              <a:off x="996700" y="7839807"/>
              <a:ext cx="5329491" cy="5888153"/>
              <a:chOff x="498475" y="1690688"/>
              <a:chExt cx="2665412" cy="2944813"/>
            </a:xfrm>
          </p:grpSpPr>
          <p:sp>
            <p:nvSpPr>
              <p:cNvPr id="619" name="Google Shape;619;p41"/>
              <p:cNvSpPr/>
              <p:nvPr/>
            </p:nvSpPr>
            <p:spPr>
              <a:xfrm>
                <a:off x="1163638" y="3062288"/>
                <a:ext cx="1350962" cy="534988"/>
              </a:xfrm>
              <a:custGeom>
                <a:rect b="b" l="l" r="r" t="t"/>
                <a:pathLst>
                  <a:path extrusionOk="0" h="333" w="842">
                    <a:moveTo>
                      <a:pt x="500" y="0"/>
                    </a:moveTo>
                    <a:cubicBezTo>
                      <a:pt x="499" y="3"/>
                      <a:pt x="338" y="5"/>
                      <a:pt x="336" y="8"/>
                    </a:cubicBezTo>
                    <a:cubicBezTo>
                      <a:pt x="286" y="80"/>
                      <a:pt x="177" y="111"/>
                      <a:pt x="90" y="131"/>
                    </a:cubicBezTo>
                    <a:cubicBezTo>
                      <a:pt x="4" y="150"/>
                      <a:pt x="0" y="260"/>
                      <a:pt x="0" y="333"/>
                    </a:cubicBezTo>
                    <a:cubicBezTo>
                      <a:pt x="842" y="333"/>
                      <a:pt x="842" y="333"/>
                      <a:pt x="842" y="333"/>
                    </a:cubicBezTo>
                    <a:cubicBezTo>
                      <a:pt x="842" y="260"/>
                      <a:pt x="840" y="150"/>
                      <a:pt x="752" y="131"/>
                    </a:cubicBezTo>
                    <a:cubicBezTo>
                      <a:pt x="664" y="111"/>
                      <a:pt x="548" y="75"/>
                      <a:pt x="500" y="0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grpSp>
            <p:nvGrpSpPr>
              <p:cNvPr id="620" name="Google Shape;620;p41"/>
              <p:cNvGrpSpPr/>
              <p:nvPr/>
            </p:nvGrpSpPr>
            <p:grpSpPr>
              <a:xfrm>
                <a:off x="498475" y="3200400"/>
                <a:ext cx="2665412" cy="1435101"/>
                <a:chOff x="498475" y="5441950"/>
                <a:chExt cx="2665412" cy="1435101"/>
              </a:xfrm>
            </p:grpSpPr>
            <p:sp>
              <p:nvSpPr>
                <p:cNvPr id="621" name="Google Shape;621;p41"/>
                <p:cNvSpPr/>
                <p:nvPr/>
              </p:nvSpPr>
              <p:spPr>
                <a:xfrm>
                  <a:off x="1158875" y="5594350"/>
                  <a:ext cx="1360487" cy="1282701"/>
                </a:xfrm>
                <a:custGeom>
                  <a:rect b="b" l="l" r="r" t="t"/>
                  <a:pathLst>
                    <a:path extrusionOk="0" h="799" w="848">
                      <a:moveTo>
                        <a:pt x="80" y="0"/>
                      </a:moveTo>
                      <a:cubicBezTo>
                        <a:pt x="767" y="0"/>
                        <a:pt x="767" y="0"/>
                        <a:pt x="767" y="0"/>
                      </a:cubicBezTo>
                      <a:cubicBezTo>
                        <a:pt x="742" y="176"/>
                        <a:pt x="660" y="385"/>
                        <a:pt x="734" y="544"/>
                      </a:cubicBezTo>
                      <a:cubicBezTo>
                        <a:pt x="783" y="649"/>
                        <a:pt x="846" y="722"/>
                        <a:pt x="848" y="799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2" y="698"/>
                        <a:pt x="64" y="647"/>
                        <a:pt x="137" y="544"/>
                      </a:cubicBezTo>
                      <a:cubicBezTo>
                        <a:pt x="244" y="393"/>
                        <a:pt x="108" y="192"/>
                        <a:pt x="80" y="0"/>
                      </a:cubicBezTo>
                      <a:close/>
                    </a:path>
                  </a:pathLst>
                </a:custGeom>
                <a:solidFill>
                  <a:srgbClr val="406735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  <p:sp>
              <p:nvSpPr>
                <p:cNvPr id="622" name="Google Shape;622;p41"/>
                <p:cNvSpPr/>
                <p:nvPr/>
              </p:nvSpPr>
              <p:spPr>
                <a:xfrm>
                  <a:off x="2811463" y="6035675"/>
                  <a:ext cx="295275" cy="752475"/>
                </a:xfrm>
                <a:custGeom>
                  <a:rect b="b" l="l" r="r" t="t"/>
                  <a:pathLst>
                    <a:path extrusionOk="0" h="469" w="185">
                      <a:moveTo>
                        <a:pt x="129" y="348"/>
                      </a:moveTo>
                      <a:cubicBezTo>
                        <a:pt x="166" y="130"/>
                        <a:pt x="166" y="130"/>
                        <a:pt x="166" y="130"/>
                      </a:cubicBezTo>
                      <a:cubicBezTo>
                        <a:pt x="185" y="16"/>
                        <a:pt x="0" y="0"/>
                        <a:pt x="12" y="116"/>
                      </a:cubicBezTo>
                      <a:cubicBezTo>
                        <a:pt x="36" y="353"/>
                        <a:pt x="36" y="353"/>
                        <a:pt x="36" y="353"/>
                      </a:cubicBezTo>
                      <a:cubicBezTo>
                        <a:pt x="48" y="469"/>
                        <a:pt x="109" y="462"/>
                        <a:pt x="129" y="348"/>
                      </a:cubicBezTo>
                      <a:close/>
                    </a:path>
                  </a:pathLst>
                </a:custGeom>
                <a:solidFill>
                  <a:srgbClr val="406735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  <p:sp>
              <p:nvSpPr>
                <p:cNvPr id="623" name="Google Shape;623;p41"/>
                <p:cNvSpPr/>
                <p:nvPr/>
              </p:nvSpPr>
              <p:spPr>
                <a:xfrm>
                  <a:off x="498475" y="5441950"/>
                  <a:ext cx="1019175" cy="1016000"/>
                </a:xfrm>
                <a:custGeom>
                  <a:rect b="b" l="l" r="r" t="t"/>
                  <a:pathLst>
                    <a:path extrusionOk="0" h="633" w="635">
                      <a:moveTo>
                        <a:pt x="553" y="206"/>
                      </a:moveTo>
                      <a:cubicBezTo>
                        <a:pt x="206" y="551"/>
                        <a:pt x="206" y="551"/>
                        <a:pt x="206" y="551"/>
                      </a:cubicBezTo>
                      <a:cubicBezTo>
                        <a:pt x="124" y="633"/>
                        <a:pt x="0" y="508"/>
                        <a:pt x="82" y="426"/>
                      </a:cubicBezTo>
                      <a:cubicBezTo>
                        <a:pt x="429" y="82"/>
                        <a:pt x="429" y="82"/>
                        <a:pt x="429" y="82"/>
                      </a:cubicBezTo>
                      <a:cubicBezTo>
                        <a:pt x="511" y="0"/>
                        <a:pt x="635" y="124"/>
                        <a:pt x="553" y="206"/>
                      </a:cubicBezTo>
                      <a:close/>
                    </a:path>
                  </a:pathLst>
                </a:custGeom>
                <a:solidFill>
                  <a:srgbClr val="406735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  <p:sp>
              <p:nvSpPr>
                <p:cNvPr id="624" name="Google Shape;624;p41"/>
                <p:cNvSpPr/>
                <p:nvPr/>
              </p:nvSpPr>
              <p:spPr>
                <a:xfrm>
                  <a:off x="2136775" y="5441950"/>
                  <a:ext cx="1027112" cy="952500"/>
                </a:xfrm>
                <a:custGeom>
                  <a:rect b="b" l="l" r="r" t="t"/>
                  <a:pathLst>
                    <a:path extrusionOk="0" h="594" w="640">
                      <a:moveTo>
                        <a:pt x="88" y="206"/>
                      </a:moveTo>
                      <a:cubicBezTo>
                        <a:pt x="445" y="518"/>
                        <a:pt x="445" y="518"/>
                        <a:pt x="445" y="518"/>
                      </a:cubicBezTo>
                      <a:cubicBezTo>
                        <a:pt x="533" y="594"/>
                        <a:pt x="640" y="508"/>
                        <a:pt x="558" y="426"/>
                      </a:cubicBezTo>
                      <a:cubicBezTo>
                        <a:pt x="211" y="82"/>
                        <a:pt x="211" y="82"/>
                        <a:pt x="211" y="82"/>
                      </a:cubicBezTo>
                      <a:cubicBezTo>
                        <a:pt x="129" y="0"/>
                        <a:pt x="0" y="130"/>
                        <a:pt x="88" y="206"/>
                      </a:cubicBezTo>
                      <a:close/>
                    </a:path>
                  </a:pathLst>
                </a:custGeom>
                <a:solidFill>
                  <a:srgbClr val="406735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  <p:sp>
              <p:nvSpPr>
                <p:cNvPr id="625" name="Google Shape;625;p41"/>
                <p:cNvSpPr/>
                <p:nvPr/>
              </p:nvSpPr>
              <p:spPr>
                <a:xfrm>
                  <a:off x="523875" y="6008688"/>
                  <a:ext cx="1068387" cy="538163"/>
                </a:xfrm>
                <a:custGeom>
                  <a:rect b="b" l="l" r="r" t="t"/>
                  <a:pathLst>
                    <a:path extrusionOk="0" h="336" w="666">
                      <a:moveTo>
                        <a:pt x="475" y="309"/>
                      </a:moveTo>
                      <a:cubicBezTo>
                        <a:pt x="113" y="223"/>
                        <a:pt x="113" y="223"/>
                        <a:pt x="113" y="223"/>
                      </a:cubicBezTo>
                      <a:cubicBezTo>
                        <a:pt x="0" y="196"/>
                        <a:pt x="54" y="0"/>
                        <a:pt x="157" y="53"/>
                      </a:cubicBezTo>
                      <a:cubicBezTo>
                        <a:pt x="563" y="261"/>
                        <a:pt x="563" y="261"/>
                        <a:pt x="563" y="261"/>
                      </a:cubicBezTo>
                      <a:cubicBezTo>
                        <a:pt x="666" y="314"/>
                        <a:pt x="588" y="336"/>
                        <a:pt x="475" y="309"/>
                      </a:cubicBezTo>
                      <a:close/>
                    </a:path>
                  </a:pathLst>
                </a:custGeom>
                <a:solidFill>
                  <a:srgbClr val="406735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</p:grpSp>
          <p:sp>
            <p:nvSpPr>
              <p:cNvPr id="626" name="Google Shape;626;p41"/>
              <p:cNvSpPr/>
              <p:nvPr/>
            </p:nvSpPr>
            <p:spPr>
              <a:xfrm>
                <a:off x="1293813" y="1690688"/>
                <a:ext cx="1103311" cy="1622425"/>
              </a:xfrm>
              <a:custGeom>
                <a:rect b="b" l="l" r="r" t="t"/>
                <a:pathLst>
                  <a:path extrusionOk="0" h="1011" w="688">
                    <a:moveTo>
                      <a:pt x="342" y="1005"/>
                    </a:moveTo>
                    <a:cubicBezTo>
                      <a:pt x="35" y="1011"/>
                      <a:pt x="0" y="648"/>
                      <a:pt x="11" y="469"/>
                    </a:cubicBezTo>
                    <a:cubicBezTo>
                      <a:pt x="32" y="134"/>
                      <a:pt x="336" y="0"/>
                      <a:pt x="459" y="115"/>
                    </a:cubicBezTo>
                    <a:cubicBezTo>
                      <a:pt x="591" y="115"/>
                      <a:pt x="653" y="279"/>
                      <a:pt x="668" y="466"/>
                    </a:cubicBezTo>
                    <a:cubicBezTo>
                      <a:pt x="688" y="714"/>
                      <a:pt x="596" y="1000"/>
                      <a:pt x="342" y="1005"/>
                    </a:cubicBezTo>
                    <a:close/>
                  </a:path>
                </a:pathLst>
              </a:custGeom>
              <a:solidFill>
                <a:srgbClr val="603305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2854325" y="4214813"/>
                <a:ext cx="184150" cy="331788"/>
              </a:xfrm>
              <a:custGeom>
                <a:rect b="b" l="l" r="r" t="t"/>
                <a:pathLst>
                  <a:path extrusionOk="0" h="207" w="115">
                    <a:moveTo>
                      <a:pt x="102" y="86"/>
                    </a:moveTo>
                    <a:cubicBezTo>
                      <a:pt x="115" y="10"/>
                      <a:pt x="115" y="10"/>
                      <a:pt x="115" y="10"/>
                    </a:cubicBezTo>
                    <a:cubicBezTo>
                      <a:pt x="74" y="1"/>
                      <a:pt x="30" y="0"/>
                      <a:pt x="0" y="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1" y="207"/>
                      <a:pt x="82" y="200"/>
                      <a:pt x="102" y="86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28" name="Google Shape;628;p41"/>
              <p:cNvSpPr/>
              <p:nvPr/>
            </p:nvSpPr>
            <p:spPr>
              <a:xfrm>
                <a:off x="2797175" y="4283075"/>
                <a:ext cx="92075" cy="100013"/>
              </a:xfrm>
              <a:custGeom>
                <a:rect b="b" l="l" r="r" t="t"/>
                <a:pathLst>
                  <a:path extrusionOk="0" h="62" w="58">
                    <a:moveTo>
                      <a:pt x="51" y="5"/>
                    </a:moveTo>
                    <a:cubicBezTo>
                      <a:pt x="51" y="5"/>
                      <a:pt x="51" y="5"/>
                      <a:pt x="51" y="5"/>
                    </a:cubicBezTo>
                    <a:cubicBezTo>
                      <a:pt x="57" y="11"/>
                      <a:pt x="58" y="20"/>
                      <a:pt x="53" y="26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2" y="61"/>
                      <a:pt x="13" y="62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0" y="51"/>
                      <a:pt x="0" y="42"/>
                      <a:pt x="5" y="3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5" y="0"/>
                      <a:pt x="45" y="0"/>
                      <a:pt x="51" y="5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29" name="Google Shape;629;p41"/>
              <p:cNvSpPr/>
              <p:nvPr/>
            </p:nvSpPr>
            <p:spPr>
              <a:xfrm>
                <a:off x="2844800" y="4267200"/>
                <a:ext cx="195262" cy="127000"/>
              </a:xfrm>
              <a:custGeom>
                <a:rect b="b" l="l" r="r" t="t"/>
                <a:pathLst>
                  <a:path extrusionOk="0" h="79" w="122">
                    <a:moveTo>
                      <a:pt x="61" y="0"/>
                    </a:moveTo>
                    <a:cubicBezTo>
                      <a:pt x="92" y="0"/>
                      <a:pt x="118" y="30"/>
                      <a:pt x="122" y="68"/>
                    </a:cubicBezTo>
                    <a:cubicBezTo>
                      <a:pt x="122" y="72"/>
                      <a:pt x="119" y="79"/>
                      <a:pt x="112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7" y="79"/>
                      <a:pt x="0" y="76"/>
                      <a:pt x="1" y="68"/>
                    </a:cubicBezTo>
                    <a:cubicBezTo>
                      <a:pt x="5" y="30"/>
                      <a:pt x="31" y="0"/>
                      <a:pt x="61" y="0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0" name="Google Shape;630;p41"/>
              <p:cNvSpPr/>
              <p:nvPr/>
            </p:nvSpPr>
            <p:spPr>
              <a:xfrm>
                <a:off x="1703388" y="2657475"/>
                <a:ext cx="261900" cy="576300"/>
              </a:xfrm>
              <a:prstGeom prst="rect">
                <a:avLst/>
              </a:pr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1" name="Google Shape;631;p41"/>
              <p:cNvSpPr/>
              <p:nvPr/>
            </p:nvSpPr>
            <p:spPr>
              <a:xfrm>
                <a:off x="1703388" y="2657475"/>
                <a:ext cx="261937" cy="390525"/>
              </a:xfrm>
              <a:custGeom>
                <a:rect b="b" l="l" r="r" t="t"/>
                <a:pathLst>
                  <a:path extrusionOk="0" h="243" w="164">
                    <a:moveTo>
                      <a:pt x="119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243"/>
                      <a:pt x="164" y="243"/>
                      <a:pt x="164" y="243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67"/>
                      <a:pt x="74" y="24"/>
                      <a:pt x="119" y="0"/>
                    </a:cubicBezTo>
                    <a:close/>
                  </a:path>
                </a:pathLst>
              </a:custGeom>
              <a:solidFill>
                <a:srgbClr val="E0B9A3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2" name="Google Shape;632;p41"/>
              <p:cNvSpPr/>
              <p:nvPr/>
            </p:nvSpPr>
            <p:spPr>
              <a:xfrm>
                <a:off x="1508125" y="4244975"/>
                <a:ext cx="109537" cy="79375"/>
              </a:xfrm>
              <a:custGeom>
                <a:rect b="b" l="l" r="r" t="t"/>
                <a:pathLst>
                  <a:path extrusionOk="0" h="50" w="68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7" y="3"/>
                      <a:pt x="16" y="0"/>
                      <a:pt x="24" y="4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3"/>
                      <a:pt x="68" y="33"/>
                      <a:pt x="64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1" y="47"/>
                      <a:pt x="52" y="50"/>
                      <a:pt x="44" y="46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" y="27"/>
                      <a:pt x="0" y="17"/>
                      <a:pt x="4" y="10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3" name="Google Shape;633;p41"/>
              <p:cNvSpPr/>
              <p:nvPr/>
            </p:nvSpPr>
            <p:spPr>
              <a:xfrm>
                <a:off x="1281113" y="4213225"/>
                <a:ext cx="274637" cy="180975"/>
              </a:xfrm>
              <a:custGeom>
                <a:rect b="b" l="l" r="r" t="t"/>
                <a:pathLst>
                  <a:path extrusionOk="0" h="113" w="171">
                    <a:moveTo>
                      <a:pt x="87" y="0"/>
                    </a:moveTo>
                    <a:cubicBezTo>
                      <a:pt x="135" y="0"/>
                      <a:pt x="171" y="16"/>
                      <a:pt x="171" y="50"/>
                    </a:cubicBezTo>
                    <a:cubicBezTo>
                      <a:pt x="171" y="85"/>
                      <a:pt x="132" y="113"/>
                      <a:pt x="85" y="113"/>
                    </a:cubicBezTo>
                    <a:cubicBezTo>
                      <a:pt x="38" y="113"/>
                      <a:pt x="0" y="85"/>
                      <a:pt x="0" y="50"/>
                    </a:cubicBezTo>
                    <a:cubicBezTo>
                      <a:pt x="0" y="16"/>
                      <a:pt x="40" y="0"/>
                      <a:pt x="87" y="0"/>
                    </a:cubicBezTo>
                    <a:close/>
                  </a:path>
                </a:pathLst>
              </a:custGeom>
              <a:solidFill>
                <a:srgbClr val="F5CDB9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4" name="Google Shape;634;p41"/>
              <p:cNvSpPr/>
              <p:nvPr/>
            </p:nvSpPr>
            <p:spPr>
              <a:xfrm>
                <a:off x="1266825" y="4191000"/>
                <a:ext cx="68262" cy="88900"/>
              </a:xfrm>
              <a:custGeom>
                <a:rect b="b" l="l" r="r" t="t"/>
                <a:pathLst>
                  <a:path extrusionOk="0" h="56" w="43">
                    <a:moveTo>
                      <a:pt x="11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8" y="0"/>
                      <a:pt x="27" y="3"/>
                      <a:pt x="30" y="11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3" y="41"/>
                      <a:pt x="40" y="50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5" y="56"/>
                      <a:pt x="16" y="53"/>
                      <a:pt x="13" y="4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15"/>
                      <a:pt x="3" y="6"/>
                      <a:pt x="11" y="3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5" name="Google Shape;635;p41"/>
              <p:cNvSpPr/>
              <p:nvPr/>
            </p:nvSpPr>
            <p:spPr>
              <a:xfrm>
                <a:off x="1331913" y="4178300"/>
                <a:ext cx="96837" cy="157163"/>
              </a:xfrm>
              <a:custGeom>
                <a:rect b="b" l="l" r="r" t="t"/>
                <a:pathLst>
                  <a:path extrusionOk="0" h="97" w="60">
                    <a:moveTo>
                      <a:pt x="11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9" y="0"/>
                      <a:pt x="28" y="3"/>
                      <a:pt x="31" y="11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60" y="82"/>
                      <a:pt x="56" y="91"/>
                      <a:pt x="49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1" y="97"/>
                      <a:pt x="32" y="93"/>
                      <a:pt x="29" y="8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15"/>
                      <a:pt x="4" y="6"/>
                      <a:pt x="11" y="3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6" name="Google Shape;636;p41"/>
              <p:cNvSpPr/>
              <p:nvPr/>
            </p:nvSpPr>
            <p:spPr>
              <a:xfrm>
                <a:off x="1393825" y="4173538"/>
                <a:ext cx="95250" cy="158750"/>
              </a:xfrm>
              <a:custGeom>
                <a:rect b="b" l="l" r="r" t="t"/>
                <a:pathLst>
                  <a:path extrusionOk="0" h="98" w="60">
                    <a:moveTo>
                      <a:pt x="11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9" y="0"/>
                      <a:pt x="27" y="4"/>
                      <a:pt x="31" y="12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60" y="82"/>
                      <a:pt x="56" y="91"/>
                      <a:pt x="49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1" y="98"/>
                      <a:pt x="33" y="94"/>
                      <a:pt x="29" y="86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7" name="Google Shape;637;p41"/>
              <p:cNvSpPr/>
              <p:nvPr/>
            </p:nvSpPr>
            <p:spPr>
              <a:xfrm>
                <a:off x="1455738" y="4176713"/>
                <a:ext cx="96837" cy="157163"/>
              </a:xfrm>
              <a:custGeom>
                <a:rect b="b" l="l" r="r" t="t"/>
                <a:pathLst>
                  <a:path extrusionOk="0" h="97" w="60">
                    <a:moveTo>
                      <a:pt x="11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9" y="0"/>
                      <a:pt x="27" y="3"/>
                      <a:pt x="31" y="11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60" y="82"/>
                      <a:pt x="56" y="91"/>
                      <a:pt x="49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1" y="97"/>
                      <a:pt x="32" y="93"/>
                      <a:pt x="29" y="8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15"/>
                      <a:pt x="3" y="6"/>
                      <a:pt x="11" y="3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8" name="Google Shape;638;p41"/>
              <p:cNvSpPr/>
              <p:nvPr/>
            </p:nvSpPr>
            <p:spPr>
              <a:xfrm>
                <a:off x="1360488" y="1919288"/>
                <a:ext cx="942974" cy="1000125"/>
              </a:xfrm>
              <a:custGeom>
                <a:rect b="b" l="l" r="r" t="t"/>
                <a:pathLst>
                  <a:path extrusionOk="0" h="623" w="589">
                    <a:moveTo>
                      <a:pt x="294" y="623"/>
                    </a:moveTo>
                    <a:cubicBezTo>
                      <a:pt x="228" y="623"/>
                      <a:pt x="87" y="518"/>
                      <a:pt x="43" y="368"/>
                    </a:cubicBezTo>
                    <a:cubicBezTo>
                      <a:pt x="0" y="217"/>
                      <a:pt x="82" y="0"/>
                      <a:pt x="294" y="0"/>
                    </a:cubicBezTo>
                    <a:cubicBezTo>
                      <a:pt x="506" y="0"/>
                      <a:pt x="589" y="217"/>
                      <a:pt x="545" y="368"/>
                    </a:cubicBezTo>
                    <a:cubicBezTo>
                      <a:pt x="501" y="518"/>
                      <a:pt x="361" y="623"/>
                      <a:pt x="294" y="623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39" name="Google Shape;639;p41"/>
              <p:cNvSpPr/>
              <p:nvPr/>
            </p:nvSpPr>
            <p:spPr>
              <a:xfrm>
                <a:off x="1320800" y="2349500"/>
                <a:ext cx="174625" cy="244475"/>
              </a:xfrm>
              <a:custGeom>
                <a:rect b="b" l="l" r="r" t="t"/>
                <a:pathLst>
                  <a:path extrusionOk="0" h="152" w="109">
                    <a:moveTo>
                      <a:pt x="26" y="9"/>
                    </a:moveTo>
                    <a:cubicBezTo>
                      <a:pt x="47" y="0"/>
                      <a:pt x="77" y="22"/>
                      <a:pt x="93" y="59"/>
                    </a:cubicBezTo>
                    <a:cubicBezTo>
                      <a:pt x="109" y="96"/>
                      <a:pt x="105" y="134"/>
                      <a:pt x="83" y="143"/>
                    </a:cubicBezTo>
                    <a:cubicBezTo>
                      <a:pt x="62" y="152"/>
                      <a:pt x="32" y="130"/>
                      <a:pt x="16" y="93"/>
                    </a:cubicBezTo>
                    <a:cubicBezTo>
                      <a:pt x="0" y="56"/>
                      <a:pt x="4" y="18"/>
                      <a:pt x="26" y="9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40" name="Google Shape;640;p41"/>
              <p:cNvSpPr/>
              <p:nvPr/>
            </p:nvSpPr>
            <p:spPr>
              <a:xfrm>
                <a:off x="2176463" y="2349500"/>
                <a:ext cx="174625" cy="244475"/>
              </a:xfrm>
              <a:custGeom>
                <a:rect b="b" l="l" r="r" t="t"/>
                <a:pathLst>
                  <a:path extrusionOk="0" h="152" w="109">
                    <a:moveTo>
                      <a:pt x="83" y="9"/>
                    </a:moveTo>
                    <a:cubicBezTo>
                      <a:pt x="62" y="0"/>
                      <a:pt x="32" y="22"/>
                      <a:pt x="16" y="59"/>
                    </a:cubicBezTo>
                    <a:cubicBezTo>
                      <a:pt x="0" y="96"/>
                      <a:pt x="4" y="134"/>
                      <a:pt x="26" y="143"/>
                    </a:cubicBezTo>
                    <a:cubicBezTo>
                      <a:pt x="47" y="152"/>
                      <a:pt x="77" y="130"/>
                      <a:pt x="93" y="93"/>
                    </a:cubicBezTo>
                    <a:cubicBezTo>
                      <a:pt x="109" y="56"/>
                      <a:pt x="105" y="18"/>
                      <a:pt x="83" y="9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41" name="Google Shape;641;p41"/>
              <p:cNvSpPr/>
              <p:nvPr/>
            </p:nvSpPr>
            <p:spPr>
              <a:xfrm>
                <a:off x="1328738" y="1858963"/>
                <a:ext cx="1065212" cy="657225"/>
              </a:xfrm>
              <a:custGeom>
                <a:rect b="b" l="l" r="r" t="t"/>
                <a:pathLst>
                  <a:path extrusionOk="0" h="410" w="664">
                    <a:moveTo>
                      <a:pt x="584" y="404"/>
                    </a:moveTo>
                    <a:cubicBezTo>
                      <a:pt x="664" y="59"/>
                      <a:pt x="422" y="0"/>
                      <a:pt x="280" y="0"/>
                    </a:cubicBezTo>
                    <a:cubicBezTo>
                      <a:pt x="120" y="0"/>
                      <a:pt x="0" y="189"/>
                      <a:pt x="27" y="410"/>
                    </a:cubicBezTo>
                    <a:cubicBezTo>
                      <a:pt x="112" y="359"/>
                      <a:pt x="187" y="257"/>
                      <a:pt x="373" y="92"/>
                    </a:cubicBezTo>
                    <a:cubicBezTo>
                      <a:pt x="346" y="140"/>
                      <a:pt x="293" y="229"/>
                      <a:pt x="114" y="389"/>
                    </a:cubicBezTo>
                    <a:cubicBezTo>
                      <a:pt x="211" y="405"/>
                      <a:pt x="390" y="283"/>
                      <a:pt x="486" y="156"/>
                    </a:cubicBezTo>
                    <a:cubicBezTo>
                      <a:pt x="509" y="246"/>
                      <a:pt x="542" y="345"/>
                      <a:pt x="584" y="404"/>
                    </a:cubicBezTo>
                    <a:close/>
                  </a:path>
                </a:pathLst>
              </a:custGeom>
              <a:solidFill>
                <a:srgbClr val="603305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42" name="Google Shape;642;p41"/>
              <p:cNvSpPr/>
              <p:nvPr/>
            </p:nvSpPr>
            <p:spPr>
              <a:xfrm>
                <a:off x="2886075" y="4213225"/>
                <a:ext cx="47625" cy="107950"/>
              </a:xfrm>
              <a:custGeom>
                <a:rect b="b" l="l" r="r" t="t"/>
                <a:pathLst>
                  <a:path extrusionOk="0" h="68" w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23" y="0"/>
                      <a:pt x="30" y="6"/>
                      <a:pt x="30" y="14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61"/>
                      <a:pt x="23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6" y="68"/>
                      <a:pt x="0" y="61"/>
                      <a:pt x="0" y="5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43" name="Google Shape;643;p41"/>
              <p:cNvSpPr/>
              <p:nvPr/>
            </p:nvSpPr>
            <p:spPr>
              <a:xfrm>
                <a:off x="2935288" y="4208463"/>
                <a:ext cx="57150" cy="111125"/>
              </a:xfrm>
              <a:custGeom>
                <a:rect b="b" l="l" r="r" t="t"/>
                <a:pathLst>
                  <a:path extrusionOk="0" h="70" w="35"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30" y="2"/>
                      <a:pt x="35" y="9"/>
                      <a:pt x="35" y="18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64"/>
                      <a:pt x="22" y="70"/>
                      <a:pt x="14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6" y="68"/>
                      <a:pt x="0" y="61"/>
                      <a:pt x="1" y="5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6"/>
                      <a:pt x="13" y="0"/>
                      <a:pt x="21" y="1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44" name="Google Shape;644;p41"/>
              <p:cNvSpPr/>
              <p:nvPr/>
            </p:nvSpPr>
            <p:spPr>
              <a:xfrm>
                <a:off x="2986088" y="4219575"/>
                <a:ext cx="68262" cy="112713"/>
              </a:xfrm>
              <a:custGeom>
                <a:rect b="b" l="l" r="r" t="t"/>
                <a:pathLst>
                  <a:path extrusionOk="0" h="70" w="43">
                    <a:moveTo>
                      <a:pt x="30" y="2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38" y="4"/>
                      <a:pt x="43" y="12"/>
                      <a:pt x="41" y="20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28" y="65"/>
                      <a:pt x="20" y="70"/>
                      <a:pt x="12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4" y="65"/>
                      <a:pt x="0" y="57"/>
                      <a:pt x="2" y="49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4"/>
                      <a:pt x="22" y="0"/>
                      <a:pt x="30" y="2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45" name="Google Shape;645;p41"/>
              <p:cNvSpPr/>
              <p:nvPr/>
            </p:nvSpPr>
            <p:spPr>
              <a:xfrm>
                <a:off x="2817813" y="4264025"/>
                <a:ext cx="69850" cy="92075"/>
              </a:xfrm>
              <a:custGeom>
                <a:rect b="b" l="l" r="r" t="t"/>
                <a:pathLst>
                  <a:path extrusionOk="0" h="57" w="44">
                    <a:moveTo>
                      <a:pt x="11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9" y="0"/>
                      <a:pt x="28" y="4"/>
                      <a:pt x="31" y="12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4" y="42"/>
                      <a:pt x="40" y="51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5" y="57"/>
                      <a:pt x="16" y="54"/>
                      <a:pt x="13" y="46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16"/>
                      <a:pt x="4" y="7"/>
                      <a:pt x="11" y="4"/>
                    </a:cubicBezTo>
                    <a:close/>
                  </a:path>
                </a:pathLst>
              </a:custGeom>
              <a:solidFill>
                <a:srgbClr val="FDDE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grpSp>
            <p:nvGrpSpPr>
              <p:cNvPr id="646" name="Google Shape;646;p41"/>
              <p:cNvGrpSpPr/>
              <p:nvPr/>
            </p:nvGrpSpPr>
            <p:grpSpPr>
              <a:xfrm>
                <a:off x="1339850" y="1920875"/>
                <a:ext cx="984250" cy="461963"/>
                <a:chOff x="1339850" y="4162425"/>
                <a:chExt cx="984250" cy="461963"/>
              </a:xfrm>
            </p:grpSpPr>
            <p:sp>
              <p:nvSpPr>
                <p:cNvPr id="647" name="Google Shape;647;p41"/>
                <p:cNvSpPr/>
                <p:nvPr/>
              </p:nvSpPr>
              <p:spPr>
                <a:xfrm>
                  <a:off x="1339850" y="4162425"/>
                  <a:ext cx="984250" cy="461963"/>
                </a:xfrm>
                <a:custGeom>
                  <a:rect b="b" l="l" r="r" t="t"/>
                  <a:pathLst>
                    <a:path extrusionOk="0" h="288" w="613">
                      <a:moveTo>
                        <a:pt x="0" y="288"/>
                      </a:moveTo>
                      <a:cubicBezTo>
                        <a:pt x="30" y="168"/>
                        <a:pt x="97" y="84"/>
                        <a:pt x="176" y="39"/>
                      </a:cubicBezTo>
                      <a:cubicBezTo>
                        <a:pt x="223" y="13"/>
                        <a:pt x="274" y="0"/>
                        <a:pt x="324" y="0"/>
                      </a:cubicBezTo>
                      <a:cubicBezTo>
                        <a:pt x="375" y="1"/>
                        <a:pt x="424" y="15"/>
                        <a:pt x="468" y="43"/>
                      </a:cubicBezTo>
                      <a:cubicBezTo>
                        <a:pt x="537" y="88"/>
                        <a:pt x="592" y="167"/>
                        <a:pt x="613" y="282"/>
                      </a:cubicBezTo>
                      <a:cubicBezTo>
                        <a:pt x="610" y="279"/>
                        <a:pt x="608" y="277"/>
                        <a:pt x="604" y="276"/>
                      </a:cubicBezTo>
                      <a:cubicBezTo>
                        <a:pt x="600" y="274"/>
                        <a:pt x="596" y="274"/>
                        <a:pt x="591" y="274"/>
                      </a:cubicBezTo>
                      <a:cubicBezTo>
                        <a:pt x="570" y="171"/>
                        <a:pt x="520" y="100"/>
                        <a:pt x="458" y="60"/>
                      </a:cubicBezTo>
                      <a:cubicBezTo>
                        <a:pt x="417" y="34"/>
                        <a:pt x="371" y="20"/>
                        <a:pt x="324" y="20"/>
                      </a:cubicBezTo>
                      <a:cubicBezTo>
                        <a:pt x="277" y="19"/>
                        <a:pt x="229" y="32"/>
                        <a:pt x="186" y="57"/>
                      </a:cubicBezTo>
                      <a:cubicBezTo>
                        <a:pt x="115" y="97"/>
                        <a:pt x="55" y="170"/>
                        <a:pt x="25" y="274"/>
                      </a:cubicBezTo>
                      <a:cubicBezTo>
                        <a:pt x="21" y="274"/>
                        <a:pt x="17" y="274"/>
                        <a:pt x="14" y="276"/>
                      </a:cubicBezTo>
                      <a:cubicBezTo>
                        <a:pt x="8" y="278"/>
                        <a:pt x="4" y="283"/>
                        <a:pt x="0" y="2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  <p:sp>
              <p:nvSpPr>
                <p:cNvPr id="648" name="Google Shape;648;p41"/>
                <p:cNvSpPr/>
                <p:nvPr/>
              </p:nvSpPr>
              <p:spPr>
                <a:xfrm>
                  <a:off x="2124075" y="4186238"/>
                  <a:ext cx="106362" cy="150813"/>
                </a:xfrm>
                <a:custGeom>
                  <a:rect b="b" l="l" r="r" t="t"/>
                  <a:pathLst>
                    <a:path extrusionOk="0" h="94" w="66">
                      <a:moveTo>
                        <a:pt x="33" y="0"/>
                      </a:moveTo>
                      <a:cubicBezTo>
                        <a:pt x="35" y="0"/>
                        <a:pt x="37" y="0"/>
                        <a:pt x="39" y="0"/>
                      </a:cubicBezTo>
                      <a:cubicBezTo>
                        <a:pt x="51" y="2"/>
                        <a:pt x="62" y="11"/>
                        <a:pt x="64" y="26"/>
                      </a:cubicBezTo>
                      <a:cubicBezTo>
                        <a:pt x="66" y="41"/>
                        <a:pt x="58" y="61"/>
                        <a:pt x="33" y="84"/>
                      </a:cubicBezTo>
                      <a:cubicBezTo>
                        <a:pt x="33" y="55"/>
                        <a:pt x="33" y="55"/>
                        <a:pt x="33" y="55"/>
                      </a:cubicBezTo>
                      <a:cubicBezTo>
                        <a:pt x="42" y="44"/>
                        <a:pt x="45" y="35"/>
                        <a:pt x="44" y="29"/>
                      </a:cubicBezTo>
                      <a:cubicBezTo>
                        <a:pt x="43" y="24"/>
                        <a:pt x="40" y="21"/>
                        <a:pt x="36" y="20"/>
                      </a:cubicBezTo>
                      <a:cubicBezTo>
                        <a:pt x="35" y="20"/>
                        <a:pt x="34" y="20"/>
                        <a:pt x="33" y="20"/>
                      </a:cubicBezTo>
                      <a:lnTo>
                        <a:pt x="33" y="0"/>
                      </a:lnTo>
                      <a:close/>
                      <a:moveTo>
                        <a:pt x="17" y="82"/>
                      </a:moveTo>
                      <a:cubicBezTo>
                        <a:pt x="0" y="52"/>
                        <a:pt x="0" y="30"/>
                        <a:pt x="7" y="17"/>
                      </a:cubicBezTo>
                      <a:cubicBezTo>
                        <a:pt x="13" y="5"/>
                        <a:pt x="23" y="0"/>
                        <a:pt x="33" y="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20"/>
                        <a:pt x="26" y="22"/>
                        <a:pt x="24" y="26"/>
                      </a:cubicBezTo>
                      <a:cubicBezTo>
                        <a:pt x="21" y="33"/>
                        <a:pt x="21" y="44"/>
                        <a:pt x="28" y="61"/>
                      </a:cubicBezTo>
                      <a:cubicBezTo>
                        <a:pt x="30" y="59"/>
                        <a:pt x="32" y="57"/>
                        <a:pt x="33" y="55"/>
                      </a:cubicBezTo>
                      <a:cubicBezTo>
                        <a:pt x="33" y="84"/>
                        <a:pt x="33" y="84"/>
                        <a:pt x="33" y="84"/>
                      </a:cubicBezTo>
                      <a:cubicBezTo>
                        <a:pt x="32" y="85"/>
                        <a:pt x="32" y="85"/>
                        <a:pt x="32" y="85"/>
                      </a:cubicBezTo>
                      <a:cubicBezTo>
                        <a:pt x="23" y="94"/>
                        <a:pt x="23" y="94"/>
                        <a:pt x="23" y="94"/>
                      </a:cubicBezTo>
                      <a:lnTo>
                        <a:pt x="17" y="8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  <p:sp>
              <p:nvSpPr>
                <p:cNvPr id="649" name="Google Shape;649;p41"/>
                <p:cNvSpPr/>
                <p:nvPr/>
              </p:nvSpPr>
              <p:spPr>
                <a:xfrm>
                  <a:off x="2039938" y="4264025"/>
                  <a:ext cx="150812" cy="100013"/>
                </a:xfrm>
                <a:custGeom>
                  <a:rect b="b" l="l" r="r" t="t"/>
                  <a:pathLst>
                    <a:path extrusionOk="0" h="63" w="94">
                      <a:moveTo>
                        <a:pt x="61" y="30"/>
                      </a:moveTo>
                      <a:cubicBezTo>
                        <a:pt x="53" y="26"/>
                        <a:pt x="46" y="23"/>
                        <a:pt x="41" y="2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52" y="3"/>
                        <a:pt x="67" y="9"/>
                        <a:pt x="84" y="22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85" y="37"/>
                        <a:pt x="85" y="37"/>
                        <a:pt x="85" y="37"/>
                      </a:cubicBezTo>
                      <a:cubicBezTo>
                        <a:pt x="68" y="52"/>
                        <a:pt x="53" y="59"/>
                        <a:pt x="41" y="6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6" y="39"/>
                        <a:pt x="53" y="36"/>
                        <a:pt x="61" y="30"/>
                      </a:cubicBezTo>
                      <a:close/>
                      <a:moveTo>
                        <a:pt x="41" y="22"/>
                      </a:moveTo>
                      <a:cubicBezTo>
                        <a:pt x="35" y="20"/>
                        <a:pt x="31" y="21"/>
                        <a:pt x="27" y="22"/>
                      </a:cubicBezTo>
                      <a:cubicBezTo>
                        <a:pt x="22" y="24"/>
                        <a:pt x="20" y="28"/>
                        <a:pt x="20" y="32"/>
                      </a:cubicBezTo>
                      <a:cubicBezTo>
                        <a:pt x="20" y="37"/>
                        <a:pt x="22" y="41"/>
                        <a:pt x="27" y="42"/>
                      </a:cubicBezTo>
                      <a:cubicBezTo>
                        <a:pt x="31" y="43"/>
                        <a:pt x="35" y="43"/>
                        <a:pt x="41" y="41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34" y="63"/>
                        <a:pt x="27" y="62"/>
                        <a:pt x="22" y="61"/>
                      </a:cubicBezTo>
                      <a:cubicBezTo>
                        <a:pt x="8" y="57"/>
                        <a:pt x="0" y="45"/>
                        <a:pt x="0" y="33"/>
                      </a:cubicBezTo>
                      <a:cubicBezTo>
                        <a:pt x="0" y="21"/>
                        <a:pt x="6" y="8"/>
                        <a:pt x="20" y="3"/>
                      </a:cubicBezTo>
                      <a:cubicBezTo>
                        <a:pt x="26" y="1"/>
                        <a:pt x="33" y="0"/>
                        <a:pt x="41" y="2"/>
                      </a:cubicBezTo>
                      <a:lnTo>
                        <a:pt x="41" y="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  <p:sp>
              <p:nvSpPr>
                <p:cNvPr id="650" name="Google Shape;650;p41"/>
                <p:cNvSpPr/>
                <p:nvPr/>
              </p:nvSpPr>
              <p:spPr>
                <a:xfrm>
                  <a:off x="2144713" y="4314825"/>
                  <a:ext cx="41275" cy="127000"/>
                </a:xfrm>
                <a:custGeom>
                  <a:rect b="b" l="l" r="r" t="t"/>
                  <a:pathLst>
                    <a:path extrusionOk="0" h="80" w="26">
                      <a:moveTo>
                        <a:pt x="26" y="1"/>
                      </a:moveTo>
                      <a:lnTo>
                        <a:pt x="20" y="80"/>
                      </a:lnTo>
                      <a:lnTo>
                        <a:pt x="12" y="70"/>
                      </a:lnTo>
                      <a:lnTo>
                        <a:pt x="0" y="79"/>
                      </a:lnTo>
                      <a:lnTo>
                        <a:pt x="6" y="0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  <p:sp>
              <p:nvSpPr>
                <p:cNvPr id="651" name="Google Shape;651;p41"/>
                <p:cNvSpPr/>
                <p:nvPr/>
              </p:nvSpPr>
              <p:spPr>
                <a:xfrm>
                  <a:off x="2168525" y="4298950"/>
                  <a:ext cx="125412" cy="39688"/>
                </a:xfrm>
                <a:custGeom>
                  <a:rect b="b" l="l" r="r" t="t"/>
                  <a:pathLst>
                    <a:path extrusionOk="0" h="25" w="79">
                      <a:moveTo>
                        <a:pt x="0" y="20"/>
                      </a:moveTo>
                      <a:lnTo>
                        <a:pt x="78" y="25"/>
                      </a:lnTo>
                      <a:lnTo>
                        <a:pt x="69" y="15"/>
                      </a:lnTo>
                      <a:lnTo>
                        <a:pt x="79" y="6"/>
                      </a:lnTo>
                      <a:lnTo>
                        <a:pt x="1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91400" lIns="182825" spcFirstLastPara="1" rIns="182825" wrap="square" tIns="914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198"/>
                    <a:buFont typeface="Arial"/>
                    <a:buNone/>
                  </a:pPr>
                  <a:r>
                    <a:t/>
                  </a:r>
                  <a:endParaRPr b="0" i="0" sz="7198" u="none" cap="none" strike="noStrike">
                    <a:solidFill>
                      <a:srgbClr val="484848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</p:grpSp>
        </p:grpSp>
        <p:grpSp>
          <p:nvGrpSpPr>
            <p:cNvPr id="652" name="Google Shape;652;p41"/>
            <p:cNvGrpSpPr/>
            <p:nvPr/>
          </p:nvGrpSpPr>
          <p:grpSpPr>
            <a:xfrm>
              <a:off x="1787080" y="10663947"/>
              <a:ext cx="3780477" cy="2606024"/>
              <a:chOff x="893763" y="5332413"/>
              <a:chExt cx="1890711" cy="1303338"/>
            </a:xfrm>
          </p:grpSpPr>
          <p:sp>
            <p:nvSpPr>
              <p:cNvPr id="653" name="Google Shape;653;p41"/>
              <p:cNvSpPr/>
              <p:nvPr/>
            </p:nvSpPr>
            <p:spPr>
              <a:xfrm>
                <a:off x="1111250" y="5332413"/>
                <a:ext cx="1455737" cy="1036638"/>
              </a:xfrm>
              <a:custGeom>
                <a:rect b="b" l="l" r="r" t="t"/>
                <a:pathLst>
                  <a:path extrusionOk="0" h="646" w="908">
                    <a:moveTo>
                      <a:pt x="65" y="646"/>
                    </a:moveTo>
                    <a:cubicBezTo>
                      <a:pt x="843" y="646"/>
                      <a:pt x="843" y="646"/>
                      <a:pt x="843" y="646"/>
                    </a:cubicBezTo>
                    <a:cubicBezTo>
                      <a:pt x="878" y="646"/>
                      <a:pt x="908" y="617"/>
                      <a:pt x="908" y="581"/>
                    </a:cubicBezTo>
                    <a:cubicBezTo>
                      <a:pt x="908" y="65"/>
                      <a:pt x="908" y="65"/>
                      <a:pt x="908" y="65"/>
                    </a:cubicBezTo>
                    <a:cubicBezTo>
                      <a:pt x="908" y="29"/>
                      <a:pt x="878" y="0"/>
                      <a:pt x="843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30" y="0"/>
                      <a:pt x="0" y="29"/>
                      <a:pt x="0" y="65"/>
                    </a:cubicBezTo>
                    <a:cubicBezTo>
                      <a:pt x="0" y="581"/>
                      <a:pt x="0" y="581"/>
                      <a:pt x="0" y="581"/>
                    </a:cubicBezTo>
                    <a:cubicBezTo>
                      <a:pt x="0" y="617"/>
                      <a:pt x="30" y="646"/>
                      <a:pt x="65" y="646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54" name="Google Shape;654;p41"/>
              <p:cNvSpPr/>
              <p:nvPr/>
            </p:nvSpPr>
            <p:spPr>
              <a:xfrm>
                <a:off x="1111250" y="5372100"/>
                <a:ext cx="1455737" cy="996950"/>
              </a:xfrm>
              <a:custGeom>
                <a:rect b="b" l="l" r="r" t="t"/>
                <a:pathLst>
                  <a:path extrusionOk="0" h="621" w="908">
                    <a:moveTo>
                      <a:pt x="63" y="621"/>
                    </a:moveTo>
                    <a:cubicBezTo>
                      <a:pt x="845" y="621"/>
                      <a:pt x="845" y="621"/>
                      <a:pt x="845" y="621"/>
                    </a:cubicBezTo>
                    <a:cubicBezTo>
                      <a:pt x="879" y="621"/>
                      <a:pt x="908" y="593"/>
                      <a:pt x="908" y="558"/>
                    </a:cubicBezTo>
                    <a:cubicBezTo>
                      <a:pt x="908" y="63"/>
                      <a:pt x="908" y="63"/>
                      <a:pt x="908" y="63"/>
                    </a:cubicBezTo>
                    <a:cubicBezTo>
                      <a:pt x="908" y="28"/>
                      <a:pt x="879" y="0"/>
                      <a:pt x="84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9" y="0"/>
                      <a:pt x="0" y="28"/>
                      <a:pt x="0" y="63"/>
                    </a:cubicBezTo>
                    <a:cubicBezTo>
                      <a:pt x="0" y="558"/>
                      <a:pt x="0" y="558"/>
                      <a:pt x="0" y="558"/>
                    </a:cubicBezTo>
                    <a:cubicBezTo>
                      <a:pt x="0" y="593"/>
                      <a:pt x="29" y="621"/>
                      <a:pt x="63" y="621"/>
                    </a:cubicBez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55" name="Google Shape;655;p41"/>
              <p:cNvSpPr/>
              <p:nvPr/>
            </p:nvSpPr>
            <p:spPr>
              <a:xfrm>
                <a:off x="893763" y="6565900"/>
                <a:ext cx="1890711" cy="69850"/>
              </a:xfrm>
              <a:custGeom>
                <a:rect b="b" l="l" r="r" t="t"/>
                <a:pathLst>
                  <a:path extrusionOk="0" h="43" w="1180">
                    <a:moveTo>
                      <a:pt x="21" y="43"/>
                    </a:moveTo>
                    <a:cubicBezTo>
                      <a:pt x="1159" y="43"/>
                      <a:pt x="1159" y="43"/>
                      <a:pt x="1159" y="43"/>
                    </a:cubicBezTo>
                    <a:cubicBezTo>
                      <a:pt x="1171" y="43"/>
                      <a:pt x="1180" y="34"/>
                      <a:pt x="1180" y="22"/>
                    </a:cubicBezTo>
                    <a:cubicBezTo>
                      <a:pt x="1180" y="22"/>
                      <a:pt x="1180" y="22"/>
                      <a:pt x="1180" y="22"/>
                    </a:cubicBezTo>
                    <a:cubicBezTo>
                      <a:pt x="1180" y="9"/>
                      <a:pt x="1171" y="0"/>
                      <a:pt x="1159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4"/>
                      <a:pt x="9" y="43"/>
                      <a:pt x="21" y="43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656" name="Google Shape;656;p41"/>
              <p:cNvSpPr/>
              <p:nvPr/>
            </p:nvSpPr>
            <p:spPr>
              <a:xfrm>
                <a:off x="1636713" y="6069013"/>
                <a:ext cx="403225" cy="566738"/>
              </a:xfrm>
              <a:custGeom>
                <a:rect b="b" l="l" r="r" t="t"/>
                <a:pathLst>
                  <a:path extrusionOk="0" h="353" w="251">
                    <a:moveTo>
                      <a:pt x="29" y="353"/>
                    </a:moveTo>
                    <a:cubicBezTo>
                      <a:pt x="223" y="353"/>
                      <a:pt x="223" y="353"/>
                      <a:pt x="223" y="353"/>
                    </a:cubicBezTo>
                    <a:cubicBezTo>
                      <a:pt x="237" y="353"/>
                      <a:pt x="251" y="345"/>
                      <a:pt x="248" y="323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6" y="0"/>
                      <a:pt x="197" y="1"/>
                      <a:pt x="184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57" y="1"/>
                      <a:pt x="56" y="0"/>
                      <a:pt x="53" y="20"/>
                    </a:cubicBezTo>
                    <a:cubicBezTo>
                      <a:pt x="4" y="323"/>
                      <a:pt x="4" y="323"/>
                      <a:pt x="4" y="323"/>
                    </a:cubicBezTo>
                    <a:cubicBezTo>
                      <a:pt x="0" y="346"/>
                      <a:pt x="15" y="353"/>
                      <a:pt x="29" y="353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anchorCtr="0" anchor="t" bIns="91400" lIns="182825" spcFirstLastPara="1" rIns="182825" wrap="square" tIns="91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484848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</p:grpSp>
      </p:grpSp>
      <p:grpSp>
        <p:nvGrpSpPr>
          <p:cNvPr id="657" name="Google Shape;657;p41"/>
          <p:cNvGrpSpPr/>
          <p:nvPr/>
        </p:nvGrpSpPr>
        <p:grpSpPr>
          <a:xfrm>
            <a:off x="-46089" y="12333989"/>
            <a:ext cx="24440287" cy="1388425"/>
            <a:chOff x="4763" y="6635750"/>
            <a:chExt cx="12276000" cy="304800"/>
          </a:xfrm>
        </p:grpSpPr>
        <p:sp>
          <p:nvSpPr>
            <p:cNvPr id="658" name="Google Shape;658;p41"/>
            <p:cNvSpPr/>
            <p:nvPr/>
          </p:nvSpPr>
          <p:spPr>
            <a:xfrm>
              <a:off x="4763" y="6635750"/>
              <a:ext cx="12276000" cy="30480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198"/>
                <a:buFont typeface="Arial"/>
                <a:buNone/>
              </a:pPr>
              <a:r>
                <a:t/>
              </a:r>
              <a:endParaRPr b="0" i="0" sz="7198" u="none" cap="none" strike="noStrike">
                <a:solidFill>
                  <a:srgbClr val="48484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4763" y="6788150"/>
              <a:ext cx="12276000" cy="152400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198"/>
                <a:buFont typeface="Arial"/>
                <a:buNone/>
              </a:pPr>
              <a:r>
                <a:t/>
              </a:r>
              <a:endParaRPr b="0" i="0" sz="7198" u="none" cap="none" strike="noStrike">
                <a:solidFill>
                  <a:srgbClr val="48484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660" name="Google Shape;660;p41"/>
          <p:cNvSpPr/>
          <p:nvPr/>
        </p:nvSpPr>
        <p:spPr>
          <a:xfrm>
            <a:off x="11844966" y="290286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1" name="Google Shape;661;p41"/>
          <p:cNvSpPr/>
          <p:nvPr/>
        </p:nvSpPr>
        <p:spPr>
          <a:xfrm>
            <a:off x="12265877" y="332835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2" name="Google Shape;662;p41"/>
          <p:cNvSpPr/>
          <p:nvPr/>
        </p:nvSpPr>
        <p:spPr>
          <a:xfrm>
            <a:off x="12689550" y="3795350"/>
            <a:ext cx="1165699" cy="1069888"/>
          </a:xfrm>
          <a:custGeom>
            <a:rect b="b" l="l" r="r" t="t"/>
            <a:pathLst>
              <a:path extrusionOk="0" h="817" w="818">
                <a:moveTo>
                  <a:pt x="588" y="572"/>
                </a:moveTo>
                <a:lnTo>
                  <a:pt x="527" y="395"/>
                </a:lnTo>
                <a:lnTo>
                  <a:pt x="704" y="456"/>
                </a:lnTo>
                <a:lnTo>
                  <a:pt x="628" y="489"/>
                </a:lnTo>
                <a:cubicBezTo>
                  <a:pt x="625" y="491"/>
                  <a:pt x="623" y="493"/>
                  <a:pt x="622" y="496"/>
                </a:cubicBezTo>
                <a:lnTo>
                  <a:pt x="588" y="572"/>
                </a:lnTo>
                <a:close/>
                <a:moveTo>
                  <a:pt x="792" y="593"/>
                </a:moveTo>
                <a:lnTo>
                  <a:pt x="606" y="593"/>
                </a:lnTo>
                <a:lnTo>
                  <a:pt x="643" y="510"/>
                </a:lnTo>
                <a:lnTo>
                  <a:pt x="743" y="465"/>
                </a:lnTo>
                <a:cubicBezTo>
                  <a:pt x="748" y="464"/>
                  <a:pt x="751" y="459"/>
                  <a:pt x="750" y="454"/>
                </a:cubicBezTo>
                <a:cubicBezTo>
                  <a:pt x="750" y="449"/>
                  <a:pt x="747" y="444"/>
                  <a:pt x="742" y="442"/>
                </a:cubicBezTo>
                <a:lnTo>
                  <a:pt x="586" y="389"/>
                </a:lnTo>
                <a:lnTo>
                  <a:pt x="586" y="316"/>
                </a:lnTo>
                <a:cubicBezTo>
                  <a:pt x="586" y="310"/>
                  <a:pt x="580" y="304"/>
                  <a:pt x="573" y="304"/>
                </a:cubicBezTo>
                <a:cubicBezTo>
                  <a:pt x="567" y="304"/>
                  <a:pt x="561" y="310"/>
                  <a:pt x="561" y="316"/>
                </a:cubicBezTo>
                <a:lnTo>
                  <a:pt x="561" y="380"/>
                </a:lnTo>
                <a:lnTo>
                  <a:pt x="511" y="363"/>
                </a:lnTo>
                <a:cubicBezTo>
                  <a:pt x="507" y="362"/>
                  <a:pt x="502" y="363"/>
                  <a:pt x="498" y="367"/>
                </a:cubicBezTo>
                <a:cubicBezTo>
                  <a:pt x="495" y="369"/>
                  <a:pt x="494" y="375"/>
                  <a:pt x="495" y="379"/>
                </a:cubicBezTo>
                <a:lnTo>
                  <a:pt x="524" y="462"/>
                </a:lnTo>
                <a:lnTo>
                  <a:pt x="256" y="462"/>
                </a:lnTo>
                <a:lnTo>
                  <a:pt x="256" y="157"/>
                </a:lnTo>
                <a:lnTo>
                  <a:pt x="561" y="157"/>
                </a:lnTo>
                <a:lnTo>
                  <a:pt x="561" y="220"/>
                </a:lnTo>
                <a:cubicBezTo>
                  <a:pt x="540" y="240"/>
                  <a:pt x="435" y="346"/>
                  <a:pt x="404" y="377"/>
                </a:cubicBezTo>
                <a:lnTo>
                  <a:pt x="327" y="300"/>
                </a:lnTo>
                <a:cubicBezTo>
                  <a:pt x="322" y="296"/>
                  <a:pt x="314" y="296"/>
                  <a:pt x="309" y="300"/>
                </a:cubicBezTo>
                <a:cubicBezTo>
                  <a:pt x="305" y="305"/>
                  <a:pt x="305" y="313"/>
                  <a:pt x="309" y="318"/>
                </a:cubicBezTo>
                <a:lnTo>
                  <a:pt x="395" y="404"/>
                </a:lnTo>
                <a:cubicBezTo>
                  <a:pt x="400" y="408"/>
                  <a:pt x="408" y="408"/>
                  <a:pt x="413" y="404"/>
                </a:cubicBezTo>
                <a:cubicBezTo>
                  <a:pt x="586" y="230"/>
                  <a:pt x="586" y="230"/>
                  <a:pt x="586" y="224"/>
                </a:cubicBezTo>
                <a:lnTo>
                  <a:pt x="586" y="144"/>
                </a:lnTo>
                <a:cubicBezTo>
                  <a:pt x="586" y="138"/>
                  <a:pt x="580" y="132"/>
                  <a:pt x="573" y="132"/>
                </a:cubicBezTo>
                <a:lnTo>
                  <a:pt x="244" y="132"/>
                </a:lnTo>
                <a:cubicBezTo>
                  <a:pt x="237" y="132"/>
                  <a:pt x="231" y="138"/>
                  <a:pt x="231" y="144"/>
                </a:cubicBezTo>
                <a:lnTo>
                  <a:pt x="231" y="474"/>
                </a:lnTo>
                <a:cubicBezTo>
                  <a:pt x="231" y="480"/>
                  <a:pt x="237" y="487"/>
                  <a:pt x="244" y="487"/>
                </a:cubicBezTo>
                <a:lnTo>
                  <a:pt x="532" y="487"/>
                </a:lnTo>
                <a:lnTo>
                  <a:pt x="575" y="610"/>
                </a:lnTo>
                <a:cubicBezTo>
                  <a:pt x="576" y="615"/>
                  <a:pt x="581" y="618"/>
                  <a:pt x="586" y="618"/>
                </a:cubicBezTo>
                <a:lnTo>
                  <a:pt x="792" y="618"/>
                </a:lnTo>
                <a:lnTo>
                  <a:pt x="792" y="656"/>
                </a:lnTo>
                <a:cubicBezTo>
                  <a:pt x="792" y="676"/>
                  <a:pt x="775" y="692"/>
                  <a:pt x="754" y="692"/>
                </a:cubicBezTo>
                <a:lnTo>
                  <a:pt x="63" y="692"/>
                </a:lnTo>
                <a:cubicBezTo>
                  <a:pt x="42" y="692"/>
                  <a:pt x="25" y="676"/>
                  <a:pt x="25" y="656"/>
                </a:cubicBezTo>
                <a:lnTo>
                  <a:pt x="25" y="618"/>
                </a:lnTo>
                <a:lnTo>
                  <a:pt x="521" y="618"/>
                </a:lnTo>
                <a:cubicBezTo>
                  <a:pt x="527" y="618"/>
                  <a:pt x="533" y="613"/>
                  <a:pt x="533" y="606"/>
                </a:cubicBezTo>
                <a:cubicBezTo>
                  <a:pt x="533" y="599"/>
                  <a:pt x="527" y="593"/>
                  <a:pt x="521" y="593"/>
                </a:cubicBezTo>
                <a:lnTo>
                  <a:pt x="25" y="593"/>
                </a:lnTo>
                <a:lnTo>
                  <a:pt x="25" y="62"/>
                </a:lnTo>
                <a:cubicBezTo>
                  <a:pt x="25" y="41"/>
                  <a:pt x="42" y="25"/>
                  <a:pt x="63" y="25"/>
                </a:cubicBezTo>
                <a:lnTo>
                  <a:pt x="754" y="25"/>
                </a:lnTo>
                <a:cubicBezTo>
                  <a:pt x="775" y="25"/>
                  <a:pt x="792" y="41"/>
                  <a:pt x="792" y="62"/>
                </a:cubicBezTo>
                <a:lnTo>
                  <a:pt x="792" y="593"/>
                </a:lnTo>
                <a:close/>
                <a:moveTo>
                  <a:pt x="544" y="791"/>
                </a:moveTo>
                <a:lnTo>
                  <a:pt x="272" y="791"/>
                </a:lnTo>
                <a:lnTo>
                  <a:pt x="272" y="717"/>
                </a:lnTo>
                <a:lnTo>
                  <a:pt x="544" y="717"/>
                </a:lnTo>
                <a:lnTo>
                  <a:pt x="544" y="791"/>
                </a:lnTo>
                <a:close/>
                <a:moveTo>
                  <a:pt x="754" y="0"/>
                </a:moveTo>
                <a:lnTo>
                  <a:pt x="63" y="0"/>
                </a:lnTo>
                <a:cubicBezTo>
                  <a:pt x="28" y="0"/>
                  <a:pt x="0" y="28"/>
                  <a:pt x="0" y="62"/>
                </a:cubicBezTo>
                <a:lnTo>
                  <a:pt x="0" y="656"/>
                </a:lnTo>
                <a:cubicBezTo>
                  <a:pt x="0" y="690"/>
                  <a:pt x="28" y="717"/>
                  <a:pt x="63" y="717"/>
                </a:cubicBezTo>
                <a:lnTo>
                  <a:pt x="248" y="717"/>
                </a:lnTo>
                <a:lnTo>
                  <a:pt x="248" y="791"/>
                </a:lnTo>
                <a:lnTo>
                  <a:pt x="161" y="791"/>
                </a:lnTo>
                <a:cubicBezTo>
                  <a:pt x="154" y="791"/>
                  <a:pt x="149" y="797"/>
                  <a:pt x="149" y="804"/>
                </a:cubicBezTo>
                <a:cubicBezTo>
                  <a:pt x="149" y="811"/>
                  <a:pt x="154" y="816"/>
                  <a:pt x="161" y="816"/>
                </a:cubicBezTo>
                <a:lnTo>
                  <a:pt x="656" y="816"/>
                </a:lnTo>
                <a:cubicBezTo>
                  <a:pt x="663" y="816"/>
                  <a:pt x="668" y="811"/>
                  <a:pt x="668" y="804"/>
                </a:cubicBezTo>
                <a:cubicBezTo>
                  <a:pt x="668" y="797"/>
                  <a:pt x="663" y="791"/>
                  <a:pt x="656" y="791"/>
                </a:cubicBezTo>
                <a:lnTo>
                  <a:pt x="569" y="791"/>
                </a:lnTo>
                <a:lnTo>
                  <a:pt x="569" y="717"/>
                </a:lnTo>
                <a:lnTo>
                  <a:pt x="754" y="717"/>
                </a:lnTo>
                <a:cubicBezTo>
                  <a:pt x="788" y="717"/>
                  <a:pt x="817" y="690"/>
                  <a:pt x="817" y="656"/>
                </a:cubicBezTo>
                <a:lnTo>
                  <a:pt x="817" y="62"/>
                </a:lnTo>
                <a:cubicBezTo>
                  <a:pt x="817" y="28"/>
                  <a:pt x="788" y="0"/>
                  <a:pt x="754" y="0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A2A2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3" name="Google Shape;663;p41"/>
          <p:cNvSpPr/>
          <p:nvPr/>
        </p:nvSpPr>
        <p:spPr>
          <a:xfrm>
            <a:off x="14905213" y="9815725"/>
            <a:ext cx="2638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Simulation</a:t>
            </a:r>
            <a:endParaRPr b="1" i="0" sz="310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4" name="Google Shape;664;p41"/>
          <p:cNvSpPr txBox="1"/>
          <p:nvPr/>
        </p:nvSpPr>
        <p:spPr>
          <a:xfrm>
            <a:off x="14933788" y="10431366"/>
            <a:ext cx="64425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Attendez le début de la simulation et la formation des équipes.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5" name="Google Shape;665;p41"/>
          <p:cNvSpPr/>
          <p:nvPr/>
        </p:nvSpPr>
        <p:spPr>
          <a:xfrm>
            <a:off x="11844979" y="922461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6" name="Google Shape;666;p41"/>
          <p:cNvSpPr/>
          <p:nvPr/>
        </p:nvSpPr>
        <p:spPr>
          <a:xfrm>
            <a:off x="12265889" y="965010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7" name="Google Shape;667;p41"/>
          <p:cNvSpPr/>
          <p:nvPr/>
        </p:nvSpPr>
        <p:spPr>
          <a:xfrm>
            <a:off x="11842679" y="6027929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8" name="Google Shape;668;p41"/>
          <p:cNvSpPr/>
          <p:nvPr/>
        </p:nvSpPr>
        <p:spPr>
          <a:xfrm>
            <a:off x="12263589" y="6453414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9" name="Google Shape;669;p41"/>
          <p:cNvSpPr/>
          <p:nvPr/>
        </p:nvSpPr>
        <p:spPr>
          <a:xfrm>
            <a:off x="12689551" y="6875600"/>
            <a:ext cx="1165695" cy="1159507"/>
          </a:xfrm>
          <a:custGeom>
            <a:rect b="b" l="l" r="r" t="t"/>
            <a:pathLst>
              <a:path extrusionOk="0" h="309202" w="309203">
                <a:moveTo>
                  <a:pt x="9719" y="281813"/>
                </a:moveTo>
                <a:lnTo>
                  <a:pt x="9719" y="290102"/>
                </a:lnTo>
                <a:cubicBezTo>
                  <a:pt x="9719" y="295508"/>
                  <a:pt x="13678" y="299832"/>
                  <a:pt x="19078" y="299832"/>
                </a:cubicBezTo>
                <a:lnTo>
                  <a:pt x="290125" y="299832"/>
                </a:lnTo>
                <a:cubicBezTo>
                  <a:pt x="295525" y="299832"/>
                  <a:pt x="299484" y="295508"/>
                  <a:pt x="299484" y="290102"/>
                </a:cubicBezTo>
                <a:lnTo>
                  <a:pt x="299484" y="281813"/>
                </a:lnTo>
                <a:lnTo>
                  <a:pt x="9719" y="281813"/>
                </a:lnTo>
                <a:close/>
                <a:moveTo>
                  <a:pt x="30596" y="240370"/>
                </a:moveTo>
                <a:lnTo>
                  <a:pt x="12958" y="272444"/>
                </a:lnTo>
                <a:lnTo>
                  <a:pt x="296245" y="272444"/>
                </a:lnTo>
                <a:lnTo>
                  <a:pt x="278607" y="240370"/>
                </a:lnTo>
                <a:lnTo>
                  <a:pt x="241531" y="240370"/>
                </a:lnTo>
                <a:lnTo>
                  <a:pt x="200136" y="240370"/>
                </a:lnTo>
                <a:lnTo>
                  <a:pt x="109067" y="240370"/>
                </a:lnTo>
                <a:lnTo>
                  <a:pt x="68032" y="240370"/>
                </a:lnTo>
                <a:lnTo>
                  <a:pt x="30596" y="240370"/>
                </a:lnTo>
                <a:close/>
                <a:moveTo>
                  <a:pt x="100248" y="200025"/>
                </a:moveTo>
                <a:lnTo>
                  <a:pt x="164865" y="200025"/>
                </a:lnTo>
                <a:cubicBezTo>
                  <a:pt x="167364" y="200025"/>
                  <a:pt x="169506" y="201789"/>
                  <a:pt x="169506" y="204611"/>
                </a:cubicBezTo>
                <a:cubicBezTo>
                  <a:pt x="169506" y="207081"/>
                  <a:pt x="167364" y="209197"/>
                  <a:pt x="164865" y="209197"/>
                </a:cubicBezTo>
                <a:lnTo>
                  <a:pt x="100248" y="209197"/>
                </a:lnTo>
                <a:cubicBezTo>
                  <a:pt x="97392" y="209197"/>
                  <a:pt x="95250" y="207081"/>
                  <a:pt x="95250" y="204611"/>
                </a:cubicBezTo>
                <a:cubicBezTo>
                  <a:pt x="95250" y="201789"/>
                  <a:pt x="97392" y="200025"/>
                  <a:pt x="100248" y="200025"/>
                </a:cubicBezTo>
                <a:close/>
                <a:moveTo>
                  <a:pt x="100250" y="166687"/>
                </a:moveTo>
                <a:lnTo>
                  <a:pt x="147399" y="166687"/>
                </a:lnTo>
                <a:cubicBezTo>
                  <a:pt x="149900" y="166687"/>
                  <a:pt x="152043" y="168728"/>
                  <a:pt x="152043" y="171450"/>
                </a:cubicBezTo>
                <a:cubicBezTo>
                  <a:pt x="152043" y="173831"/>
                  <a:pt x="149900" y="175872"/>
                  <a:pt x="147399" y="175872"/>
                </a:cubicBezTo>
                <a:lnTo>
                  <a:pt x="100250" y="175872"/>
                </a:lnTo>
                <a:cubicBezTo>
                  <a:pt x="97393" y="175872"/>
                  <a:pt x="95250" y="173831"/>
                  <a:pt x="95250" y="171450"/>
                </a:cubicBezTo>
                <a:cubicBezTo>
                  <a:pt x="95250" y="168728"/>
                  <a:pt x="97393" y="166687"/>
                  <a:pt x="100250" y="166687"/>
                </a:cubicBezTo>
                <a:close/>
                <a:moveTo>
                  <a:pt x="100314" y="133350"/>
                </a:moveTo>
                <a:lnTo>
                  <a:pt x="147336" y="133350"/>
                </a:lnTo>
                <a:cubicBezTo>
                  <a:pt x="149868" y="133350"/>
                  <a:pt x="152038" y="135391"/>
                  <a:pt x="152038" y="137773"/>
                </a:cubicBezTo>
                <a:cubicBezTo>
                  <a:pt x="152038" y="140494"/>
                  <a:pt x="149868" y="142535"/>
                  <a:pt x="147336" y="142535"/>
                </a:cubicBezTo>
                <a:lnTo>
                  <a:pt x="100314" y="142535"/>
                </a:lnTo>
                <a:cubicBezTo>
                  <a:pt x="97420" y="142535"/>
                  <a:pt x="95250" y="140494"/>
                  <a:pt x="95250" y="137773"/>
                </a:cubicBezTo>
                <a:cubicBezTo>
                  <a:pt x="95250" y="135391"/>
                  <a:pt x="97420" y="133350"/>
                  <a:pt x="100314" y="133350"/>
                </a:cubicBezTo>
                <a:close/>
                <a:moveTo>
                  <a:pt x="174464" y="111009"/>
                </a:moveTo>
                <a:lnTo>
                  <a:pt x="174464" y="168182"/>
                </a:lnTo>
                <a:lnTo>
                  <a:pt x="185989" y="168182"/>
                </a:lnTo>
                <a:cubicBezTo>
                  <a:pt x="188510" y="168182"/>
                  <a:pt x="190671" y="170353"/>
                  <a:pt x="190671" y="173248"/>
                </a:cubicBezTo>
                <a:lnTo>
                  <a:pt x="190671" y="185913"/>
                </a:lnTo>
                <a:lnTo>
                  <a:pt x="214080" y="169267"/>
                </a:lnTo>
                <a:cubicBezTo>
                  <a:pt x="214801" y="168906"/>
                  <a:pt x="215521" y="168182"/>
                  <a:pt x="216601" y="168182"/>
                </a:cubicBezTo>
                <a:lnTo>
                  <a:pt x="276026" y="168182"/>
                </a:lnTo>
                <a:lnTo>
                  <a:pt x="276026" y="111009"/>
                </a:lnTo>
                <a:lnTo>
                  <a:pt x="174464" y="111009"/>
                </a:lnTo>
                <a:close/>
                <a:moveTo>
                  <a:pt x="169782" y="101600"/>
                </a:moveTo>
                <a:lnTo>
                  <a:pt x="280708" y="101600"/>
                </a:lnTo>
                <a:cubicBezTo>
                  <a:pt x="283229" y="101600"/>
                  <a:pt x="285390" y="103771"/>
                  <a:pt x="285390" y="106304"/>
                </a:cubicBezTo>
                <a:lnTo>
                  <a:pt x="285390" y="173248"/>
                </a:lnTo>
                <a:cubicBezTo>
                  <a:pt x="285390" y="175781"/>
                  <a:pt x="283229" y="177952"/>
                  <a:pt x="280708" y="177952"/>
                </a:cubicBezTo>
                <a:lnTo>
                  <a:pt x="218042" y="177952"/>
                </a:lnTo>
                <a:lnTo>
                  <a:pt x="188870" y="198578"/>
                </a:lnTo>
                <a:cubicBezTo>
                  <a:pt x="187790" y="199302"/>
                  <a:pt x="186709" y="199663"/>
                  <a:pt x="185989" y="199663"/>
                </a:cubicBezTo>
                <a:cubicBezTo>
                  <a:pt x="185268" y="199663"/>
                  <a:pt x="184548" y="199663"/>
                  <a:pt x="183828" y="199302"/>
                </a:cubicBezTo>
                <a:cubicBezTo>
                  <a:pt x="182027" y="198216"/>
                  <a:pt x="181307" y="196769"/>
                  <a:pt x="181307" y="194959"/>
                </a:cubicBezTo>
                <a:lnTo>
                  <a:pt x="181307" y="177952"/>
                </a:lnTo>
                <a:lnTo>
                  <a:pt x="169782" y="177952"/>
                </a:lnTo>
                <a:cubicBezTo>
                  <a:pt x="167261" y="177952"/>
                  <a:pt x="165100" y="175781"/>
                  <a:pt x="165100" y="173248"/>
                </a:cubicBezTo>
                <a:lnTo>
                  <a:pt x="165100" y="106304"/>
                </a:lnTo>
                <a:cubicBezTo>
                  <a:pt x="165100" y="103771"/>
                  <a:pt x="167261" y="101600"/>
                  <a:pt x="169782" y="101600"/>
                </a:cubicBezTo>
                <a:close/>
                <a:moveTo>
                  <a:pt x="100264" y="101600"/>
                </a:moveTo>
                <a:lnTo>
                  <a:pt x="148974" y="101600"/>
                </a:lnTo>
                <a:cubicBezTo>
                  <a:pt x="151481" y="101600"/>
                  <a:pt x="153630" y="103717"/>
                  <a:pt x="153630" y="106186"/>
                </a:cubicBezTo>
                <a:cubicBezTo>
                  <a:pt x="153630" y="108656"/>
                  <a:pt x="151481" y="110772"/>
                  <a:pt x="148974" y="110772"/>
                </a:cubicBezTo>
                <a:lnTo>
                  <a:pt x="100264" y="110772"/>
                </a:lnTo>
                <a:cubicBezTo>
                  <a:pt x="97399" y="110772"/>
                  <a:pt x="95250" y="108656"/>
                  <a:pt x="95250" y="106186"/>
                </a:cubicBezTo>
                <a:cubicBezTo>
                  <a:pt x="95250" y="103717"/>
                  <a:pt x="97399" y="101600"/>
                  <a:pt x="100264" y="101600"/>
                </a:cubicBezTo>
                <a:close/>
                <a:moveTo>
                  <a:pt x="150721" y="68262"/>
                </a:moveTo>
                <a:lnTo>
                  <a:pt x="209643" y="68262"/>
                </a:lnTo>
                <a:cubicBezTo>
                  <a:pt x="212157" y="68262"/>
                  <a:pt x="213954" y="70378"/>
                  <a:pt x="213954" y="72848"/>
                </a:cubicBezTo>
                <a:cubicBezTo>
                  <a:pt x="213954" y="75317"/>
                  <a:pt x="212157" y="77434"/>
                  <a:pt x="209643" y="77434"/>
                </a:cubicBezTo>
                <a:lnTo>
                  <a:pt x="150721" y="77434"/>
                </a:lnTo>
                <a:cubicBezTo>
                  <a:pt x="148206" y="77434"/>
                  <a:pt x="146050" y="75317"/>
                  <a:pt x="146050" y="72848"/>
                </a:cubicBezTo>
                <a:cubicBezTo>
                  <a:pt x="146050" y="70378"/>
                  <a:pt x="148206" y="68262"/>
                  <a:pt x="150721" y="68262"/>
                </a:cubicBezTo>
                <a:close/>
                <a:moveTo>
                  <a:pt x="100301" y="68262"/>
                </a:moveTo>
                <a:lnTo>
                  <a:pt x="129887" y="68262"/>
                </a:lnTo>
                <a:cubicBezTo>
                  <a:pt x="132412" y="68262"/>
                  <a:pt x="134577" y="70378"/>
                  <a:pt x="134577" y="72848"/>
                </a:cubicBezTo>
                <a:cubicBezTo>
                  <a:pt x="134577" y="75317"/>
                  <a:pt x="132412" y="77434"/>
                  <a:pt x="129887" y="77434"/>
                </a:cubicBezTo>
                <a:lnTo>
                  <a:pt x="100301" y="77434"/>
                </a:lnTo>
                <a:cubicBezTo>
                  <a:pt x="97415" y="77434"/>
                  <a:pt x="95250" y="75317"/>
                  <a:pt x="95250" y="72848"/>
                </a:cubicBezTo>
                <a:cubicBezTo>
                  <a:pt x="95250" y="70378"/>
                  <a:pt x="97415" y="68262"/>
                  <a:pt x="100301" y="68262"/>
                </a:cubicBezTo>
                <a:close/>
                <a:moveTo>
                  <a:pt x="263319" y="47625"/>
                </a:moveTo>
                <a:lnTo>
                  <a:pt x="266123" y="47625"/>
                </a:lnTo>
                <a:cubicBezTo>
                  <a:pt x="276638" y="47625"/>
                  <a:pt x="285400" y="56676"/>
                  <a:pt x="285400" y="67176"/>
                </a:cubicBezTo>
                <a:lnTo>
                  <a:pt x="285400" y="83831"/>
                </a:lnTo>
                <a:cubicBezTo>
                  <a:pt x="285400" y="86365"/>
                  <a:pt x="283297" y="88538"/>
                  <a:pt x="280843" y="88538"/>
                </a:cubicBezTo>
                <a:cubicBezTo>
                  <a:pt x="278390" y="88538"/>
                  <a:pt x="276287" y="86365"/>
                  <a:pt x="276287" y="83831"/>
                </a:cubicBezTo>
                <a:lnTo>
                  <a:pt x="276287" y="67176"/>
                </a:lnTo>
                <a:cubicBezTo>
                  <a:pt x="276287" y="61745"/>
                  <a:pt x="271731" y="57400"/>
                  <a:pt x="266123" y="57400"/>
                </a:cubicBezTo>
                <a:lnTo>
                  <a:pt x="263319" y="57400"/>
                </a:lnTo>
                <a:cubicBezTo>
                  <a:pt x="260866" y="57400"/>
                  <a:pt x="258763" y="55228"/>
                  <a:pt x="258763" y="52694"/>
                </a:cubicBezTo>
                <a:cubicBezTo>
                  <a:pt x="258763" y="49797"/>
                  <a:pt x="260866" y="47625"/>
                  <a:pt x="263319" y="47625"/>
                </a:cubicBezTo>
                <a:close/>
                <a:moveTo>
                  <a:pt x="100284" y="34925"/>
                </a:moveTo>
                <a:lnTo>
                  <a:pt x="155303" y="34925"/>
                </a:lnTo>
                <a:cubicBezTo>
                  <a:pt x="157821" y="34925"/>
                  <a:pt x="159978" y="37041"/>
                  <a:pt x="159978" y="39511"/>
                </a:cubicBezTo>
                <a:cubicBezTo>
                  <a:pt x="159978" y="41980"/>
                  <a:pt x="157821" y="44097"/>
                  <a:pt x="155303" y="44097"/>
                </a:cubicBezTo>
                <a:lnTo>
                  <a:pt x="100284" y="44097"/>
                </a:lnTo>
                <a:cubicBezTo>
                  <a:pt x="97407" y="44097"/>
                  <a:pt x="95250" y="41980"/>
                  <a:pt x="95250" y="39511"/>
                </a:cubicBezTo>
                <a:cubicBezTo>
                  <a:pt x="95250" y="37041"/>
                  <a:pt x="97407" y="34925"/>
                  <a:pt x="100284" y="34925"/>
                </a:cubicBezTo>
                <a:close/>
                <a:moveTo>
                  <a:pt x="211655" y="15856"/>
                </a:moveTo>
                <a:lnTo>
                  <a:pt x="211655" y="34235"/>
                </a:lnTo>
                <a:lnTo>
                  <a:pt x="230013" y="34235"/>
                </a:lnTo>
                <a:lnTo>
                  <a:pt x="221014" y="25226"/>
                </a:lnTo>
                <a:lnTo>
                  <a:pt x="211655" y="15856"/>
                </a:lnTo>
                <a:close/>
                <a:moveTo>
                  <a:pt x="68032" y="0"/>
                </a:moveTo>
                <a:lnTo>
                  <a:pt x="206975" y="0"/>
                </a:lnTo>
                <a:cubicBezTo>
                  <a:pt x="207335" y="0"/>
                  <a:pt x="207335" y="0"/>
                  <a:pt x="207335" y="0"/>
                </a:cubicBezTo>
                <a:cubicBezTo>
                  <a:pt x="207695" y="0"/>
                  <a:pt x="208055" y="0"/>
                  <a:pt x="208415" y="360"/>
                </a:cubicBezTo>
                <a:cubicBezTo>
                  <a:pt x="208415" y="360"/>
                  <a:pt x="208775" y="360"/>
                  <a:pt x="209135" y="360"/>
                </a:cubicBezTo>
                <a:cubicBezTo>
                  <a:pt x="209495" y="720"/>
                  <a:pt x="209855" y="1081"/>
                  <a:pt x="210215" y="1441"/>
                </a:cubicBezTo>
                <a:lnTo>
                  <a:pt x="244771" y="35677"/>
                </a:lnTo>
                <a:cubicBezTo>
                  <a:pt x="245131" y="36398"/>
                  <a:pt x="245491" y="36758"/>
                  <a:pt x="245491" y="37118"/>
                </a:cubicBezTo>
                <a:cubicBezTo>
                  <a:pt x="245851" y="37479"/>
                  <a:pt x="245851" y="37479"/>
                  <a:pt x="245851" y="37839"/>
                </a:cubicBezTo>
                <a:cubicBezTo>
                  <a:pt x="246211" y="37839"/>
                  <a:pt x="246211" y="38199"/>
                  <a:pt x="246211" y="38920"/>
                </a:cubicBezTo>
                <a:cubicBezTo>
                  <a:pt x="246211" y="38920"/>
                  <a:pt x="246211" y="38920"/>
                  <a:pt x="246211" y="39281"/>
                </a:cubicBezTo>
                <a:lnTo>
                  <a:pt x="246211" y="83246"/>
                </a:lnTo>
                <a:cubicBezTo>
                  <a:pt x="246211" y="85769"/>
                  <a:pt x="244051" y="87931"/>
                  <a:pt x="241531" y="87931"/>
                </a:cubicBezTo>
                <a:cubicBezTo>
                  <a:pt x="239012" y="87931"/>
                  <a:pt x="236852" y="85769"/>
                  <a:pt x="236852" y="83246"/>
                </a:cubicBezTo>
                <a:lnTo>
                  <a:pt x="236852" y="43965"/>
                </a:lnTo>
                <a:lnTo>
                  <a:pt x="206975" y="43965"/>
                </a:lnTo>
                <a:cubicBezTo>
                  <a:pt x="204456" y="43965"/>
                  <a:pt x="202296" y="41803"/>
                  <a:pt x="202296" y="39281"/>
                </a:cubicBezTo>
                <a:lnTo>
                  <a:pt x="202296" y="9369"/>
                </a:lnTo>
                <a:lnTo>
                  <a:pt x="72351" y="9369"/>
                </a:lnTo>
                <a:lnTo>
                  <a:pt x="72351" y="231001"/>
                </a:lnTo>
                <a:lnTo>
                  <a:pt x="109067" y="231001"/>
                </a:lnTo>
                <a:lnTo>
                  <a:pt x="200136" y="231001"/>
                </a:lnTo>
                <a:lnTo>
                  <a:pt x="236852" y="231001"/>
                </a:lnTo>
                <a:lnTo>
                  <a:pt x="236852" y="195323"/>
                </a:lnTo>
                <a:cubicBezTo>
                  <a:pt x="236852" y="192440"/>
                  <a:pt x="239012" y="190639"/>
                  <a:pt x="241531" y="190639"/>
                </a:cubicBezTo>
                <a:cubicBezTo>
                  <a:pt x="244051" y="190639"/>
                  <a:pt x="246211" y="192440"/>
                  <a:pt x="246211" y="195323"/>
                </a:cubicBezTo>
                <a:lnTo>
                  <a:pt x="246211" y="231001"/>
                </a:lnTo>
                <a:lnTo>
                  <a:pt x="276807" y="231001"/>
                </a:lnTo>
                <a:lnTo>
                  <a:pt x="276807" y="195323"/>
                </a:lnTo>
                <a:cubicBezTo>
                  <a:pt x="276807" y="192440"/>
                  <a:pt x="278967" y="190639"/>
                  <a:pt x="281486" y="190639"/>
                </a:cubicBezTo>
                <a:cubicBezTo>
                  <a:pt x="284006" y="190639"/>
                  <a:pt x="286166" y="192440"/>
                  <a:pt x="286166" y="195323"/>
                </a:cubicBezTo>
                <a:lnTo>
                  <a:pt x="286166" y="234244"/>
                </a:lnTo>
                <a:lnTo>
                  <a:pt x="308483" y="274966"/>
                </a:lnTo>
                <a:cubicBezTo>
                  <a:pt x="308483" y="274966"/>
                  <a:pt x="308483" y="274966"/>
                  <a:pt x="308483" y="275327"/>
                </a:cubicBezTo>
                <a:cubicBezTo>
                  <a:pt x="308843" y="275327"/>
                  <a:pt x="308843" y="275327"/>
                  <a:pt x="308843" y="275687"/>
                </a:cubicBezTo>
                <a:cubicBezTo>
                  <a:pt x="308843" y="276047"/>
                  <a:pt x="308843" y="276408"/>
                  <a:pt x="309203" y="277128"/>
                </a:cubicBezTo>
                <a:lnTo>
                  <a:pt x="309203" y="290102"/>
                </a:lnTo>
                <a:cubicBezTo>
                  <a:pt x="309203" y="300553"/>
                  <a:pt x="300564" y="309202"/>
                  <a:pt x="290125" y="309202"/>
                </a:cubicBezTo>
                <a:lnTo>
                  <a:pt x="19078" y="309202"/>
                </a:lnTo>
                <a:cubicBezTo>
                  <a:pt x="8639" y="309202"/>
                  <a:pt x="0" y="300553"/>
                  <a:pt x="0" y="290102"/>
                </a:cubicBezTo>
                <a:lnTo>
                  <a:pt x="0" y="277128"/>
                </a:lnTo>
                <a:cubicBezTo>
                  <a:pt x="0" y="276408"/>
                  <a:pt x="360" y="276047"/>
                  <a:pt x="720" y="275687"/>
                </a:cubicBezTo>
                <a:cubicBezTo>
                  <a:pt x="720" y="275327"/>
                  <a:pt x="720" y="275327"/>
                  <a:pt x="720" y="275327"/>
                </a:cubicBezTo>
                <a:cubicBezTo>
                  <a:pt x="720" y="274966"/>
                  <a:pt x="720" y="274966"/>
                  <a:pt x="720" y="274966"/>
                </a:cubicBezTo>
                <a:lnTo>
                  <a:pt x="23037" y="234244"/>
                </a:lnTo>
                <a:lnTo>
                  <a:pt x="23037" y="66669"/>
                </a:lnTo>
                <a:cubicBezTo>
                  <a:pt x="23037" y="56218"/>
                  <a:pt x="32036" y="47209"/>
                  <a:pt x="42835" y="47209"/>
                </a:cubicBezTo>
                <a:lnTo>
                  <a:pt x="45714" y="47209"/>
                </a:lnTo>
                <a:cubicBezTo>
                  <a:pt x="48234" y="47209"/>
                  <a:pt x="50394" y="49371"/>
                  <a:pt x="50394" y="52254"/>
                </a:cubicBezTo>
                <a:cubicBezTo>
                  <a:pt x="50394" y="54777"/>
                  <a:pt x="48234" y="56939"/>
                  <a:pt x="45714" y="56939"/>
                </a:cubicBezTo>
                <a:lnTo>
                  <a:pt x="42835" y="56939"/>
                </a:lnTo>
                <a:cubicBezTo>
                  <a:pt x="37075" y="56939"/>
                  <a:pt x="32396" y="61263"/>
                  <a:pt x="32396" y="66669"/>
                </a:cubicBezTo>
                <a:lnTo>
                  <a:pt x="32396" y="231001"/>
                </a:lnTo>
                <a:lnTo>
                  <a:pt x="62992" y="231001"/>
                </a:lnTo>
                <a:lnTo>
                  <a:pt x="62992" y="4685"/>
                </a:lnTo>
                <a:cubicBezTo>
                  <a:pt x="62992" y="1802"/>
                  <a:pt x="65152" y="0"/>
                  <a:pt x="680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56376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0" name="Google Shape;670;p41"/>
          <p:cNvSpPr/>
          <p:nvPr/>
        </p:nvSpPr>
        <p:spPr>
          <a:xfrm>
            <a:off x="12689549" y="10119388"/>
            <a:ext cx="1165699" cy="1069895"/>
          </a:xfrm>
          <a:custGeom>
            <a:rect b="b" l="l" r="r" t="t"/>
            <a:pathLst>
              <a:path extrusionOk="0" h="310790" w="309204">
                <a:moveTo>
                  <a:pt x="220142" y="211292"/>
                </a:moveTo>
                <a:lnTo>
                  <a:pt x="220142" y="261041"/>
                </a:lnTo>
                <a:cubicBezTo>
                  <a:pt x="220142" y="283392"/>
                  <a:pt x="237739" y="301056"/>
                  <a:pt x="259645" y="301056"/>
                </a:cubicBezTo>
                <a:cubicBezTo>
                  <a:pt x="281552" y="301056"/>
                  <a:pt x="299508" y="283392"/>
                  <a:pt x="299508" y="261041"/>
                </a:cubicBezTo>
                <a:lnTo>
                  <a:pt x="299508" y="211292"/>
                </a:lnTo>
                <a:cubicBezTo>
                  <a:pt x="287657" y="219223"/>
                  <a:pt x="274010" y="222828"/>
                  <a:pt x="259645" y="222828"/>
                </a:cubicBezTo>
                <a:cubicBezTo>
                  <a:pt x="245639" y="222828"/>
                  <a:pt x="231993" y="219223"/>
                  <a:pt x="220142" y="211292"/>
                </a:cubicBezTo>
                <a:close/>
                <a:moveTo>
                  <a:pt x="260010" y="163512"/>
                </a:moveTo>
                <a:cubicBezTo>
                  <a:pt x="262732" y="163512"/>
                  <a:pt x="264773" y="165710"/>
                  <a:pt x="264773" y="168275"/>
                </a:cubicBezTo>
                <a:lnTo>
                  <a:pt x="264773" y="196483"/>
                </a:lnTo>
                <a:cubicBezTo>
                  <a:pt x="264773" y="199048"/>
                  <a:pt x="262732" y="201246"/>
                  <a:pt x="260010" y="201246"/>
                </a:cubicBezTo>
                <a:cubicBezTo>
                  <a:pt x="257629" y="201246"/>
                  <a:pt x="255588" y="199048"/>
                  <a:pt x="255588" y="196483"/>
                </a:cubicBezTo>
                <a:lnTo>
                  <a:pt x="255588" y="168275"/>
                </a:lnTo>
                <a:cubicBezTo>
                  <a:pt x="255588" y="165710"/>
                  <a:pt x="257629" y="163512"/>
                  <a:pt x="260010" y="163512"/>
                </a:cubicBezTo>
                <a:close/>
                <a:moveTo>
                  <a:pt x="4676" y="163512"/>
                </a:moveTo>
                <a:cubicBezTo>
                  <a:pt x="7194" y="163512"/>
                  <a:pt x="9352" y="165676"/>
                  <a:pt x="9352" y="168200"/>
                </a:cubicBezTo>
                <a:lnTo>
                  <a:pt x="9352" y="300186"/>
                </a:lnTo>
                <a:lnTo>
                  <a:pt x="206102" y="300186"/>
                </a:lnTo>
                <a:cubicBezTo>
                  <a:pt x="208980" y="300186"/>
                  <a:pt x="210778" y="301989"/>
                  <a:pt x="210778" y="304874"/>
                </a:cubicBezTo>
                <a:cubicBezTo>
                  <a:pt x="210778" y="307398"/>
                  <a:pt x="208980" y="309202"/>
                  <a:pt x="206102" y="309202"/>
                </a:cubicBezTo>
                <a:lnTo>
                  <a:pt x="4676" y="309202"/>
                </a:lnTo>
                <a:cubicBezTo>
                  <a:pt x="1798" y="309202"/>
                  <a:pt x="0" y="307398"/>
                  <a:pt x="0" y="304874"/>
                </a:cubicBezTo>
                <a:lnTo>
                  <a:pt x="0" y="168200"/>
                </a:lnTo>
                <a:cubicBezTo>
                  <a:pt x="0" y="165676"/>
                  <a:pt x="1798" y="163512"/>
                  <a:pt x="4676" y="163512"/>
                </a:cubicBezTo>
                <a:close/>
                <a:moveTo>
                  <a:pt x="259645" y="152170"/>
                </a:moveTo>
                <a:cubicBezTo>
                  <a:pt x="237739" y="152170"/>
                  <a:pt x="220142" y="170195"/>
                  <a:pt x="220142" y="192185"/>
                </a:cubicBezTo>
                <a:lnTo>
                  <a:pt x="220142" y="199756"/>
                </a:lnTo>
                <a:cubicBezTo>
                  <a:pt x="242407" y="218141"/>
                  <a:pt x="277242" y="218141"/>
                  <a:pt x="299508" y="199756"/>
                </a:cubicBezTo>
                <a:lnTo>
                  <a:pt x="299508" y="192185"/>
                </a:lnTo>
                <a:cubicBezTo>
                  <a:pt x="299508" y="170195"/>
                  <a:pt x="281552" y="152170"/>
                  <a:pt x="259645" y="152170"/>
                </a:cubicBezTo>
                <a:close/>
                <a:moveTo>
                  <a:pt x="63321" y="69850"/>
                </a:moveTo>
                <a:cubicBezTo>
                  <a:pt x="65833" y="69850"/>
                  <a:pt x="67987" y="71645"/>
                  <a:pt x="67987" y="74516"/>
                </a:cubicBezTo>
                <a:lnTo>
                  <a:pt x="67987" y="78105"/>
                </a:lnTo>
                <a:cubicBezTo>
                  <a:pt x="74447" y="79541"/>
                  <a:pt x="79831" y="83847"/>
                  <a:pt x="82343" y="89590"/>
                </a:cubicBezTo>
                <a:cubicBezTo>
                  <a:pt x="83420" y="92102"/>
                  <a:pt x="82343" y="94615"/>
                  <a:pt x="79831" y="95692"/>
                </a:cubicBezTo>
                <a:cubicBezTo>
                  <a:pt x="77319" y="96768"/>
                  <a:pt x="74806" y="95692"/>
                  <a:pt x="73729" y="93179"/>
                </a:cubicBezTo>
                <a:cubicBezTo>
                  <a:pt x="71935" y="89590"/>
                  <a:pt x="67987" y="87078"/>
                  <a:pt x="63321" y="87078"/>
                </a:cubicBezTo>
                <a:cubicBezTo>
                  <a:pt x="57219" y="87078"/>
                  <a:pt x="52195" y="91385"/>
                  <a:pt x="52195" y="96768"/>
                </a:cubicBezTo>
                <a:cubicBezTo>
                  <a:pt x="52195" y="102870"/>
                  <a:pt x="55784" y="106100"/>
                  <a:pt x="63321" y="106100"/>
                </a:cubicBezTo>
                <a:cubicBezTo>
                  <a:pt x="78395" y="106100"/>
                  <a:pt x="83779" y="116150"/>
                  <a:pt x="83779" y="125122"/>
                </a:cubicBezTo>
                <a:cubicBezTo>
                  <a:pt x="83779" y="134095"/>
                  <a:pt x="76960" y="141632"/>
                  <a:pt x="67987" y="143786"/>
                </a:cubicBezTo>
                <a:lnTo>
                  <a:pt x="67987" y="147375"/>
                </a:lnTo>
                <a:cubicBezTo>
                  <a:pt x="67987" y="149887"/>
                  <a:pt x="65833" y="152041"/>
                  <a:pt x="63321" y="152041"/>
                </a:cubicBezTo>
                <a:cubicBezTo>
                  <a:pt x="60809" y="152041"/>
                  <a:pt x="58655" y="149887"/>
                  <a:pt x="58655" y="147375"/>
                </a:cubicBezTo>
                <a:lnTo>
                  <a:pt x="58655" y="143786"/>
                </a:lnTo>
                <a:cubicBezTo>
                  <a:pt x="52195" y="141991"/>
                  <a:pt x="46811" y="138043"/>
                  <a:pt x="44299" y="131942"/>
                </a:cubicBezTo>
                <a:cubicBezTo>
                  <a:pt x="43222" y="129788"/>
                  <a:pt x="44657" y="126917"/>
                  <a:pt x="46811" y="125840"/>
                </a:cubicBezTo>
                <a:cubicBezTo>
                  <a:pt x="48964" y="124764"/>
                  <a:pt x="51836" y="126199"/>
                  <a:pt x="52912" y="128353"/>
                </a:cubicBezTo>
                <a:cubicBezTo>
                  <a:pt x="54707" y="132301"/>
                  <a:pt x="59014" y="134813"/>
                  <a:pt x="63321" y="134813"/>
                </a:cubicBezTo>
                <a:cubicBezTo>
                  <a:pt x="69422" y="134813"/>
                  <a:pt x="74447" y="130506"/>
                  <a:pt x="74447" y="125122"/>
                </a:cubicBezTo>
                <a:cubicBezTo>
                  <a:pt x="74447" y="118662"/>
                  <a:pt x="70499" y="115791"/>
                  <a:pt x="63321" y="115791"/>
                </a:cubicBezTo>
                <a:cubicBezTo>
                  <a:pt x="48247" y="115791"/>
                  <a:pt x="42863" y="105741"/>
                  <a:pt x="42863" y="96768"/>
                </a:cubicBezTo>
                <a:cubicBezTo>
                  <a:pt x="42863" y="87437"/>
                  <a:pt x="49682" y="80258"/>
                  <a:pt x="58655" y="78105"/>
                </a:cubicBezTo>
                <a:lnTo>
                  <a:pt x="58655" y="74516"/>
                </a:lnTo>
                <a:cubicBezTo>
                  <a:pt x="58655" y="71645"/>
                  <a:pt x="60809" y="69850"/>
                  <a:pt x="63321" y="69850"/>
                </a:cubicBezTo>
                <a:close/>
                <a:moveTo>
                  <a:pt x="63205" y="56998"/>
                </a:moveTo>
                <a:cubicBezTo>
                  <a:pt x="33398" y="56998"/>
                  <a:pt x="9337" y="81512"/>
                  <a:pt x="9337" y="111433"/>
                </a:cubicBezTo>
                <a:cubicBezTo>
                  <a:pt x="9337" y="140994"/>
                  <a:pt x="33398" y="165148"/>
                  <a:pt x="63205" y="165148"/>
                </a:cubicBezTo>
                <a:cubicBezTo>
                  <a:pt x="93012" y="165148"/>
                  <a:pt x="117074" y="140994"/>
                  <a:pt x="117074" y="111433"/>
                </a:cubicBezTo>
                <a:cubicBezTo>
                  <a:pt x="117074" y="81512"/>
                  <a:pt x="93012" y="56998"/>
                  <a:pt x="63205" y="56998"/>
                </a:cubicBezTo>
                <a:close/>
                <a:moveTo>
                  <a:pt x="63205" y="47625"/>
                </a:moveTo>
                <a:cubicBezTo>
                  <a:pt x="98040" y="47625"/>
                  <a:pt x="126411" y="76104"/>
                  <a:pt x="126411" y="111433"/>
                </a:cubicBezTo>
                <a:cubicBezTo>
                  <a:pt x="126411" y="144599"/>
                  <a:pt x="100554" y="171997"/>
                  <a:pt x="67874" y="174521"/>
                </a:cubicBezTo>
                <a:lnTo>
                  <a:pt x="67874" y="255633"/>
                </a:lnTo>
                <a:cubicBezTo>
                  <a:pt x="67874" y="265006"/>
                  <a:pt x="75415" y="272577"/>
                  <a:pt x="84753" y="272577"/>
                </a:cubicBezTo>
                <a:cubicBezTo>
                  <a:pt x="93731" y="272577"/>
                  <a:pt x="101631" y="265006"/>
                  <a:pt x="101631" y="255633"/>
                </a:cubicBezTo>
                <a:lnTo>
                  <a:pt x="101631" y="207326"/>
                </a:lnTo>
                <a:cubicBezTo>
                  <a:pt x="101631" y="194709"/>
                  <a:pt x="111328" y="184615"/>
                  <a:pt x="123897" y="184615"/>
                </a:cubicBezTo>
                <a:cubicBezTo>
                  <a:pt x="136107" y="184615"/>
                  <a:pt x="146162" y="194709"/>
                  <a:pt x="146162" y="207326"/>
                </a:cubicBezTo>
                <a:lnTo>
                  <a:pt x="146162" y="239771"/>
                </a:lnTo>
                <a:cubicBezTo>
                  <a:pt x="146162" y="247342"/>
                  <a:pt x="152627" y="254191"/>
                  <a:pt x="160527" y="254191"/>
                </a:cubicBezTo>
                <a:cubicBezTo>
                  <a:pt x="168428" y="254191"/>
                  <a:pt x="174892" y="247342"/>
                  <a:pt x="174892" y="239771"/>
                </a:cubicBezTo>
                <a:lnTo>
                  <a:pt x="174892" y="122609"/>
                </a:lnTo>
                <a:cubicBezTo>
                  <a:pt x="174892" y="97734"/>
                  <a:pt x="195003" y="77546"/>
                  <a:pt x="219782" y="77546"/>
                </a:cubicBezTo>
                <a:cubicBezTo>
                  <a:pt x="244203" y="77546"/>
                  <a:pt x="264673" y="97734"/>
                  <a:pt x="264673" y="122609"/>
                </a:cubicBezTo>
                <a:lnTo>
                  <a:pt x="264673" y="143157"/>
                </a:lnTo>
                <a:cubicBezTo>
                  <a:pt x="289452" y="145320"/>
                  <a:pt x="309204" y="166590"/>
                  <a:pt x="309204" y="192185"/>
                </a:cubicBezTo>
                <a:lnTo>
                  <a:pt x="309204" y="261041"/>
                </a:lnTo>
                <a:cubicBezTo>
                  <a:pt x="309204" y="288439"/>
                  <a:pt x="286938" y="310790"/>
                  <a:pt x="259645" y="310790"/>
                </a:cubicBezTo>
                <a:cubicBezTo>
                  <a:pt x="232711" y="310790"/>
                  <a:pt x="210445" y="288439"/>
                  <a:pt x="210445" y="261041"/>
                </a:cubicBezTo>
                <a:lnTo>
                  <a:pt x="210445" y="192185"/>
                </a:lnTo>
                <a:cubicBezTo>
                  <a:pt x="210445" y="166590"/>
                  <a:pt x="230197" y="145320"/>
                  <a:pt x="254976" y="143157"/>
                </a:cubicBezTo>
                <a:lnTo>
                  <a:pt x="254976" y="122609"/>
                </a:lnTo>
                <a:cubicBezTo>
                  <a:pt x="254976" y="103142"/>
                  <a:pt x="239175" y="86919"/>
                  <a:pt x="219782" y="86919"/>
                </a:cubicBezTo>
                <a:cubicBezTo>
                  <a:pt x="200031" y="86919"/>
                  <a:pt x="184229" y="103142"/>
                  <a:pt x="184229" y="122609"/>
                </a:cubicBezTo>
                <a:lnTo>
                  <a:pt x="184229" y="239771"/>
                </a:lnTo>
                <a:cubicBezTo>
                  <a:pt x="184229" y="252749"/>
                  <a:pt x="173456" y="263204"/>
                  <a:pt x="160527" y="263204"/>
                </a:cubicBezTo>
                <a:cubicBezTo>
                  <a:pt x="147599" y="263204"/>
                  <a:pt x="136825" y="252749"/>
                  <a:pt x="136825" y="239771"/>
                </a:cubicBezTo>
                <a:lnTo>
                  <a:pt x="136825" y="207326"/>
                </a:lnTo>
                <a:cubicBezTo>
                  <a:pt x="136825" y="200116"/>
                  <a:pt x="131079" y="193988"/>
                  <a:pt x="123897" y="193988"/>
                </a:cubicBezTo>
                <a:cubicBezTo>
                  <a:pt x="116714" y="193988"/>
                  <a:pt x="110969" y="200116"/>
                  <a:pt x="110969" y="207326"/>
                </a:cubicBezTo>
                <a:lnTo>
                  <a:pt x="110969" y="255633"/>
                </a:lnTo>
                <a:cubicBezTo>
                  <a:pt x="110969" y="270053"/>
                  <a:pt x="99117" y="281950"/>
                  <a:pt x="84753" y="281950"/>
                </a:cubicBezTo>
                <a:cubicBezTo>
                  <a:pt x="70388" y="281950"/>
                  <a:pt x="58537" y="270053"/>
                  <a:pt x="58537" y="255633"/>
                </a:cubicBezTo>
                <a:lnTo>
                  <a:pt x="58537" y="174521"/>
                </a:lnTo>
                <a:cubicBezTo>
                  <a:pt x="25857" y="171997"/>
                  <a:pt x="0" y="144599"/>
                  <a:pt x="0" y="111433"/>
                </a:cubicBezTo>
                <a:cubicBezTo>
                  <a:pt x="0" y="76104"/>
                  <a:pt x="28370" y="47625"/>
                  <a:pt x="63205" y="47625"/>
                </a:cubicBezTo>
                <a:close/>
                <a:moveTo>
                  <a:pt x="277636" y="25513"/>
                </a:moveTo>
                <a:cubicBezTo>
                  <a:pt x="279047" y="23812"/>
                  <a:pt x="282222" y="23812"/>
                  <a:pt x="283986" y="25513"/>
                </a:cubicBezTo>
                <a:cubicBezTo>
                  <a:pt x="285045" y="26533"/>
                  <a:pt x="285397" y="27554"/>
                  <a:pt x="285397" y="28574"/>
                </a:cubicBezTo>
                <a:cubicBezTo>
                  <a:pt x="285397" y="29935"/>
                  <a:pt x="285045" y="30956"/>
                  <a:pt x="283986" y="31976"/>
                </a:cubicBezTo>
                <a:cubicBezTo>
                  <a:pt x="282928" y="32657"/>
                  <a:pt x="282222" y="32997"/>
                  <a:pt x="280811" y="32997"/>
                </a:cubicBezTo>
                <a:cubicBezTo>
                  <a:pt x="279400" y="32997"/>
                  <a:pt x="278342" y="32657"/>
                  <a:pt x="277636" y="31976"/>
                </a:cubicBezTo>
                <a:cubicBezTo>
                  <a:pt x="276578" y="30956"/>
                  <a:pt x="276225" y="29935"/>
                  <a:pt x="276225" y="28574"/>
                </a:cubicBezTo>
                <a:cubicBezTo>
                  <a:pt x="276225" y="27554"/>
                  <a:pt x="276578" y="26533"/>
                  <a:pt x="277636" y="25513"/>
                </a:cubicBezTo>
                <a:close/>
                <a:moveTo>
                  <a:pt x="216077" y="25513"/>
                </a:moveTo>
                <a:cubicBezTo>
                  <a:pt x="217488" y="23812"/>
                  <a:pt x="220663" y="23812"/>
                  <a:pt x="222427" y="25513"/>
                </a:cubicBezTo>
                <a:cubicBezTo>
                  <a:pt x="223132" y="26533"/>
                  <a:pt x="223485" y="27554"/>
                  <a:pt x="223485" y="28574"/>
                </a:cubicBezTo>
                <a:cubicBezTo>
                  <a:pt x="223485" y="29935"/>
                  <a:pt x="223132" y="30956"/>
                  <a:pt x="222427" y="31976"/>
                </a:cubicBezTo>
                <a:cubicBezTo>
                  <a:pt x="221368" y="32657"/>
                  <a:pt x="220310" y="32997"/>
                  <a:pt x="218899" y="32997"/>
                </a:cubicBezTo>
                <a:cubicBezTo>
                  <a:pt x="217841" y="32997"/>
                  <a:pt x="216782" y="32657"/>
                  <a:pt x="216077" y="31976"/>
                </a:cubicBezTo>
                <a:cubicBezTo>
                  <a:pt x="215018" y="30956"/>
                  <a:pt x="214313" y="29935"/>
                  <a:pt x="214313" y="28574"/>
                </a:cubicBezTo>
                <a:cubicBezTo>
                  <a:pt x="214313" y="27554"/>
                  <a:pt x="215018" y="26533"/>
                  <a:pt x="216077" y="25513"/>
                </a:cubicBezTo>
                <a:close/>
                <a:moveTo>
                  <a:pt x="250649" y="23812"/>
                </a:moveTo>
                <a:cubicBezTo>
                  <a:pt x="253471" y="23812"/>
                  <a:pt x="255235" y="25929"/>
                  <a:pt x="255235" y="28398"/>
                </a:cubicBezTo>
                <a:cubicBezTo>
                  <a:pt x="255235" y="30867"/>
                  <a:pt x="253471" y="32984"/>
                  <a:pt x="250649" y="32984"/>
                </a:cubicBezTo>
                <a:cubicBezTo>
                  <a:pt x="248180" y="32984"/>
                  <a:pt x="246063" y="30867"/>
                  <a:pt x="246063" y="28398"/>
                </a:cubicBezTo>
                <a:cubicBezTo>
                  <a:pt x="246063" y="25929"/>
                  <a:pt x="248180" y="23812"/>
                  <a:pt x="250649" y="23812"/>
                </a:cubicBezTo>
                <a:close/>
                <a:moveTo>
                  <a:pt x="4668" y="0"/>
                </a:moveTo>
                <a:lnTo>
                  <a:pt x="304176" y="0"/>
                </a:lnTo>
                <a:cubicBezTo>
                  <a:pt x="307049" y="0"/>
                  <a:pt x="309204" y="2165"/>
                  <a:pt x="309204" y="4690"/>
                </a:cubicBezTo>
                <a:lnTo>
                  <a:pt x="309204" y="51594"/>
                </a:lnTo>
                <a:lnTo>
                  <a:pt x="309204" y="137824"/>
                </a:lnTo>
                <a:cubicBezTo>
                  <a:pt x="309204" y="140349"/>
                  <a:pt x="307049" y="142514"/>
                  <a:pt x="304176" y="142514"/>
                </a:cubicBezTo>
                <a:cubicBezTo>
                  <a:pt x="301662" y="142514"/>
                  <a:pt x="299508" y="140349"/>
                  <a:pt x="299508" y="137824"/>
                </a:cubicBezTo>
                <a:lnTo>
                  <a:pt x="299508" y="56284"/>
                </a:lnTo>
                <a:lnTo>
                  <a:pt x="121742" y="56284"/>
                </a:lnTo>
                <a:cubicBezTo>
                  <a:pt x="118869" y="56284"/>
                  <a:pt x="117074" y="54119"/>
                  <a:pt x="117074" y="51594"/>
                </a:cubicBezTo>
                <a:cubicBezTo>
                  <a:pt x="117074" y="49068"/>
                  <a:pt x="118869" y="46903"/>
                  <a:pt x="121742" y="46903"/>
                </a:cubicBezTo>
                <a:lnTo>
                  <a:pt x="299508" y="46903"/>
                </a:lnTo>
                <a:lnTo>
                  <a:pt x="299508" y="9381"/>
                </a:lnTo>
                <a:lnTo>
                  <a:pt x="9337" y="9381"/>
                </a:lnTo>
                <a:lnTo>
                  <a:pt x="9337" y="51594"/>
                </a:lnTo>
                <a:cubicBezTo>
                  <a:pt x="9337" y="54119"/>
                  <a:pt x="7182" y="56284"/>
                  <a:pt x="4668" y="56284"/>
                </a:cubicBezTo>
                <a:cubicBezTo>
                  <a:pt x="1795" y="56284"/>
                  <a:pt x="0" y="54119"/>
                  <a:pt x="0" y="51594"/>
                </a:cubicBezTo>
                <a:lnTo>
                  <a:pt x="0" y="4690"/>
                </a:lnTo>
                <a:cubicBezTo>
                  <a:pt x="0" y="2165"/>
                  <a:pt x="1795" y="0"/>
                  <a:pt x="4668" y="0"/>
                </a:cubicBez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1" name="Google Shape;671;p41"/>
          <p:cNvSpPr/>
          <p:nvPr/>
        </p:nvSpPr>
        <p:spPr>
          <a:xfrm>
            <a:off x="14955150" y="6273800"/>
            <a:ext cx="5745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Tutoriels et Z</a:t>
            </a:r>
            <a:r>
              <a:rPr b="1" lang="en-US" sz="31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one de pratique</a:t>
            </a:r>
            <a:endParaRPr b="1" i="0" sz="310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2" name="Google Shape;672;p41"/>
          <p:cNvSpPr txBox="1"/>
          <p:nvPr/>
        </p:nvSpPr>
        <p:spPr>
          <a:xfrm>
            <a:off x="14983725" y="6889425"/>
            <a:ext cx="6936000" cy="2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-406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Complétez les tutoriels</a:t>
            </a:r>
            <a:r>
              <a:rPr lang="en-US" sz="2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d’introduction.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"/>
              <a:buChar char="-"/>
            </a:pPr>
            <a:r>
              <a:rPr lang="en-US" sz="2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Familiarisez-vous avec la simulation en utilisant la Zone de pratique.</a:t>
            </a:r>
            <a:endParaRPr sz="2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2"/>
          <p:cNvSpPr/>
          <p:nvPr/>
        </p:nvSpPr>
        <p:spPr>
          <a:xfrm>
            <a:off x="0" y="8915825"/>
            <a:ext cx="24453974" cy="75700"/>
          </a:xfrm>
          <a:custGeom>
            <a:rect b="b" l="l" r="r" t="t"/>
            <a:pathLst>
              <a:path extrusionOk="0" h="103" w="17022">
                <a:moveTo>
                  <a:pt x="51" y="0"/>
                </a:moveTo>
                <a:lnTo>
                  <a:pt x="16970" y="0"/>
                </a:lnTo>
                <a:lnTo>
                  <a:pt x="16970" y="0"/>
                </a:lnTo>
                <a:cubicBezTo>
                  <a:pt x="16998" y="0"/>
                  <a:pt x="17021" y="23"/>
                  <a:pt x="17021" y="51"/>
                </a:cubicBezTo>
                <a:lnTo>
                  <a:pt x="17021" y="51"/>
                </a:lnTo>
                <a:cubicBezTo>
                  <a:pt x="17021" y="79"/>
                  <a:pt x="16998" y="102"/>
                  <a:pt x="16970" y="102"/>
                </a:cubicBezTo>
                <a:lnTo>
                  <a:pt x="51" y="102"/>
                </a:lnTo>
                <a:lnTo>
                  <a:pt x="51" y="102"/>
                </a:lnTo>
                <a:cubicBezTo>
                  <a:pt x="23" y="102"/>
                  <a:pt x="0" y="79"/>
                  <a:pt x="0" y="51"/>
                </a:cubicBezTo>
                <a:lnTo>
                  <a:pt x="0" y="51"/>
                </a:lnTo>
                <a:cubicBezTo>
                  <a:pt x="0" y="23"/>
                  <a:pt x="23" y="0"/>
                  <a:pt x="51" y="0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678" name="Google Shape;678;p42"/>
          <p:cNvGrpSpPr/>
          <p:nvPr/>
        </p:nvGrpSpPr>
        <p:grpSpPr>
          <a:xfrm>
            <a:off x="1717673" y="483017"/>
            <a:ext cx="20934364" cy="2018508"/>
            <a:chOff x="5988388" y="483017"/>
            <a:chExt cx="12359701" cy="2018508"/>
          </a:xfrm>
        </p:grpSpPr>
        <p:sp>
          <p:nvSpPr>
            <p:cNvPr id="679" name="Google Shape;679;p42"/>
            <p:cNvSpPr txBox="1"/>
            <p:nvPr/>
          </p:nvSpPr>
          <p:spPr>
            <a:xfrm>
              <a:off x="5988388" y="483017"/>
              <a:ext cx="12359701" cy="1107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00"/>
                <a:buFont typeface="Arial"/>
                <a:buNone/>
              </a:pPr>
              <a:r>
                <a:rPr b="1" i="0" lang="en-US" sz="67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Formation des équipes</a:t>
              </a:r>
              <a:endParaRPr b="1" i="0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2"/>
            <p:cNvSpPr txBox="1"/>
            <p:nvPr/>
          </p:nvSpPr>
          <p:spPr>
            <a:xfrm>
              <a:off x="7288451" y="1662425"/>
              <a:ext cx="97572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725" lIns="217475" spcFirstLastPara="1" rIns="217475" wrap="square" tIns="1087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rPr b="0" i="0" lang="en-US" sz="3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Procédure suggérée pour former les équipes dans la simulation de groupe</a:t>
              </a:r>
              <a:endParaRPr b="0" i="0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81" name="Google Shape;681;p42"/>
          <p:cNvSpPr/>
          <p:nvPr/>
        </p:nvSpPr>
        <p:spPr>
          <a:xfrm>
            <a:off x="2940425" y="4653825"/>
            <a:ext cx="65925" cy="4262001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2" name="Google Shape;682;p42"/>
          <p:cNvSpPr/>
          <p:nvPr/>
        </p:nvSpPr>
        <p:spPr>
          <a:xfrm>
            <a:off x="2786594" y="8806593"/>
            <a:ext cx="368071" cy="368074"/>
          </a:xfrm>
          <a:custGeom>
            <a:rect b="b" l="l" r="r" t="t"/>
            <a:pathLst>
              <a:path extrusionOk="0" h="297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8"/>
                </a:cubicBezTo>
                <a:lnTo>
                  <a:pt x="296" y="148"/>
                </a:lnTo>
                <a:cubicBezTo>
                  <a:pt x="296" y="229"/>
                  <a:pt x="229" y="296"/>
                  <a:pt x="148" y="296"/>
                </a:cubicBezTo>
                <a:lnTo>
                  <a:pt x="148" y="296"/>
                </a:lnTo>
                <a:cubicBezTo>
                  <a:pt x="67" y="296"/>
                  <a:pt x="0" y="229"/>
                  <a:pt x="0" y="148"/>
                </a:cubicBezTo>
                <a:lnTo>
                  <a:pt x="0" y="148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3" name="Google Shape;683;p42"/>
          <p:cNvSpPr/>
          <p:nvPr/>
        </p:nvSpPr>
        <p:spPr>
          <a:xfrm>
            <a:off x="1551441" y="44920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4" name="Google Shape;684;p42"/>
          <p:cNvSpPr/>
          <p:nvPr/>
        </p:nvSpPr>
        <p:spPr>
          <a:xfrm>
            <a:off x="1972352" y="4917576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i="0" sz="653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5" name="Google Shape;685;p42"/>
          <p:cNvSpPr/>
          <p:nvPr/>
        </p:nvSpPr>
        <p:spPr>
          <a:xfrm>
            <a:off x="8660975" y="3444050"/>
            <a:ext cx="65925" cy="5400274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6" name="Google Shape;686;p42"/>
          <p:cNvSpPr/>
          <p:nvPr/>
        </p:nvSpPr>
        <p:spPr>
          <a:xfrm>
            <a:off x="8507154" y="8768136"/>
            <a:ext cx="368071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29" y="295"/>
                  <a:pt x="148" y="295"/>
                </a:cubicBezTo>
                <a:lnTo>
                  <a:pt x="148" y="295"/>
                </a:lnTo>
                <a:cubicBezTo>
                  <a:pt x="67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7" name="Google Shape;687;p42"/>
          <p:cNvSpPr/>
          <p:nvPr/>
        </p:nvSpPr>
        <p:spPr>
          <a:xfrm>
            <a:off x="7272001" y="3257697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7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7" y="0"/>
                  <a:pt x="1376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8" name="Google Shape;688;p42"/>
          <p:cNvSpPr/>
          <p:nvPr/>
        </p:nvSpPr>
        <p:spPr>
          <a:xfrm>
            <a:off x="7692912" y="3683182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4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4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i="0" sz="653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9" name="Google Shape;689;p42"/>
          <p:cNvSpPr/>
          <p:nvPr/>
        </p:nvSpPr>
        <p:spPr>
          <a:xfrm>
            <a:off x="14533925" y="3835575"/>
            <a:ext cx="65925" cy="5080252"/>
          </a:xfrm>
          <a:custGeom>
            <a:rect b="b" l="l" r="r" t="t"/>
            <a:pathLst>
              <a:path extrusionOk="0" h="4261" w="51">
                <a:moveTo>
                  <a:pt x="0" y="0"/>
                </a:moveTo>
                <a:lnTo>
                  <a:pt x="50" y="0"/>
                </a:lnTo>
                <a:lnTo>
                  <a:pt x="50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0" name="Google Shape;690;p42"/>
          <p:cNvSpPr/>
          <p:nvPr/>
        </p:nvSpPr>
        <p:spPr>
          <a:xfrm>
            <a:off x="14385609" y="8768136"/>
            <a:ext cx="368074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30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30" y="295"/>
                  <a:pt x="148" y="295"/>
                </a:cubicBezTo>
                <a:lnTo>
                  <a:pt x="148" y="295"/>
                </a:lnTo>
                <a:cubicBezTo>
                  <a:pt x="66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6" y="0"/>
                  <a:pt x="14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1" name="Google Shape;691;p42"/>
          <p:cNvSpPr/>
          <p:nvPr/>
        </p:nvSpPr>
        <p:spPr>
          <a:xfrm>
            <a:off x="13144961" y="37300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2" name="Google Shape;692;p42"/>
          <p:cNvSpPr/>
          <p:nvPr/>
        </p:nvSpPr>
        <p:spPr>
          <a:xfrm>
            <a:off x="13570445" y="4155576"/>
            <a:ext cx="2008461" cy="2008466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i="0" sz="653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3" name="Google Shape;693;p42"/>
          <p:cNvSpPr/>
          <p:nvPr/>
        </p:nvSpPr>
        <p:spPr>
          <a:xfrm>
            <a:off x="20406900" y="3551125"/>
            <a:ext cx="65925" cy="5216998"/>
          </a:xfrm>
          <a:custGeom>
            <a:rect b="b" l="l" r="r" t="t"/>
            <a:pathLst>
              <a:path extrusionOk="0" h="4261" w="51">
                <a:moveTo>
                  <a:pt x="0" y="0"/>
                </a:moveTo>
                <a:lnTo>
                  <a:pt x="50" y="0"/>
                </a:lnTo>
                <a:lnTo>
                  <a:pt x="50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4" name="Google Shape;694;p42"/>
          <p:cNvSpPr/>
          <p:nvPr/>
        </p:nvSpPr>
        <p:spPr>
          <a:xfrm>
            <a:off x="20258569" y="8768136"/>
            <a:ext cx="368074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30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30" y="295"/>
                  <a:pt x="148" y="295"/>
                </a:cubicBezTo>
                <a:lnTo>
                  <a:pt x="148" y="295"/>
                </a:lnTo>
                <a:cubicBezTo>
                  <a:pt x="66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6" y="0"/>
                  <a:pt x="148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5" name="Google Shape;695;p42"/>
          <p:cNvSpPr/>
          <p:nvPr/>
        </p:nvSpPr>
        <p:spPr>
          <a:xfrm>
            <a:off x="19017920" y="3410097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6" name="Google Shape;696;p42"/>
          <p:cNvSpPr/>
          <p:nvPr/>
        </p:nvSpPr>
        <p:spPr>
          <a:xfrm>
            <a:off x="19443405" y="3835582"/>
            <a:ext cx="2008461" cy="2008466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i="0" sz="653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7" name="Google Shape;697;p42"/>
          <p:cNvSpPr txBox="1"/>
          <p:nvPr/>
        </p:nvSpPr>
        <p:spPr>
          <a:xfrm>
            <a:off x="1018050" y="10103950"/>
            <a:ext cx="3988200" cy="30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Premièrement, votre instructeur déterminera le nombre d’équipes qui seront formées dans votre classe.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8" name="Google Shape;698;p42"/>
          <p:cNvSpPr txBox="1"/>
          <p:nvPr/>
        </p:nvSpPr>
        <p:spPr>
          <a:xfrm>
            <a:off x="1018050" y="9522025"/>
            <a:ext cx="3541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Nombre d’équipes</a:t>
            </a:r>
            <a:endParaRPr b="1" i="0" sz="31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9" name="Google Shape;699;p42"/>
          <p:cNvSpPr txBox="1"/>
          <p:nvPr/>
        </p:nvSpPr>
        <p:spPr>
          <a:xfrm>
            <a:off x="6510000" y="10087850"/>
            <a:ext cx="5045100" cy="3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 la suite, votre instructeur vous attribuera un numéro d’équipe.  </a:t>
            </a:r>
            <a:endParaRPr b="0"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en-US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Vous devez connaître ce numéro pour être en mesure de joindre la bonne équipe.</a:t>
            </a:r>
            <a:endParaRPr b="0" i="0" sz="280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0" name="Google Shape;700;p42"/>
          <p:cNvSpPr txBox="1"/>
          <p:nvPr/>
        </p:nvSpPr>
        <p:spPr>
          <a:xfrm>
            <a:off x="6510000" y="9505925"/>
            <a:ext cx="5246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Attribution des numéros</a:t>
            </a:r>
            <a:endParaRPr b="1" i="0" sz="310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1" name="Google Shape;701;p42"/>
          <p:cNvSpPr txBox="1"/>
          <p:nvPr/>
        </p:nvSpPr>
        <p:spPr>
          <a:xfrm>
            <a:off x="12840150" y="10070141"/>
            <a:ext cx="47355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Ayant en possession votre numéro d’équipe, vous pourrez cliquer sur la tuile 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« Simulation ».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 système vous demandera de choisir votre équipe.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2" name="Google Shape;702;p42"/>
          <p:cNvSpPr txBox="1"/>
          <p:nvPr/>
        </p:nvSpPr>
        <p:spPr>
          <a:xfrm>
            <a:off x="12840150" y="9489150"/>
            <a:ext cx="4735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Formation des équipes</a:t>
            </a:r>
            <a:endParaRPr b="1" i="0" sz="31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3" name="Google Shape;703;p42"/>
          <p:cNvSpPr txBox="1"/>
          <p:nvPr/>
        </p:nvSpPr>
        <p:spPr>
          <a:xfrm>
            <a:off x="19017925" y="10438267"/>
            <a:ext cx="39882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 choix du nom de l’entreprise se fera sous le personnage d</a:t>
            </a:r>
            <a:r>
              <a:rPr lang="en-US" sz="2800">
                <a:latin typeface="Nunito"/>
                <a:ea typeface="Nunito"/>
                <a:cs typeface="Nunito"/>
                <a:sym typeface="Nunito"/>
              </a:rPr>
              <a:t>u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« Direct</a:t>
            </a:r>
            <a:r>
              <a:rPr lang="en-US" sz="2800">
                <a:latin typeface="Nunito"/>
                <a:ea typeface="Nunito"/>
                <a:cs typeface="Nunito"/>
                <a:sym typeface="Nunito"/>
              </a:rPr>
              <a:t>eur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général ».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4" name="Google Shape;704;p42"/>
          <p:cNvSpPr txBox="1"/>
          <p:nvPr/>
        </p:nvSpPr>
        <p:spPr>
          <a:xfrm>
            <a:off x="19017925" y="9505925"/>
            <a:ext cx="39882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Choix du nom de l’entreprise</a:t>
            </a:r>
            <a:endParaRPr b="1" i="0" sz="31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3"/>
          <p:cNvSpPr txBox="1"/>
          <p:nvPr/>
        </p:nvSpPr>
        <p:spPr>
          <a:xfrm>
            <a:off x="7478825" y="6830113"/>
            <a:ext cx="94200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RELEVEZ LE DÉFI !</a:t>
            </a:r>
            <a:endParaRPr b="0" i="1" sz="80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1" name="Google Shape;711;p43"/>
          <p:cNvSpPr txBox="1"/>
          <p:nvPr/>
        </p:nvSpPr>
        <p:spPr>
          <a:xfrm>
            <a:off x="8923925" y="8893150"/>
            <a:ext cx="6529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Consulter notre centre d’aide : </a:t>
            </a:r>
            <a:endParaRPr b="0" i="1" sz="36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1" sz="6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Centre d'aide Praxar</a:t>
            </a:r>
            <a:endParaRPr b="0" i="1" sz="36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12" name="Google Shape;712;p43"/>
          <p:cNvGrpSpPr/>
          <p:nvPr/>
        </p:nvGrpSpPr>
        <p:grpSpPr>
          <a:xfrm>
            <a:off x="10572569" y="3536688"/>
            <a:ext cx="3232510" cy="2785843"/>
            <a:chOff x="17261039" y="3816403"/>
            <a:chExt cx="2814059" cy="2425214"/>
          </a:xfrm>
        </p:grpSpPr>
        <p:sp>
          <p:nvSpPr>
            <p:cNvPr id="713" name="Google Shape;713;p43"/>
            <p:cNvSpPr/>
            <p:nvPr/>
          </p:nvSpPr>
          <p:spPr>
            <a:xfrm>
              <a:off x="18986342" y="3853845"/>
              <a:ext cx="1088756" cy="1244289"/>
            </a:xfrm>
            <a:custGeom>
              <a:rect b="b" l="l" r="r" t="t"/>
              <a:pathLst>
                <a:path extrusionOk="0" h="1907" w="1666">
                  <a:moveTo>
                    <a:pt x="8" y="1906"/>
                  </a:moveTo>
                  <a:lnTo>
                    <a:pt x="8" y="1906"/>
                  </a:lnTo>
                  <a:cubicBezTo>
                    <a:pt x="330" y="1888"/>
                    <a:pt x="619" y="1779"/>
                    <a:pt x="864" y="1584"/>
                  </a:cubicBezTo>
                  <a:lnTo>
                    <a:pt x="864" y="1584"/>
                  </a:lnTo>
                  <a:cubicBezTo>
                    <a:pt x="1323" y="1220"/>
                    <a:pt x="1583" y="589"/>
                    <a:pt x="1665" y="0"/>
                  </a:cubicBezTo>
                  <a:lnTo>
                    <a:pt x="568" y="107"/>
                  </a:lnTo>
                  <a:lnTo>
                    <a:pt x="568" y="107"/>
                  </a:lnTo>
                  <a:cubicBezTo>
                    <a:pt x="517" y="260"/>
                    <a:pt x="565" y="362"/>
                    <a:pt x="679" y="428"/>
                  </a:cubicBezTo>
                  <a:lnTo>
                    <a:pt x="679" y="428"/>
                  </a:lnTo>
                  <a:cubicBezTo>
                    <a:pt x="723" y="453"/>
                    <a:pt x="780" y="432"/>
                    <a:pt x="796" y="384"/>
                  </a:cubicBezTo>
                  <a:lnTo>
                    <a:pt x="796" y="384"/>
                  </a:lnTo>
                  <a:cubicBezTo>
                    <a:pt x="809" y="348"/>
                    <a:pt x="794" y="308"/>
                    <a:pt x="762" y="287"/>
                  </a:cubicBezTo>
                  <a:lnTo>
                    <a:pt x="762" y="287"/>
                  </a:lnTo>
                  <a:cubicBezTo>
                    <a:pt x="742" y="277"/>
                    <a:pt x="730" y="265"/>
                    <a:pt x="722" y="255"/>
                  </a:cubicBezTo>
                  <a:lnTo>
                    <a:pt x="1471" y="181"/>
                  </a:lnTo>
                  <a:lnTo>
                    <a:pt x="1471" y="181"/>
                  </a:lnTo>
                  <a:cubicBezTo>
                    <a:pt x="1440" y="328"/>
                    <a:pt x="1365" y="611"/>
                    <a:pt x="1215" y="895"/>
                  </a:cubicBezTo>
                  <a:lnTo>
                    <a:pt x="1215" y="895"/>
                  </a:lnTo>
                  <a:cubicBezTo>
                    <a:pt x="931" y="1428"/>
                    <a:pt x="522" y="1714"/>
                    <a:pt x="0" y="1744"/>
                  </a:cubicBezTo>
                  <a:lnTo>
                    <a:pt x="8" y="1906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17261039" y="3816403"/>
              <a:ext cx="1057072" cy="1275974"/>
            </a:xfrm>
            <a:custGeom>
              <a:rect b="b" l="l" r="r" t="t"/>
              <a:pathLst>
                <a:path extrusionOk="0" h="1952" w="1618">
                  <a:moveTo>
                    <a:pt x="1602" y="1951"/>
                  </a:moveTo>
                  <a:lnTo>
                    <a:pt x="1602" y="1951"/>
                  </a:lnTo>
                  <a:cubicBezTo>
                    <a:pt x="1282" y="1924"/>
                    <a:pt x="997" y="1807"/>
                    <a:pt x="758" y="1605"/>
                  </a:cubicBezTo>
                  <a:lnTo>
                    <a:pt x="758" y="1605"/>
                  </a:lnTo>
                  <a:cubicBezTo>
                    <a:pt x="308" y="1227"/>
                    <a:pt x="65" y="591"/>
                    <a:pt x="0" y="0"/>
                  </a:cubicBezTo>
                  <a:lnTo>
                    <a:pt x="1092" y="138"/>
                  </a:lnTo>
                  <a:lnTo>
                    <a:pt x="1092" y="138"/>
                  </a:lnTo>
                  <a:cubicBezTo>
                    <a:pt x="1141" y="292"/>
                    <a:pt x="1088" y="393"/>
                    <a:pt x="974" y="454"/>
                  </a:cubicBezTo>
                  <a:lnTo>
                    <a:pt x="974" y="454"/>
                  </a:lnTo>
                  <a:cubicBezTo>
                    <a:pt x="929" y="478"/>
                    <a:pt x="873" y="455"/>
                    <a:pt x="857" y="407"/>
                  </a:cubicBezTo>
                  <a:lnTo>
                    <a:pt x="857" y="407"/>
                  </a:lnTo>
                  <a:cubicBezTo>
                    <a:pt x="846" y="370"/>
                    <a:pt x="862" y="330"/>
                    <a:pt x="894" y="312"/>
                  </a:cubicBezTo>
                  <a:lnTo>
                    <a:pt x="894" y="312"/>
                  </a:lnTo>
                  <a:cubicBezTo>
                    <a:pt x="914" y="302"/>
                    <a:pt x="927" y="290"/>
                    <a:pt x="936" y="280"/>
                  </a:cubicBezTo>
                  <a:lnTo>
                    <a:pt x="189" y="186"/>
                  </a:lnTo>
                  <a:lnTo>
                    <a:pt x="189" y="186"/>
                  </a:lnTo>
                  <a:cubicBezTo>
                    <a:pt x="215" y="333"/>
                    <a:pt x="282" y="618"/>
                    <a:pt x="424" y="905"/>
                  </a:cubicBezTo>
                  <a:lnTo>
                    <a:pt x="424" y="905"/>
                  </a:lnTo>
                  <a:cubicBezTo>
                    <a:pt x="694" y="1447"/>
                    <a:pt x="1095" y="1744"/>
                    <a:pt x="1617" y="1789"/>
                  </a:cubicBezTo>
                  <a:lnTo>
                    <a:pt x="1602" y="1951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18418920" y="5201827"/>
              <a:ext cx="429166" cy="1036908"/>
            </a:xfrm>
            <a:custGeom>
              <a:rect b="b" l="l" r="r" t="t"/>
              <a:pathLst>
                <a:path extrusionOk="0" h="1588" w="659">
                  <a:moveTo>
                    <a:pt x="0" y="1577"/>
                  </a:moveTo>
                  <a:lnTo>
                    <a:pt x="658" y="1587"/>
                  </a:lnTo>
                  <a:lnTo>
                    <a:pt x="544" y="4"/>
                  </a:lnTo>
                  <a:lnTo>
                    <a:pt x="156" y="0"/>
                  </a:lnTo>
                  <a:lnTo>
                    <a:pt x="1" y="1575"/>
                  </a:lnTo>
                  <a:lnTo>
                    <a:pt x="0" y="1577"/>
                  </a:lnTo>
                </a:path>
              </a:pathLst>
            </a:custGeom>
            <a:solidFill>
              <a:srgbClr val="FCC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18418920" y="5201828"/>
              <a:ext cx="230424" cy="1031147"/>
            </a:xfrm>
            <a:custGeom>
              <a:rect b="b" l="l" r="r" t="t"/>
              <a:pathLst>
                <a:path extrusionOk="0" h="1580" w="354">
                  <a:moveTo>
                    <a:pt x="0" y="1575"/>
                  </a:moveTo>
                  <a:lnTo>
                    <a:pt x="332" y="1579"/>
                  </a:lnTo>
                  <a:lnTo>
                    <a:pt x="353" y="1"/>
                  </a:lnTo>
                  <a:lnTo>
                    <a:pt x="156" y="0"/>
                  </a:lnTo>
                  <a:lnTo>
                    <a:pt x="0" y="1575"/>
                  </a:lnTo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18280667" y="6103362"/>
              <a:ext cx="708554" cy="138255"/>
            </a:xfrm>
            <a:custGeom>
              <a:rect b="b" l="l" r="r" t="t"/>
              <a:pathLst>
                <a:path extrusionOk="0" h="210" w="1085">
                  <a:moveTo>
                    <a:pt x="97" y="197"/>
                  </a:moveTo>
                  <a:lnTo>
                    <a:pt x="986" y="208"/>
                  </a:lnTo>
                  <a:lnTo>
                    <a:pt x="986" y="208"/>
                  </a:lnTo>
                  <a:cubicBezTo>
                    <a:pt x="1040" y="209"/>
                    <a:pt x="1082" y="167"/>
                    <a:pt x="1084" y="112"/>
                  </a:cubicBezTo>
                  <a:lnTo>
                    <a:pt x="1084" y="14"/>
                  </a:lnTo>
                  <a:lnTo>
                    <a:pt x="3" y="0"/>
                  </a:lnTo>
                  <a:lnTo>
                    <a:pt x="1" y="98"/>
                  </a:lnTo>
                  <a:lnTo>
                    <a:pt x="1" y="98"/>
                  </a:lnTo>
                  <a:cubicBezTo>
                    <a:pt x="0" y="151"/>
                    <a:pt x="43" y="195"/>
                    <a:pt x="97" y="197"/>
                  </a:cubicBezTo>
                </a:path>
              </a:pathLst>
            </a:custGeom>
            <a:solidFill>
              <a:srgbClr val="F9A3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18280666" y="5979510"/>
              <a:ext cx="705675" cy="132494"/>
            </a:xfrm>
            <a:custGeom>
              <a:rect b="b" l="l" r="r" t="t"/>
              <a:pathLst>
                <a:path extrusionOk="0" h="204" w="1082">
                  <a:moveTo>
                    <a:pt x="0" y="189"/>
                  </a:moveTo>
                  <a:lnTo>
                    <a:pt x="1081" y="203"/>
                  </a:lnTo>
                  <a:lnTo>
                    <a:pt x="829" y="8"/>
                  </a:lnTo>
                  <a:lnTo>
                    <a:pt x="238" y="0"/>
                  </a:lnTo>
                  <a:lnTo>
                    <a:pt x="0" y="189"/>
                  </a:lnTo>
                </a:path>
              </a:pathLst>
            </a:custGeom>
            <a:solidFill>
              <a:srgbClr val="F5E2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17906227" y="3819282"/>
              <a:ext cx="1520799" cy="288030"/>
            </a:xfrm>
            <a:custGeom>
              <a:rect b="b" l="l" r="r" t="t"/>
              <a:pathLst>
                <a:path extrusionOk="0" h="443" w="2327">
                  <a:moveTo>
                    <a:pt x="6" y="0"/>
                  </a:moveTo>
                  <a:lnTo>
                    <a:pt x="2326" y="32"/>
                  </a:lnTo>
                  <a:lnTo>
                    <a:pt x="2320" y="442"/>
                  </a:lnTo>
                  <a:lnTo>
                    <a:pt x="0" y="411"/>
                  </a:lnTo>
                  <a:lnTo>
                    <a:pt x="6" y="0"/>
                  </a:lnTo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18678147" y="4098672"/>
              <a:ext cx="740238" cy="1080112"/>
            </a:xfrm>
            <a:custGeom>
              <a:rect b="b" l="l" r="r" t="t"/>
              <a:pathLst>
                <a:path extrusionOk="0" h="1654" w="1135">
                  <a:moveTo>
                    <a:pt x="25" y="0"/>
                  </a:moveTo>
                  <a:lnTo>
                    <a:pt x="0" y="1648"/>
                  </a:lnTo>
                  <a:lnTo>
                    <a:pt x="351" y="1653"/>
                  </a:lnTo>
                  <a:lnTo>
                    <a:pt x="351" y="1653"/>
                  </a:lnTo>
                  <a:cubicBezTo>
                    <a:pt x="774" y="1408"/>
                    <a:pt x="1090" y="776"/>
                    <a:pt x="1134" y="14"/>
                  </a:cubicBezTo>
                  <a:lnTo>
                    <a:pt x="25" y="0"/>
                  </a:lnTo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17906227" y="4087152"/>
              <a:ext cx="792084" cy="1088756"/>
            </a:xfrm>
            <a:custGeom>
              <a:rect b="b" l="l" r="r" t="t"/>
              <a:pathLst>
                <a:path extrusionOk="0" h="1666" w="1212">
                  <a:moveTo>
                    <a:pt x="0" y="0"/>
                  </a:moveTo>
                  <a:lnTo>
                    <a:pt x="0" y="0"/>
                  </a:lnTo>
                  <a:cubicBezTo>
                    <a:pt x="23" y="762"/>
                    <a:pt x="322" y="1402"/>
                    <a:pt x="738" y="1659"/>
                  </a:cubicBezTo>
                  <a:lnTo>
                    <a:pt x="1186" y="1665"/>
                  </a:lnTo>
                  <a:lnTo>
                    <a:pt x="1211" y="17"/>
                  </a:lnTo>
                  <a:lnTo>
                    <a:pt x="0" y="0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19087150" y="4254209"/>
              <a:ext cx="129615" cy="132494"/>
            </a:xfrm>
            <a:custGeom>
              <a:rect b="b" l="l" r="r" t="t"/>
              <a:pathLst>
                <a:path extrusionOk="0" h="201" w="200">
                  <a:moveTo>
                    <a:pt x="0" y="99"/>
                  </a:moveTo>
                  <a:lnTo>
                    <a:pt x="0" y="99"/>
                  </a:lnTo>
                  <a:cubicBezTo>
                    <a:pt x="0" y="154"/>
                    <a:pt x="44" y="198"/>
                    <a:pt x="98" y="198"/>
                  </a:cubicBezTo>
                  <a:lnTo>
                    <a:pt x="98" y="198"/>
                  </a:lnTo>
                  <a:cubicBezTo>
                    <a:pt x="154" y="200"/>
                    <a:pt x="198" y="157"/>
                    <a:pt x="198" y="102"/>
                  </a:cubicBezTo>
                  <a:lnTo>
                    <a:pt x="198" y="102"/>
                  </a:lnTo>
                  <a:cubicBezTo>
                    <a:pt x="199" y="47"/>
                    <a:pt x="155" y="2"/>
                    <a:pt x="101" y="0"/>
                  </a:cubicBezTo>
                  <a:lnTo>
                    <a:pt x="101" y="0"/>
                  </a:lnTo>
                  <a:cubicBezTo>
                    <a:pt x="45" y="0"/>
                    <a:pt x="1" y="45"/>
                    <a:pt x="0" y="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18269145" y="5170145"/>
              <a:ext cx="754639" cy="198740"/>
            </a:xfrm>
            <a:custGeom>
              <a:rect b="b" l="l" r="r" t="t"/>
              <a:pathLst>
                <a:path extrusionOk="0" h="305" w="1157">
                  <a:moveTo>
                    <a:pt x="1" y="187"/>
                  </a:moveTo>
                  <a:lnTo>
                    <a:pt x="1" y="187"/>
                  </a:lnTo>
                  <a:cubicBezTo>
                    <a:pt x="0" y="244"/>
                    <a:pt x="45" y="290"/>
                    <a:pt x="101" y="290"/>
                  </a:cubicBezTo>
                  <a:lnTo>
                    <a:pt x="1051" y="304"/>
                  </a:lnTo>
                  <a:lnTo>
                    <a:pt x="1051" y="304"/>
                  </a:lnTo>
                  <a:cubicBezTo>
                    <a:pt x="1108" y="304"/>
                    <a:pt x="1154" y="260"/>
                    <a:pt x="1155" y="203"/>
                  </a:cubicBezTo>
                  <a:lnTo>
                    <a:pt x="1156" y="117"/>
                  </a:lnTo>
                  <a:lnTo>
                    <a:pt x="1156" y="117"/>
                  </a:lnTo>
                  <a:cubicBezTo>
                    <a:pt x="1156" y="62"/>
                    <a:pt x="1111" y="15"/>
                    <a:pt x="1055" y="15"/>
                  </a:cubicBezTo>
                  <a:lnTo>
                    <a:pt x="105" y="2"/>
                  </a:lnTo>
                  <a:lnTo>
                    <a:pt x="105" y="2"/>
                  </a:lnTo>
                  <a:cubicBezTo>
                    <a:pt x="48" y="0"/>
                    <a:pt x="3" y="46"/>
                    <a:pt x="1" y="102"/>
                  </a:cubicBezTo>
                  <a:lnTo>
                    <a:pt x="1" y="187"/>
                  </a:lnTo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/>
        </p:nvSpPr>
        <p:spPr>
          <a:xfrm>
            <a:off x="7200300" y="612375"/>
            <a:ext cx="10266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lang="en-US" sz="6700">
                <a:latin typeface="Nunito"/>
                <a:ea typeface="Nunito"/>
                <a:cs typeface="Nunito"/>
                <a:sym typeface="Nunito"/>
              </a:rPr>
              <a:t>L’industrie du golf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/>
          <p:cNvSpPr/>
          <p:nvPr/>
        </p:nvSpPr>
        <p:spPr>
          <a:xfrm>
            <a:off x="261110" y="9218022"/>
            <a:ext cx="14541300" cy="42447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0"/>
          <p:cNvSpPr txBox="1"/>
          <p:nvPr/>
        </p:nvSpPr>
        <p:spPr>
          <a:xfrm>
            <a:off x="6638950" y="2740075"/>
            <a:ext cx="16013100" cy="6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1" lang="en-US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Mission</a:t>
            </a:r>
            <a:endParaRPr b="0" i="1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Les entreprises de golf ont pour mission de créer un environnement physique et social qui soit favorable à la pratique du golf.  Elles doivents </a:t>
            </a: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générer</a:t>
            </a: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un profit acceptable pour leurs propriétaires tout en offrant de bonnes conditions de travail à leurs employés.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Praxar Golf</a:t>
            </a: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propose une PME qui repose sur quatre piliers : le terrain de golf, le restaurant, la boutique et l'administration générale. Chacun de ces secteurs est dirigé par un cadre compétent qui agit sous votre autorité.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Toutes les entreprises exercent leurs activités dans la même région et se font concurrence pour obtenir la meilleure part du budget ‘’loisirs’’ des citoyens.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20"/>
          <p:cNvSpPr/>
          <p:nvPr/>
        </p:nvSpPr>
        <p:spPr>
          <a:xfrm rot="169098">
            <a:off x="2535668" y="10996989"/>
            <a:ext cx="1439942" cy="514517"/>
          </a:xfrm>
          <a:prstGeom prst="ellipse">
            <a:avLst/>
          </a:prstGeom>
          <a:solidFill>
            <a:srgbClr val="2845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/>
          <p:nvPr/>
        </p:nvSpPr>
        <p:spPr>
          <a:xfrm rot="-5400000">
            <a:off x="3418450" y="2369575"/>
            <a:ext cx="2313525" cy="2738475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3133698" y="2268125"/>
            <a:ext cx="193275" cy="8998587"/>
          </a:xfrm>
          <a:custGeom>
            <a:rect b="b" l="l" r="r" t="t"/>
            <a:pathLst>
              <a:path extrusionOk="0" h="13915" w="653">
                <a:moveTo>
                  <a:pt x="652" y="13763"/>
                </a:moveTo>
                <a:lnTo>
                  <a:pt x="652" y="13763"/>
                </a:lnTo>
                <a:cubicBezTo>
                  <a:pt x="652" y="13841"/>
                  <a:pt x="496" y="13906"/>
                  <a:pt x="335" y="13910"/>
                </a:cubicBezTo>
                <a:lnTo>
                  <a:pt x="335" y="13910"/>
                </a:lnTo>
                <a:cubicBezTo>
                  <a:pt x="170" y="13914"/>
                  <a:pt x="0" y="13855"/>
                  <a:pt x="2" y="13763"/>
                </a:cubicBezTo>
                <a:lnTo>
                  <a:pt x="2" y="286"/>
                </a:lnTo>
                <a:lnTo>
                  <a:pt x="2" y="286"/>
                </a:lnTo>
                <a:cubicBezTo>
                  <a:pt x="2" y="128"/>
                  <a:pt x="147" y="0"/>
                  <a:pt x="326" y="0"/>
                </a:cubicBezTo>
                <a:lnTo>
                  <a:pt x="326" y="0"/>
                </a:lnTo>
                <a:cubicBezTo>
                  <a:pt x="506" y="0"/>
                  <a:pt x="652" y="128"/>
                  <a:pt x="652" y="286"/>
                </a:cubicBezTo>
                <a:lnTo>
                  <a:pt x="652" y="13763"/>
                </a:lnTo>
              </a:path>
            </a:pathLst>
          </a:custGeom>
          <a:solidFill>
            <a:srgbClr val="9393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b="55331" l="0" r="0" t="0"/>
          <a:stretch/>
        </p:blipFill>
        <p:spPr>
          <a:xfrm>
            <a:off x="8684475" y="11723901"/>
            <a:ext cx="690826" cy="61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9936866" y="5209552"/>
            <a:ext cx="620659" cy="393956"/>
          </a:xfrm>
          <a:custGeom>
            <a:rect b="b" l="l" r="r" t="t"/>
            <a:pathLst>
              <a:path extrusionOk="0" h="393956" w="620659">
                <a:moveTo>
                  <a:pt x="408053" y="0"/>
                </a:moveTo>
                <a:cubicBezTo>
                  <a:pt x="408053" y="0"/>
                  <a:pt x="442621" y="27823"/>
                  <a:pt x="403544" y="60159"/>
                </a:cubicBezTo>
                <a:cubicBezTo>
                  <a:pt x="365970" y="93246"/>
                  <a:pt x="267526" y="120318"/>
                  <a:pt x="290070" y="141373"/>
                </a:cubicBezTo>
                <a:cubicBezTo>
                  <a:pt x="299088" y="149833"/>
                  <a:pt x="346573" y="151948"/>
                  <a:pt x="369751" y="152477"/>
                </a:cubicBezTo>
                <a:lnTo>
                  <a:pt x="372034" y="152509"/>
                </a:lnTo>
                <a:lnTo>
                  <a:pt x="571766" y="136109"/>
                </a:lnTo>
                <a:cubicBezTo>
                  <a:pt x="609403" y="132349"/>
                  <a:pt x="614672" y="189500"/>
                  <a:pt x="577036" y="192508"/>
                </a:cubicBezTo>
                <a:lnTo>
                  <a:pt x="383978" y="208361"/>
                </a:lnTo>
                <a:lnTo>
                  <a:pt x="384005" y="209417"/>
                </a:lnTo>
                <a:lnTo>
                  <a:pt x="383837" y="215064"/>
                </a:lnTo>
                <a:lnTo>
                  <a:pt x="590715" y="205889"/>
                </a:lnTo>
                <a:cubicBezTo>
                  <a:pt x="628970" y="205142"/>
                  <a:pt x="631220" y="261178"/>
                  <a:pt x="593716" y="262672"/>
                </a:cubicBezTo>
                <a:lnTo>
                  <a:pt x="382070" y="272745"/>
                </a:lnTo>
                <a:lnTo>
                  <a:pt x="381393" y="277934"/>
                </a:lnTo>
                <a:lnTo>
                  <a:pt x="580287" y="277934"/>
                </a:lnTo>
                <a:cubicBezTo>
                  <a:pt x="617981" y="277934"/>
                  <a:pt x="617981" y="333444"/>
                  <a:pt x="580287" y="333444"/>
                </a:cubicBezTo>
                <a:lnTo>
                  <a:pt x="374150" y="333444"/>
                </a:lnTo>
                <a:lnTo>
                  <a:pt x="374048" y="334223"/>
                </a:lnTo>
                <a:lnTo>
                  <a:pt x="372905" y="337820"/>
                </a:lnTo>
                <a:lnTo>
                  <a:pt x="527826" y="339683"/>
                </a:lnTo>
                <a:cubicBezTo>
                  <a:pt x="558432" y="339683"/>
                  <a:pt x="557685" y="386395"/>
                  <a:pt x="527826" y="385665"/>
                </a:cubicBezTo>
                <a:lnTo>
                  <a:pt x="358134" y="384306"/>
                </a:lnTo>
                <a:lnTo>
                  <a:pt x="356952" y="388026"/>
                </a:lnTo>
                <a:cubicBezTo>
                  <a:pt x="356952" y="388026"/>
                  <a:pt x="141278" y="412841"/>
                  <a:pt x="130757" y="360954"/>
                </a:cubicBezTo>
                <a:cubicBezTo>
                  <a:pt x="97692" y="360954"/>
                  <a:pt x="21793" y="360954"/>
                  <a:pt x="0" y="360954"/>
                </a:cubicBezTo>
                <a:lnTo>
                  <a:pt x="12775" y="170701"/>
                </a:lnTo>
                <a:cubicBezTo>
                  <a:pt x="59367" y="166189"/>
                  <a:pt x="99946" y="163181"/>
                  <a:pt x="136017" y="157917"/>
                </a:cubicBezTo>
                <a:cubicBezTo>
                  <a:pt x="168331" y="72191"/>
                  <a:pt x="284810" y="64671"/>
                  <a:pt x="350189" y="30079"/>
                </a:cubicBezTo>
                <a:cubicBezTo>
                  <a:pt x="382503" y="14288"/>
                  <a:pt x="408053" y="0"/>
                  <a:pt x="408053" y="0"/>
                </a:cubicBezTo>
                <a:close/>
              </a:path>
            </a:pathLst>
          </a:custGeom>
          <a:solidFill>
            <a:srgbClr val="F49D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8699397" y="4700006"/>
            <a:ext cx="1392980" cy="1204380"/>
          </a:xfrm>
          <a:custGeom>
            <a:rect b="b" l="l" r="r" t="t"/>
            <a:pathLst>
              <a:path extrusionOk="0" h="1605" w="1858">
                <a:moveTo>
                  <a:pt x="283" y="0"/>
                </a:moveTo>
                <a:lnTo>
                  <a:pt x="753" y="991"/>
                </a:lnTo>
                <a:lnTo>
                  <a:pt x="1779" y="805"/>
                </a:lnTo>
                <a:lnTo>
                  <a:pt x="1857" y="1258"/>
                </a:lnTo>
                <a:lnTo>
                  <a:pt x="461" y="1604"/>
                </a:lnTo>
                <a:lnTo>
                  <a:pt x="0" y="752"/>
                </a:lnTo>
                <a:lnTo>
                  <a:pt x="283" y="0"/>
                </a:ln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01" name="Google Shape;101;p21"/>
          <p:cNvGrpSpPr/>
          <p:nvPr/>
        </p:nvGrpSpPr>
        <p:grpSpPr>
          <a:xfrm>
            <a:off x="6008975" y="483023"/>
            <a:ext cx="12359701" cy="2067111"/>
            <a:chOff x="5988385" y="483023"/>
            <a:chExt cx="12359701" cy="2067111"/>
          </a:xfrm>
        </p:grpSpPr>
        <p:sp>
          <p:nvSpPr>
            <p:cNvPr id="102" name="Google Shape;102;p21"/>
            <p:cNvSpPr txBox="1"/>
            <p:nvPr/>
          </p:nvSpPr>
          <p:spPr>
            <a:xfrm>
              <a:off x="5988385" y="483023"/>
              <a:ext cx="12359701" cy="12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00"/>
                <a:buFont typeface="Arial"/>
                <a:buNone/>
              </a:pPr>
              <a:r>
                <a:rPr b="1" i="0" lang="en-US" sz="67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Vos objectifs</a:t>
              </a:r>
              <a:endParaRPr b="1" i="0" sz="8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361236" y="1711034"/>
              <a:ext cx="116553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725" lIns="217475" spcFirstLastPara="1" rIns="217475" wrap="square" tIns="1087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rPr b="0" i="0" lang="en-US" sz="3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Dans la simulation, vous devez atteindre ces objectifs :</a:t>
              </a:r>
              <a:endParaRPr b="0" i="0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04" name="Google Shape;104;p21"/>
          <p:cNvSpPr/>
          <p:nvPr/>
        </p:nvSpPr>
        <p:spPr>
          <a:xfrm>
            <a:off x="5149119" y="5292271"/>
            <a:ext cx="1306951" cy="1452532"/>
          </a:xfrm>
          <a:custGeom>
            <a:rect b="b" l="l" r="r" t="t"/>
            <a:pathLst>
              <a:path extrusionOk="0" h="1936" w="1741">
                <a:moveTo>
                  <a:pt x="1740" y="1467"/>
                </a:moveTo>
                <a:lnTo>
                  <a:pt x="1166" y="1906"/>
                </a:lnTo>
                <a:lnTo>
                  <a:pt x="1166" y="1906"/>
                </a:lnTo>
                <a:cubicBezTo>
                  <a:pt x="1130" y="1935"/>
                  <a:pt x="1076" y="1928"/>
                  <a:pt x="1049" y="1890"/>
                </a:cubicBezTo>
                <a:lnTo>
                  <a:pt x="29" y="557"/>
                </a:lnTo>
                <a:lnTo>
                  <a:pt x="29" y="557"/>
                </a:lnTo>
                <a:cubicBezTo>
                  <a:pt x="0" y="520"/>
                  <a:pt x="8" y="468"/>
                  <a:pt x="45" y="439"/>
                </a:cubicBezTo>
                <a:lnTo>
                  <a:pt x="619" y="0"/>
                </a:lnTo>
                <a:lnTo>
                  <a:pt x="619" y="0"/>
                </a:lnTo>
                <a:cubicBezTo>
                  <a:pt x="582" y="29"/>
                  <a:pt x="574" y="82"/>
                  <a:pt x="603" y="119"/>
                </a:cubicBezTo>
                <a:lnTo>
                  <a:pt x="1621" y="1452"/>
                </a:lnTo>
                <a:lnTo>
                  <a:pt x="1621" y="1452"/>
                </a:lnTo>
                <a:cubicBezTo>
                  <a:pt x="1650" y="1489"/>
                  <a:pt x="1703" y="1496"/>
                  <a:pt x="1740" y="1467"/>
                </a:cubicBezTo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5587829" y="5026021"/>
            <a:ext cx="1219852" cy="1378859"/>
          </a:xfrm>
          <a:custGeom>
            <a:rect b="b" l="l" r="r" t="t"/>
            <a:pathLst>
              <a:path extrusionOk="0" h="1378859" w="1219852">
                <a:moveTo>
                  <a:pt x="827635" y="347519"/>
                </a:moveTo>
                <a:cubicBezTo>
                  <a:pt x="822183" y="346673"/>
                  <a:pt x="816355" y="347990"/>
                  <a:pt x="811843" y="351753"/>
                </a:cubicBezTo>
                <a:lnTo>
                  <a:pt x="736429" y="409315"/>
                </a:lnTo>
                <a:lnTo>
                  <a:pt x="914342" y="642867"/>
                </a:lnTo>
                <a:lnTo>
                  <a:pt x="990065" y="585069"/>
                </a:lnTo>
                <a:cubicBezTo>
                  <a:pt x="999840" y="579048"/>
                  <a:pt x="1001344" y="564748"/>
                  <a:pt x="994577" y="554964"/>
                </a:cubicBezTo>
                <a:lnTo>
                  <a:pt x="841171" y="356269"/>
                </a:lnTo>
                <a:cubicBezTo>
                  <a:pt x="838163" y="351377"/>
                  <a:pt x="833087" y="348366"/>
                  <a:pt x="827635" y="347519"/>
                </a:cubicBezTo>
                <a:close/>
                <a:moveTo>
                  <a:pt x="400856" y="628"/>
                </a:moveTo>
                <a:cubicBezTo>
                  <a:pt x="416971" y="2879"/>
                  <a:pt x="432524" y="11132"/>
                  <a:pt x="443392" y="24637"/>
                </a:cubicBezTo>
                <a:lnTo>
                  <a:pt x="693116" y="352458"/>
                </a:lnTo>
                <a:lnTo>
                  <a:pt x="768980" y="294553"/>
                </a:lnTo>
                <a:cubicBezTo>
                  <a:pt x="809587" y="262942"/>
                  <a:pt x="867491" y="271221"/>
                  <a:pt x="899074" y="311863"/>
                </a:cubicBezTo>
                <a:lnTo>
                  <a:pt x="1052480" y="511311"/>
                </a:lnTo>
                <a:cubicBezTo>
                  <a:pt x="1082559" y="553458"/>
                  <a:pt x="1075039" y="610658"/>
                  <a:pt x="1034432" y="643022"/>
                </a:cubicBezTo>
                <a:lnTo>
                  <a:pt x="958570" y="700926"/>
                </a:lnTo>
                <a:lnTo>
                  <a:pt x="1206410" y="1026273"/>
                </a:lnTo>
                <a:cubicBezTo>
                  <a:pt x="1228147" y="1052533"/>
                  <a:pt x="1222900" y="1093049"/>
                  <a:pt x="1195167" y="1113307"/>
                </a:cubicBezTo>
                <a:lnTo>
                  <a:pt x="865376" y="1365404"/>
                </a:lnTo>
                <a:cubicBezTo>
                  <a:pt x="837643" y="1387162"/>
                  <a:pt x="797918" y="1381910"/>
                  <a:pt x="776182" y="1354149"/>
                </a:cubicBezTo>
                <a:lnTo>
                  <a:pt x="13163" y="354015"/>
                </a:lnTo>
                <a:cubicBezTo>
                  <a:pt x="-8573" y="326254"/>
                  <a:pt x="-2577" y="286489"/>
                  <a:pt x="25156" y="264730"/>
                </a:cubicBezTo>
                <a:lnTo>
                  <a:pt x="354947" y="12633"/>
                </a:lnTo>
                <a:cubicBezTo>
                  <a:pt x="368064" y="2129"/>
                  <a:pt x="384741" y="-1623"/>
                  <a:pt x="400856" y="628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6358664" y="4842283"/>
            <a:ext cx="1128985" cy="781547"/>
          </a:xfrm>
          <a:custGeom>
            <a:rect b="b" l="l" r="r" t="t"/>
            <a:pathLst>
              <a:path extrusionOk="0" h="781547" w="1128985">
                <a:moveTo>
                  <a:pt x="869451" y="0"/>
                </a:moveTo>
                <a:lnTo>
                  <a:pt x="1128985" y="139041"/>
                </a:lnTo>
                <a:lnTo>
                  <a:pt x="373635" y="541882"/>
                </a:lnTo>
                <a:lnTo>
                  <a:pt x="372915" y="540159"/>
                </a:lnTo>
                <a:lnTo>
                  <a:pt x="370525" y="541496"/>
                </a:lnTo>
                <a:cubicBezTo>
                  <a:pt x="497845" y="675309"/>
                  <a:pt x="336074" y="744471"/>
                  <a:pt x="308363" y="760258"/>
                </a:cubicBezTo>
                <a:cubicBezTo>
                  <a:pt x="308363" y="760258"/>
                  <a:pt x="285520" y="750109"/>
                  <a:pt x="268576" y="736766"/>
                </a:cubicBezTo>
                <a:lnTo>
                  <a:pt x="260481" y="726745"/>
                </a:lnTo>
                <a:lnTo>
                  <a:pt x="253821" y="732495"/>
                </a:lnTo>
                <a:lnTo>
                  <a:pt x="178622" y="774827"/>
                </a:lnTo>
                <a:cubicBezTo>
                  <a:pt x="135194" y="798639"/>
                  <a:pt x="92613" y="754417"/>
                  <a:pt x="101002" y="716467"/>
                </a:cubicBezTo>
                <a:lnTo>
                  <a:pt x="101849" y="714699"/>
                </a:lnTo>
                <a:lnTo>
                  <a:pt x="73316" y="690524"/>
                </a:lnTo>
                <a:cubicBezTo>
                  <a:pt x="66831" y="679275"/>
                  <a:pt x="64148" y="665931"/>
                  <a:pt x="67006" y="653281"/>
                </a:cubicBezTo>
                <a:lnTo>
                  <a:pt x="68249" y="650682"/>
                </a:lnTo>
                <a:lnTo>
                  <a:pt x="41233" y="628118"/>
                </a:lnTo>
                <a:cubicBezTo>
                  <a:pt x="34586" y="616874"/>
                  <a:pt x="31734" y="603503"/>
                  <a:pt x="34504" y="590723"/>
                </a:cubicBezTo>
                <a:lnTo>
                  <a:pt x="35223" y="589185"/>
                </a:lnTo>
                <a:lnTo>
                  <a:pt x="7701" y="566199"/>
                </a:lnTo>
                <a:cubicBezTo>
                  <a:pt x="-5456" y="544006"/>
                  <a:pt x="-3590" y="513478"/>
                  <a:pt x="27763" y="495873"/>
                </a:cubicBezTo>
                <a:lnTo>
                  <a:pt x="101664" y="455419"/>
                </a:lnTo>
                <a:lnTo>
                  <a:pt x="112337" y="451846"/>
                </a:lnTo>
                <a:lnTo>
                  <a:pt x="110643" y="448278"/>
                </a:lnTo>
                <a:lnTo>
                  <a:pt x="305011" y="340504"/>
                </a:lnTo>
                <a:close/>
              </a:path>
            </a:pathLst>
          </a:custGeom>
          <a:solidFill>
            <a:srgbClr val="F49D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7405681" y="4385677"/>
            <a:ext cx="1604740" cy="2087814"/>
          </a:xfrm>
          <a:custGeom>
            <a:rect b="b" l="l" r="r" t="t"/>
            <a:pathLst>
              <a:path extrusionOk="0" h="2783" w="2138">
                <a:moveTo>
                  <a:pt x="0" y="2511"/>
                </a:moveTo>
                <a:lnTo>
                  <a:pt x="0" y="2511"/>
                </a:lnTo>
                <a:cubicBezTo>
                  <a:pt x="0" y="2511"/>
                  <a:pt x="778" y="571"/>
                  <a:pt x="1037" y="311"/>
                </a:cubicBezTo>
                <a:lnTo>
                  <a:pt x="1688" y="0"/>
                </a:lnTo>
                <a:lnTo>
                  <a:pt x="2137" y="396"/>
                </a:lnTo>
                <a:lnTo>
                  <a:pt x="2137" y="396"/>
                </a:lnTo>
                <a:cubicBezTo>
                  <a:pt x="2137" y="396"/>
                  <a:pt x="2011" y="1066"/>
                  <a:pt x="1916" y="1261"/>
                </a:cubicBezTo>
                <a:lnTo>
                  <a:pt x="1181" y="2782"/>
                </a:lnTo>
                <a:lnTo>
                  <a:pt x="0" y="2511"/>
                </a:ln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8626605" y="3211076"/>
            <a:ext cx="1161370" cy="1584887"/>
          </a:xfrm>
          <a:custGeom>
            <a:rect b="b" l="l" r="r" t="t"/>
            <a:pathLst>
              <a:path extrusionOk="0" h="2112" w="1549">
                <a:moveTo>
                  <a:pt x="6" y="889"/>
                </a:moveTo>
                <a:lnTo>
                  <a:pt x="6" y="889"/>
                </a:lnTo>
                <a:cubicBezTo>
                  <a:pt x="7" y="1108"/>
                  <a:pt x="138" y="1283"/>
                  <a:pt x="137" y="1347"/>
                </a:cubicBezTo>
                <a:lnTo>
                  <a:pt x="137" y="1347"/>
                </a:lnTo>
                <a:cubicBezTo>
                  <a:pt x="135" y="1386"/>
                  <a:pt x="64" y="1562"/>
                  <a:pt x="64" y="1562"/>
                </a:cubicBezTo>
                <a:lnTo>
                  <a:pt x="480" y="2111"/>
                </a:lnTo>
                <a:lnTo>
                  <a:pt x="618" y="1707"/>
                </a:lnTo>
                <a:lnTo>
                  <a:pt x="618" y="1707"/>
                </a:lnTo>
                <a:cubicBezTo>
                  <a:pt x="618" y="1707"/>
                  <a:pt x="715" y="1790"/>
                  <a:pt x="799" y="1819"/>
                </a:cubicBezTo>
                <a:lnTo>
                  <a:pt x="799" y="1819"/>
                </a:lnTo>
                <a:cubicBezTo>
                  <a:pt x="799" y="1819"/>
                  <a:pt x="944" y="1887"/>
                  <a:pt x="996" y="1811"/>
                </a:cubicBezTo>
                <a:lnTo>
                  <a:pt x="996" y="1811"/>
                </a:lnTo>
                <a:cubicBezTo>
                  <a:pt x="1064" y="1589"/>
                  <a:pt x="1084" y="1565"/>
                  <a:pt x="1138" y="1444"/>
                </a:cubicBezTo>
                <a:lnTo>
                  <a:pt x="1138" y="1444"/>
                </a:lnTo>
                <a:cubicBezTo>
                  <a:pt x="1259" y="1427"/>
                  <a:pt x="1293" y="1359"/>
                  <a:pt x="1181" y="1213"/>
                </a:cubicBezTo>
                <a:lnTo>
                  <a:pt x="1181" y="1213"/>
                </a:lnTo>
                <a:cubicBezTo>
                  <a:pt x="1548" y="238"/>
                  <a:pt x="0" y="0"/>
                  <a:pt x="6" y="889"/>
                </a:cubicBezTo>
              </a:path>
            </a:pathLst>
          </a:custGeom>
          <a:solidFill>
            <a:srgbClr val="F49D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5678518" y="6681942"/>
            <a:ext cx="2425306" cy="2177148"/>
          </a:xfrm>
          <a:custGeom>
            <a:rect b="b" l="l" r="r" t="t"/>
            <a:pathLst>
              <a:path extrusionOk="0" h="2903" w="3234">
                <a:moveTo>
                  <a:pt x="2265" y="0"/>
                </a:moveTo>
                <a:lnTo>
                  <a:pt x="2265" y="0"/>
                </a:lnTo>
                <a:cubicBezTo>
                  <a:pt x="2288" y="50"/>
                  <a:pt x="2010" y="1351"/>
                  <a:pt x="2010" y="1351"/>
                </a:cubicBezTo>
                <a:lnTo>
                  <a:pt x="0" y="2433"/>
                </a:lnTo>
                <a:lnTo>
                  <a:pt x="145" y="2902"/>
                </a:lnTo>
                <a:lnTo>
                  <a:pt x="145" y="2902"/>
                </a:lnTo>
                <a:cubicBezTo>
                  <a:pt x="145" y="2902"/>
                  <a:pt x="2750" y="1882"/>
                  <a:pt x="2933" y="1681"/>
                </a:cubicBezTo>
                <a:lnTo>
                  <a:pt x="3233" y="265"/>
                </a:lnTo>
                <a:lnTo>
                  <a:pt x="2265" y="0"/>
                </a:ln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7011941" y="4471704"/>
            <a:ext cx="1928998" cy="741156"/>
          </a:xfrm>
          <a:custGeom>
            <a:rect b="b" l="l" r="r" t="t"/>
            <a:pathLst>
              <a:path extrusionOk="0" h="986" w="2569">
                <a:moveTo>
                  <a:pt x="0" y="609"/>
                </a:moveTo>
                <a:lnTo>
                  <a:pt x="613" y="171"/>
                </a:lnTo>
                <a:lnTo>
                  <a:pt x="613" y="171"/>
                </a:lnTo>
                <a:cubicBezTo>
                  <a:pt x="613" y="171"/>
                  <a:pt x="1046" y="110"/>
                  <a:pt x="1461" y="80"/>
                </a:cubicBezTo>
                <a:lnTo>
                  <a:pt x="1461" y="80"/>
                </a:lnTo>
                <a:cubicBezTo>
                  <a:pt x="2568" y="0"/>
                  <a:pt x="2360" y="688"/>
                  <a:pt x="2171" y="690"/>
                </a:cubicBezTo>
                <a:lnTo>
                  <a:pt x="748" y="708"/>
                </a:lnTo>
                <a:lnTo>
                  <a:pt x="211" y="985"/>
                </a:lnTo>
                <a:lnTo>
                  <a:pt x="0" y="609"/>
                </a:ln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8520724" y="3346736"/>
            <a:ext cx="1128280" cy="876814"/>
          </a:xfrm>
          <a:custGeom>
            <a:rect b="b" l="l" r="r" t="t"/>
            <a:pathLst>
              <a:path extrusionOk="0" h="1167" w="1503">
                <a:moveTo>
                  <a:pt x="1443" y="766"/>
                </a:moveTo>
                <a:lnTo>
                  <a:pt x="883" y="649"/>
                </a:lnTo>
                <a:lnTo>
                  <a:pt x="883" y="649"/>
                </a:lnTo>
                <a:cubicBezTo>
                  <a:pt x="883" y="649"/>
                  <a:pt x="678" y="971"/>
                  <a:pt x="275" y="1166"/>
                </a:cubicBezTo>
                <a:lnTo>
                  <a:pt x="275" y="1166"/>
                </a:lnTo>
                <a:cubicBezTo>
                  <a:pt x="275" y="1166"/>
                  <a:pt x="0" y="799"/>
                  <a:pt x="236" y="380"/>
                </a:cubicBezTo>
                <a:lnTo>
                  <a:pt x="236" y="380"/>
                </a:lnTo>
                <a:cubicBezTo>
                  <a:pt x="236" y="380"/>
                  <a:pt x="434" y="0"/>
                  <a:pt x="940" y="101"/>
                </a:cubicBezTo>
                <a:lnTo>
                  <a:pt x="880" y="171"/>
                </a:lnTo>
                <a:lnTo>
                  <a:pt x="880" y="171"/>
                </a:lnTo>
                <a:cubicBezTo>
                  <a:pt x="880" y="171"/>
                  <a:pt x="867" y="64"/>
                  <a:pt x="1176" y="210"/>
                </a:cubicBezTo>
                <a:lnTo>
                  <a:pt x="1176" y="210"/>
                </a:lnTo>
                <a:cubicBezTo>
                  <a:pt x="1176" y="210"/>
                  <a:pt x="1502" y="386"/>
                  <a:pt x="1443" y="766"/>
                </a:cubicBezTo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8831747" y="3909221"/>
            <a:ext cx="205142" cy="254771"/>
          </a:xfrm>
          <a:custGeom>
            <a:rect b="b" l="l" r="r" t="t"/>
            <a:pathLst>
              <a:path extrusionOk="0" h="340" w="274">
                <a:moveTo>
                  <a:pt x="273" y="140"/>
                </a:moveTo>
                <a:lnTo>
                  <a:pt x="273" y="140"/>
                </a:lnTo>
                <a:cubicBezTo>
                  <a:pt x="273" y="140"/>
                  <a:pt x="239" y="6"/>
                  <a:pt x="135" y="3"/>
                </a:cubicBezTo>
                <a:lnTo>
                  <a:pt x="135" y="3"/>
                </a:lnTo>
                <a:cubicBezTo>
                  <a:pt x="0" y="0"/>
                  <a:pt x="105" y="335"/>
                  <a:pt x="176" y="339"/>
                </a:cubicBezTo>
                <a:lnTo>
                  <a:pt x="273" y="140"/>
                </a:lnTo>
              </a:path>
            </a:pathLst>
          </a:custGeom>
          <a:solidFill>
            <a:srgbClr val="F49D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8835057" y="4597437"/>
            <a:ext cx="148893" cy="516163"/>
          </a:xfrm>
          <a:custGeom>
            <a:rect b="b" l="l" r="r" t="t"/>
            <a:pathLst>
              <a:path extrusionOk="0" h="689" w="199">
                <a:moveTo>
                  <a:pt x="0" y="0"/>
                </a:moveTo>
                <a:lnTo>
                  <a:pt x="102" y="688"/>
                </a:lnTo>
                <a:lnTo>
                  <a:pt x="198" y="263"/>
                </a:lnTo>
                <a:lnTo>
                  <a:pt x="0" y="0"/>
                </a:lnTo>
              </a:path>
            </a:pathLst>
          </a:custGeom>
          <a:solidFill>
            <a:srgbClr val="6642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9321440" y="8491820"/>
            <a:ext cx="876817" cy="390431"/>
          </a:xfrm>
          <a:custGeom>
            <a:rect b="b" l="l" r="r" t="t"/>
            <a:pathLst>
              <a:path extrusionOk="0" h="521" w="1167">
                <a:moveTo>
                  <a:pt x="5" y="161"/>
                </a:moveTo>
                <a:lnTo>
                  <a:pt x="5" y="161"/>
                </a:lnTo>
                <a:cubicBezTo>
                  <a:pt x="5" y="161"/>
                  <a:pt x="0" y="369"/>
                  <a:pt x="149" y="520"/>
                </a:cubicBezTo>
                <a:lnTo>
                  <a:pt x="1148" y="230"/>
                </a:lnTo>
                <a:lnTo>
                  <a:pt x="1148" y="230"/>
                </a:lnTo>
                <a:cubicBezTo>
                  <a:pt x="1148" y="230"/>
                  <a:pt x="1166" y="0"/>
                  <a:pt x="913" y="54"/>
                </a:cubicBezTo>
                <a:lnTo>
                  <a:pt x="460" y="94"/>
                </a:lnTo>
                <a:lnTo>
                  <a:pt x="336" y="42"/>
                </a:lnTo>
                <a:lnTo>
                  <a:pt x="5" y="161"/>
                </a:lnTo>
              </a:path>
            </a:pathLst>
          </a:cu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5410510" y="8561304"/>
            <a:ext cx="420211" cy="876814"/>
          </a:xfrm>
          <a:custGeom>
            <a:rect b="b" l="l" r="r" t="t"/>
            <a:pathLst>
              <a:path extrusionOk="0" h="1169" w="559">
                <a:moveTo>
                  <a:pt x="380" y="0"/>
                </a:moveTo>
                <a:lnTo>
                  <a:pt x="380" y="0"/>
                </a:lnTo>
                <a:cubicBezTo>
                  <a:pt x="380" y="0"/>
                  <a:pt x="146" y="17"/>
                  <a:pt x="0" y="172"/>
                </a:cubicBezTo>
                <a:lnTo>
                  <a:pt x="327" y="1159"/>
                </a:lnTo>
                <a:lnTo>
                  <a:pt x="327" y="1159"/>
                </a:lnTo>
                <a:cubicBezTo>
                  <a:pt x="327" y="1159"/>
                  <a:pt x="558" y="1168"/>
                  <a:pt x="494" y="918"/>
                </a:cubicBezTo>
                <a:lnTo>
                  <a:pt x="438" y="467"/>
                </a:lnTo>
                <a:lnTo>
                  <a:pt x="485" y="340"/>
                </a:lnTo>
                <a:lnTo>
                  <a:pt x="380" y="0"/>
                </a:lnTo>
              </a:path>
            </a:pathLst>
          </a:cu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8911156" y="4700006"/>
            <a:ext cx="92644" cy="172055"/>
          </a:xfrm>
          <a:custGeom>
            <a:rect b="b" l="l" r="r" t="t"/>
            <a:pathLst>
              <a:path extrusionOk="0" h="230" w="122">
                <a:moveTo>
                  <a:pt x="0" y="0"/>
                </a:moveTo>
                <a:lnTo>
                  <a:pt x="121" y="67"/>
                </a:lnTo>
                <a:lnTo>
                  <a:pt x="86" y="229"/>
                </a:lnTo>
                <a:lnTo>
                  <a:pt x="0" y="0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715942" y="4792653"/>
            <a:ext cx="258082" cy="893360"/>
          </a:xfrm>
          <a:custGeom>
            <a:rect b="b" l="l" r="r" t="t"/>
            <a:pathLst>
              <a:path extrusionOk="0" h="1190" w="346">
                <a:moveTo>
                  <a:pt x="308" y="0"/>
                </a:moveTo>
                <a:lnTo>
                  <a:pt x="0" y="935"/>
                </a:lnTo>
                <a:lnTo>
                  <a:pt x="83" y="1189"/>
                </a:lnTo>
                <a:lnTo>
                  <a:pt x="215" y="1076"/>
                </a:lnTo>
                <a:lnTo>
                  <a:pt x="345" y="102"/>
                </a:lnTo>
                <a:lnTo>
                  <a:pt x="308" y="0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7316343" y="6268348"/>
            <a:ext cx="2372370" cy="2392220"/>
          </a:xfrm>
          <a:custGeom>
            <a:rect b="b" l="l" r="r" t="t"/>
            <a:pathLst>
              <a:path extrusionOk="0" h="3189" w="3160">
                <a:moveTo>
                  <a:pt x="118" y="0"/>
                </a:moveTo>
                <a:lnTo>
                  <a:pt x="118" y="0"/>
                </a:lnTo>
                <a:cubicBezTo>
                  <a:pt x="0" y="240"/>
                  <a:pt x="13" y="553"/>
                  <a:pt x="209" y="747"/>
                </a:cubicBezTo>
                <a:lnTo>
                  <a:pt x="209" y="747"/>
                </a:lnTo>
                <a:cubicBezTo>
                  <a:pt x="496" y="1029"/>
                  <a:pt x="2340" y="853"/>
                  <a:pt x="2340" y="853"/>
                </a:cubicBezTo>
                <a:lnTo>
                  <a:pt x="2340" y="853"/>
                </a:lnTo>
                <a:cubicBezTo>
                  <a:pt x="2340" y="853"/>
                  <a:pt x="2455" y="2614"/>
                  <a:pt x="2604" y="3188"/>
                </a:cubicBezTo>
                <a:lnTo>
                  <a:pt x="3159" y="3006"/>
                </a:lnTo>
                <a:lnTo>
                  <a:pt x="3159" y="3006"/>
                </a:lnTo>
                <a:cubicBezTo>
                  <a:pt x="3159" y="3006"/>
                  <a:pt x="3068" y="234"/>
                  <a:pt x="2861" y="101"/>
                </a:cubicBezTo>
                <a:lnTo>
                  <a:pt x="118" y="0"/>
                </a:lnTo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19" name="Google Shape;119;p21"/>
          <p:cNvGrpSpPr/>
          <p:nvPr/>
        </p:nvGrpSpPr>
        <p:grpSpPr>
          <a:xfrm>
            <a:off x="20047906" y="4391563"/>
            <a:ext cx="3232510" cy="2785843"/>
            <a:chOff x="17261039" y="3816403"/>
            <a:chExt cx="2814059" cy="2425214"/>
          </a:xfrm>
        </p:grpSpPr>
        <p:sp>
          <p:nvSpPr>
            <p:cNvPr id="120" name="Google Shape;120;p21"/>
            <p:cNvSpPr/>
            <p:nvPr/>
          </p:nvSpPr>
          <p:spPr>
            <a:xfrm>
              <a:off x="18986342" y="3853845"/>
              <a:ext cx="1088756" cy="1244289"/>
            </a:xfrm>
            <a:custGeom>
              <a:rect b="b" l="l" r="r" t="t"/>
              <a:pathLst>
                <a:path extrusionOk="0" h="1907" w="1666">
                  <a:moveTo>
                    <a:pt x="8" y="1906"/>
                  </a:moveTo>
                  <a:lnTo>
                    <a:pt x="8" y="1906"/>
                  </a:lnTo>
                  <a:cubicBezTo>
                    <a:pt x="330" y="1888"/>
                    <a:pt x="619" y="1779"/>
                    <a:pt x="864" y="1584"/>
                  </a:cubicBezTo>
                  <a:lnTo>
                    <a:pt x="864" y="1584"/>
                  </a:lnTo>
                  <a:cubicBezTo>
                    <a:pt x="1323" y="1220"/>
                    <a:pt x="1583" y="589"/>
                    <a:pt x="1665" y="0"/>
                  </a:cubicBezTo>
                  <a:lnTo>
                    <a:pt x="568" y="107"/>
                  </a:lnTo>
                  <a:lnTo>
                    <a:pt x="568" y="107"/>
                  </a:lnTo>
                  <a:cubicBezTo>
                    <a:pt x="517" y="260"/>
                    <a:pt x="565" y="362"/>
                    <a:pt x="679" y="428"/>
                  </a:cubicBezTo>
                  <a:lnTo>
                    <a:pt x="679" y="428"/>
                  </a:lnTo>
                  <a:cubicBezTo>
                    <a:pt x="723" y="453"/>
                    <a:pt x="780" y="432"/>
                    <a:pt x="796" y="384"/>
                  </a:cubicBezTo>
                  <a:lnTo>
                    <a:pt x="796" y="384"/>
                  </a:lnTo>
                  <a:cubicBezTo>
                    <a:pt x="809" y="348"/>
                    <a:pt x="794" y="308"/>
                    <a:pt x="762" y="287"/>
                  </a:cubicBezTo>
                  <a:lnTo>
                    <a:pt x="762" y="287"/>
                  </a:lnTo>
                  <a:cubicBezTo>
                    <a:pt x="742" y="277"/>
                    <a:pt x="730" y="265"/>
                    <a:pt x="722" y="255"/>
                  </a:cubicBezTo>
                  <a:lnTo>
                    <a:pt x="1471" y="181"/>
                  </a:lnTo>
                  <a:lnTo>
                    <a:pt x="1471" y="181"/>
                  </a:lnTo>
                  <a:cubicBezTo>
                    <a:pt x="1440" y="328"/>
                    <a:pt x="1365" y="611"/>
                    <a:pt x="1215" y="895"/>
                  </a:cubicBezTo>
                  <a:lnTo>
                    <a:pt x="1215" y="895"/>
                  </a:lnTo>
                  <a:cubicBezTo>
                    <a:pt x="931" y="1428"/>
                    <a:pt x="522" y="1714"/>
                    <a:pt x="0" y="1744"/>
                  </a:cubicBezTo>
                  <a:lnTo>
                    <a:pt x="8" y="1906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17261039" y="3816403"/>
              <a:ext cx="1057072" cy="1275974"/>
            </a:xfrm>
            <a:custGeom>
              <a:rect b="b" l="l" r="r" t="t"/>
              <a:pathLst>
                <a:path extrusionOk="0" h="1952" w="1618">
                  <a:moveTo>
                    <a:pt x="1602" y="1951"/>
                  </a:moveTo>
                  <a:lnTo>
                    <a:pt x="1602" y="1951"/>
                  </a:lnTo>
                  <a:cubicBezTo>
                    <a:pt x="1282" y="1924"/>
                    <a:pt x="997" y="1807"/>
                    <a:pt x="758" y="1605"/>
                  </a:cubicBezTo>
                  <a:lnTo>
                    <a:pt x="758" y="1605"/>
                  </a:lnTo>
                  <a:cubicBezTo>
                    <a:pt x="308" y="1227"/>
                    <a:pt x="65" y="591"/>
                    <a:pt x="0" y="0"/>
                  </a:cubicBezTo>
                  <a:lnTo>
                    <a:pt x="1092" y="138"/>
                  </a:lnTo>
                  <a:lnTo>
                    <a:pt x="1092" y="138"/>
                  </a:lnTo>
                  <a:cubicBezTo>
                    <a:pt x="1141" y="292"/>
                    <a:pt x="1088" y="393"/>
                    <a:pt x="974" y="454"/>
                  </a:cubicBezTo>
                  <a:lnTo>
                    <a:pt x="974" y="454"/>
                  </a:lnTo>
                  <a:cubicBezTo>
                    <a:pt x="929" y="478"/>
                    <a:pt x="873" y="455"/>
                    <a:pt x="857" y="407"/>
                  </a:cubicBezTo>
                  <a:lnTo>
                    <a:pt x="857" y="407"/>
                  </a:lnTo>
                  <a:cubicBezTo>
                    <a:pt x="846" y="370"/>
                    <a:pt x="862" y="330"/>
                    <a:pt x="894" y="312"/>
                  </a:cubicBezTo>
                  <a:lnTo>
                    <a:pt x="894" y="312"/>
                  </a:lnTo>
                  <a:cubicBezTo>
                    <a:pt x="914" y="302"/>
                    <a:pt x="927" y="290"/>
                    <a:pt x="936" y="280"/>
                  </a:cubicBezTo>
                  <a:lnTo>
                    <a:pt x="189" y="186"/>
                  </a:lnTo>
                  <a:lnTo>
                    <a:pt x="189" y="186"/>
                  </a:lnTo>
                  <a:cubicBezTo>
                    <a:pt x="215" y="333"/>
                    <a:pt x="282" y="618"/>
                    <a:pt x="424" y="905"/>
                  </a:cubicBezTo>
                  <a:lnTo>
                    <a:pt x="424" y="905"/>
                  </a:lnTo>
                  <a:cubicBezTo>
                    <a:pt x="694" y="1447"/>
                    <a:pt x="1095" y="1744"/>
                    <a:pt x="1617" y="1789"/>
                  </a:cubicBezTo>
                  <a:lnTo>
                    <a:pt x="1602" y="1951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18418920" y="5201827"/>
              <a:ext cx="429166" cy="1036908"/>
            </a:xfrm>
            <a:custGeom>
              <a:rect b="b" l="l" r="r" t="t"/>
              <a:pathLst>
                <a:path extrusionOk="0" h="1588" w="659">
                  <a:moveTo>
                    <a:pt x="0" y="1577"/>
                  </a:moveTo>
                  <a:lnTo>
                    <a:pt x="658" y="1587"/>
                  </a:lnTo>
                  <a:lnTo>
                    <a:pt x="544" y="4"/>
                  </a:lnTo>
                  <a:lnTo>
                    <a:pt x="156" y="0"/>
                  </a:lnTo>
                  <a:lnTo>
                    <a:pt x="1" y="1575"/>
                  </a:lnTo>
                  <a:lnTo>
                    <a:pt x="0" y="1577"/>
                  </a:lnTo>
                </a:path>
              </a:pathLst>
            </a:custGeom>
            <a:solidFill>
              <a:srgbClr val="FCC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18418920" y="5201828"/>
              <a:ext cx="230424" cy="1031147"/>
            </a:xfrm>
            <a:custGeom>
              <a:rect b="b" l="l" r="r" t="t"/>
              <a:pathLst>
                <a:path extrusionOk="0" h="1580" w="354">
                  <a:moveTo>
                    <a:pt x="0" y="1575"/>
                  </a:moveTo>
                  <a:lnTo>
                    <a:pt x="332" y="1579"/>
                  </a:lnTo>
                  <a:lnTo>
                    <a:pt x="353" y="1"/>
                  </a:lnTo>
                  <a:lnTo>
                    <a:pt x="156" y="0"/>
                  </a:lnTo>
                  <a:lnTo>
                    <a:pt x="0" y="1575"/>
                  </a:lnTo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18280667" y="6103362"/>
              <a:ext cx="708554" cy="138255"/>
            </a:xfrm>
            <a:custGeom>
              <a:rect b="b" l="l" r="r" t="t"/>
              <a:pathLst>
                <a:path extrusionOk="0" h="210" w="1085">
                  <a:moveTo>
                    <a:pt x="97" y="197"/>
                  </a:moveTo>
                  <a:lnTo>
                    <a:pt x="986" y="208"/>
                  </a:lnTo>
                  <a:lnTo>
                    <a:pt x="986" y="208"/>
                  </a:lnTo>
                  <a:cubicBezTo>
                    <a:pt x="1040" y="209"/>
                    <a:pt x="1082" y="167"/>
                    <a:pt x="1084" y="112"/>
                  </a:cubicBezTo>
                  <a:lnTo>
                    <a:pt x="1084" y="14"/>
                  </a:lnTo>
                  <a:lnTo>
                    <a:pt x="3" y="0"/>
                  </a:lnTo>
                  <a:lnTo>
                    <a:pt x="1" y="98"/>
                  </a:lnTo>
                  <a:lnTo>
                    <a:pt x="1" y="98"/>
                  </a:lnTo>
                  <a:cubicBezTo>
                    <a:pt x="0" y="151"/>
                    <a:pt x="43" y="195"/>
                    <a:pt x="97" y="197"/>
                  </a:cubicBezTo>
                </a:path>
              </a:pathLst>
            </a:custGeom>
            <a:solidFill>
              <a:srgbClr val="F9A3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18280666" y="5979510"/>
              <a:ext cx="705675" cy="132494"/>
            </a:xfrm>
            <a:custGeom>
              <a:rect b="b" l="l" r="r" t="t"/>
              <a:pathLst>
                <a:path extrusionOk="0" h="204" w="1082">
                  <a:moveTo>
                    <a:pt x="0" y="189"/>
                  </a:moveTo>
                  <a:lnTo>
                    <a:pt x="1081" y="203"/>
                  </a:lnTo>
                  <a:lnTo>
                    <a:pt x="829" y="8"/>
                  </a:lnTo>
                  <a:lnTo>
                    <a:pt x="238" y="0"/>
                  </a:lnTo>
                  <a:lnTo>
                    <a:pt x="0" y="189"/>
                  </a:lnTo>
                </a:path>
              </a:pathLst>
            </a:custGeom>
            <a:solidFill>
              <a:srgbClr val="F5E2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17906227" y="3819282"/>
              <a:ext cx="1520799" cy="288030"/>
            </a:xfrm>
            <a:custGeom>
              <a:rect b="b" l="l" r="r" t="t"/>
              <a:pathLst>
                <a:path extrusionOk="0" h="443" w="2327">
                  <a:moveTo>
                    <a:pt x="6" y="0"/>
                  </a:moveTo>
                  <a:lnTo>
                    <a:pt x="2326" y="32"/>
                  </a:lnTo>
                  <a:lnTo>
                    <a:pt x="2320" y="442"/>
                  </a:lnTo>
                  <a:lnTo>
                    <a:pt x="0" y="411"/>
                  </a:lnTo>
                  <a:lnTo>
                    <a:pt x="6" y="0"/>
                  </a:lnTo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18678147" y="4098672"/>
              <a:ext cx="740238" cy="1080112"/>
            </a:xfrm>
            <a:custGeom>
              <a:rect b="b" l="l" r="r" t="t"/>
              <a:pathLst>
                <a:path extrusionOk="0" h="1654" w="1135">
                  <a:moveTo>
                    <a:pt x="25" y="0"/>
                  </a:moveTo>
                  <a:lnTo>
                    <a:pt x="0" y="1648"/>
                  </a:lnTo>
                  <a:lnTo>
                    <a:pt x="351" y="1653"/>
                  </a:lnTo>
                  <a:lnTo>
                    <a:pt x="351" y="1653"/>
                  </a:lnTo>
                  <a:cubicBezTo>
                    <a:pt x="774" y="1408"/>
                    <a:pt x="1090" y="776"/>
                    <a:pt x="1134" y="14"/>
                  </a:cubicBezTo>
                  <a:lnTo>
                    <a:pt x="25" y="0"/>
                  </a:lnTo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17906227" y="4087152"/>
              <a:ext cx="792084" cy="1088756"/>
            </a:xfrm>
            <a:custGeom>
              <a:rect b="b" l="l" r="r" t="t"/>
              <a:pathLst>
                <a:path extrusionOk="0" h="1666" w="1212">
                  <a:moveTo>
                    <a:pt x="0" y="0"/>
                  </a:moveTo>
                  <a:lnTo>
                    <a:pt x="0" y="0"/>
                  </a:lnTo>
                  <a:cubicBezTo>
                    <a:pt x="23" y="762"/>
                    <a:pt x="322" y="1402"/>
                    <a:pt x="738" y="1659"/>
                  </a:cubicBezTo>
                  <a:lnTo>
                    <a:pt x="1186" y="1665"/>
                  </a:lnTo>
                  <a:lnTo>
                    <a:pt x="1211" y="17"/>
                  </a:lnTo>
                  <a:lnTo>
                    <a:pt x="0" y="0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19087150" y="4254209"/>
              <a:ext cx="129615" cy="132494"/>
            </a:xfrm>
            <a:custGeom>
              <a:rect b="b" l="l" r="r" t="t"/>
              <a:pathLst>
                <a:path extrusionOk="0" h="201" w="200">
                  <a:moveTo>
                    <a:pt x="0" y="99"/>
                  </a:moveTo>
                  <a:lnTo>
                    <a:pt x="0" y="99"/>
                  </a:lnTo>
                  <a:cubicBezTo>
                    <a:pt x="0" y="154"/>
                    <a:pt x="44" y="198"/>
                    <a:pt x="98" y="198"/>
                  </a:cubicBezTo>
                  <a:lnTo>
                    <a:pt x="98" y="198"/>
                  </a:lnTo>
                  <a:cubicBezTo>
                    <a:pt x="154" y="200"/>
                    <a:pt x="198" y="157"/>
                    <a:pt x="198" y="102"/>
                  </a:cubicBezTo>
                  <a:lnTo>
                    <a:pt x="198" y="102"/>
                  </a:lnTo>
                  <a:cubicBezTo>
                    <a:pt x="199" y="47"/>
                    <a:pt x="155" y="2"/>
                    <a:pt x="101" y="0"/>
                  </a:cubicBezTo>
                  <a:lnTo>
                    <a:pt x="101" y="0"/>
                  </a:lnTo>
                  <a:cubicBezTo>
                    <a:pt x="45" y="0"/>
                    <a:pt x="1" y="45"/>
                    <a:pt x="0" y="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18269145" y="5170145"/>
              <a:ext cx="754639" cy="198740"/>
            </a:xfrm>
            <a:custGeom>
              <a:rect b="b" l="l" r="r" t="t"/>
              <a:pathLst>
                <a:path extrusionOk="0" h="305" w="1157">
                  <a:moveTo>
                    <a:pt x="1" y="187"/>
                  </a:moveTo>
                  <a:lnTo>
                    <a:pt x="1" y="187"/>
                  </a:lnTo>
                  <a:cubicBezTo>
                    <a:pt x="0" y="244"/>
                    <a:pt x="45" y="290"/>
                    <a:pt x="101" y="290"/>
                  </a:cubicBezTo>
                  <a:lnTo>
                    <a:pt x="1051" y="304"/>
                  </a:lnTo>
                  <a:lnTo>
                    <a:pt x="1051" y="304"/>
                  </a:lnTo>
                  <a:cubicBezTo>
                    <a:pt x="1108" y="304"/>
                    <a:pt x="1154" y="260"/>
                    <a:pt x="1155" y="203"/>
                  </a:cubicBezTo>
                  <a:lnTo>
                    <a:pt x="1156" y="117"/>
                  </a:lnTo>
                  <a:lnTo>
                    <a:pt x="1156" y="117"/>
                  </a:lnTo>
                  <a:cubicBezTo>
                    <a:pt x="1156" y="62"/>
                    <a:pt x="1111" y="15"/>
                    <a:pt x="1055" y="15"/>
                  </a:cubicBezTo>
                  <a:lnTo>
                    <a:pt x="105" y="2"/>
                  </a:lnTo>
                  <a:lnTo>
                    <a:pt x="105" y="2"/>
                  </a:lnTo>
                  <a:cubicBezTo>
                    <a:pt x="48" y="0"/>
                    <a:pt x="3" y="46"/>
                    <a:pt x="1" y="102"/>
                  </a:cubicBezTo>
                  <a:lnTo>
                    <a:pt x="1" y="187"/>
                  </a:lnTo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31" name="Google Shape;131;p21"/>
          <p:cNvSpPr/>
          <p:nvPr/>
        </p:nvSpPr>
        <p:spPr>
          <a:xfrm flipH="1" rot="10800000">
            <a:off x="12581325" y="8464925"/>
            <a:ext cx="6744900" cy="2294400"/>
          </a:xfrm>
          <a:prstGeom prst="corner">
            <a:avLst>
              <a:gd fmla="val 17009" name="adj1"/>
              <a:gd fmla="val 16638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21"/>
          <p:cNvSpPr/>
          <p:nvPr/>
        </p:nvSpPr>
        <p:spPr>
          <a:xfrm flipH="1" rot="10800000">
            <a:off x="19703475" y="7423825"/>
            <a:ext cx="3820800" cy="2289600"/>
          </a:xfrm>
          <a:prstGeom prst="corner">
            <a:avLst>
              <a:gd fmla="val 17009" name="adj1"/>
              <a:gd fmla="val 16638" name="adj2"/>
            </a:avLst>
          </a:pr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21"/>
          <p:cNvSpPr/>
          <p:nvPr/>
        </p:nvSpPr>
        <p:spPr>
          <a:xfrm flipH="1" rot="10800000">
            <a:off x="1127975" y="9484125"/>
            <a:ext cx="11046300" cy="2289600"/>
          </a:xfrm>
          <a:prstGeom prst="corner">
            <a:avLst>
              <a:gd fmla="val 17009" name="adj1"/>
              <a:gd fmla="val 16638" name="adj2"/>
            </a:avLst>
          </a:pr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1127976" y="8899434"/>
            <a:ext cx="3050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Année 1</a:t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712475" y="10122500"/>
            <a:ext cx="104619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➔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Augmentation de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10%</a:t>
            </a: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nombre de parties jouées par rapport</a:t>
            </a: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à l’année précédente.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➔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Atteinte du seuil de rentabilité.</a:t>
            </a:r>
            <a:endParaRPr b="0" i="0" sz="2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12581325" y="7880350"/>
            <a:ext cx="3944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Années suivantes</a:t>
            </a:r>
            <a:endParaRPr b="1" i="0" sz="3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13119775" y="9068375"/>
            <a:ext cx="6304200" cy="1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➔"/>
            </a:pP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Construire un parcours de 18 trous sur un terrain adjacent.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➔"/>
            </a:pP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Construire un nouveau pavillon multifonctionnel avec restaurant et boutique.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➔"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Augmentation de la </a:t>
            </a: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marge bénéficiaire.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5814176" y="5702555"/>
            <a:ext cx="340801" cy="354033"/>
          </a:xfrm>
          <a:custGeom>
            <a:rect b="b" l="l" r="r" t="t"/>
            <a:pathLst>
              <a:path extrusionOk="0" h="471" w="453">
                <a:moveTo>
                  <a:pt x="248" y="462"/>
                </a:moveTo>
                <a:lnTo>
                  <a:pt x="248" y="462"/>
                </a:lnTo>
                <a:cubicBezTo>
                  <a:pt x="237" y="470"/>
                  <a:pt x="223" y="469"/>
                  <a:pt x="215" y="457"/>
                </a:cubicBezTo>
                <a:lnTo>
                  <a:pt x="9" y="188"/>
                </a:lnTo>
                <a:lnTo>
                  <a:pt x="9" y="188"/>
                </a:lnTo>
                <a:cubicBezTo>
                  <a:pt x="0" y="178"/>
                  <a:pt x="3" y="163"/>
                  <a:pt x="13" y="155"/>
                </a:cubicBezTo>
                <a:lnTo>
                  <a:pt x="204" y="9"/>
                </a:lnTo>
                <a:lnTo>
                  <a:pt x="204" y="9"/>
                </a:lnTo>
                <a:cubicBezTo>
                  <a:pt x="215" y="0"/>
                  <a:pt x="230" y="3"/>
                  <a:pt x="237" y="13"/>
                </a:cubicBezTo>
                <a:lnTo>
                  <a:pt x="443" y="282"/>
                </a:lnTo>
                <a:lnTo>
                  <a:pt x="443" y="282"/>
                </a:lnTo>
                <a:cubicBezTo>
                  <a:pt x="452" y="294"/>
                  <a:pt x="449" y="308"/>
                  <a:pt x="439" y="315"/>
                </a:cubicBezTo>
                <a:lnTo>
                  <a:pt x="248" y="46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2"/>
              <a:buFont typeface="Arial"/>
              <a:buNone/>
            </a:pPr>
            <a:r>
              <a:t/>
            </a:r>
            <a:endParaRPr b="0" i="0" sz="6532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9" name="Google Shape;139;p21"/>
          <p:cNvSpPr/>
          <p:nvPr/>
        </p:nvSpPr>
        <p:spPr>
          <a:xfrm rot="5400000">
            <a:off x="915400" y="9709650"/>
            <a:ext cx="2660700" cy="2243100"/>
          </a:xfrm>
          <a:prstGeom prst="corner">
            <a:avLst>
              <a:gd fmla="val 17009" name="adj1"/>
              <a:gd fmla="val 16638" name="adj2"/>
            </a:avLst>
          </a:pr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0" name="Google Shape;140;p21"/>
          <p:cNvSpPr/>
          <p:nvPr/>
        </p:nvSpPr>
        <p:spPr>
          <a:xfrm rot="5400000">
            <a:off x="11798925" y="9267500"/>
            <a:ext cx="3807900" cy="2243100"/>
          </a:xfrm>
          <a:prstGeom prst="corner">
            <a:avLst>
              <a:gd fmla="val 17009" name="adj1"/>
              <a:gd fmla="val 16638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1460225" y="3056250"/>
            <a:ext cx="13191600" cy="8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436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Toutes les entreprises</a:t>
            </a:r>
            <a:r>
              <a:rPr b="0" i="0" lang="en-US" sz="3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débutent la simulation avec </a:t>
            </a:r>
            <a:endParaRPr b="0" i="0" sz="31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les mêmes actifs et le même historique</a:t>
            </a:r>
            <a:r>
              <a:rPr b="0" i="0" lang="en-US" sz="31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b="1" i="0" sz="31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 </a:t>
            </a:r>
            <a:r>
              <a:rPr b="1" lang="en-US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petit golf de 9 trous</a:t>
            </a:r>
            <a:r>
              <a:rPr b="1" lang="en-US" sz="3100">
                <a:latin typeface="Nunito"/>
                <a:ea typeface="Nunito"/>
                <a:cs typeface="Nunito"/>
                <a:sym typeface="Nunito"/>
              </a:rPr>
              <a:t> existe depuis 2 ans </a:t>
            </a: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et est doté 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d’un chalet qui offre différents services :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Un restaurant de style casse-croûte.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Une boutique qui propose une gamme 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     limitée d’articles de golf.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Ce commerce n’est plus rentable</a:t>
            </a: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 mais recèle un 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excellent potentiel de redressement </a:t>
            </a:r>
            <a:r>
              <a:rPr b="1" lang="en-US" sz="3100">
                <a:latin typeface="Nunito"/>
                <a:ea typeface="Nunito"/>
                <a:cs typeface="Nunito"/>
                <a:sym typeface="Nunito"/>
              </a:rPr>
              <a:t>si un projet </a:t>
            </a:r>
            <a:endParaRPr b="1"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100">
                <a:latin typeface="Nunito"/>
                <a:ea typeface="Nunito"/>
                <a:cs typeface="Nunito"/>
                <a:sym typeface="Nunito"/>
              </a:rPr>
              <a:t>d’expansion est mené.</a:t>
            </a:r>
            <a:endParaRPr b="1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6468425" y="511325"/>
            <a:ext cx="114408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Historique de l’entreprise</a:t>
            </a:r>
            <a:endParaRPr b="1" i="0" sz="6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21487597" y="5390738"/>
            <a:ext cx="41312" cy="1298385"/>
          </a:xfrm>
          <a:custGeom>
            <a:rect b="b" l="l" r="r" t="t"/>
            <a:pathLst>
              <a:path extrusionOk="0" h="1706" w="52">
                <a:moveTo>
                  <a:pt x="51" y="1705"/>
                </a:moveTo>
                <a:lnTo>
                  <a:pt x="0" y="1705"/>
                </a:lnTo>
                <a:lnTo>
                  <a:pt x="0" y="0"/>
                </a:lnTo>
                <a:lnTo>
                  <a:pt x="51" y="0"/>
                </a:lnTo>
                <a:lnTo>
                  <a:pt x="51" y="1705"/>
                </a:ln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21122675" y="5014975"/>
            <a:ext cx="774599" cy="754876"/>
          </a:xfrm>
          <a:custGeom>
            <a:rect b="b" l="l" r="r" t="t"/>
            <a:pathLst>
              <a:path extrusionOk="0" h="994" w="994">
                <a:moveTo>
                  <a:pt x="496" y="0"/>
                </a:moveTo>
                <a:lnTo>
                  <a:pt x="496" y="0"/>
                </a:lnTo>
                <a:cubicBezTo>
                  <a:pt x="771" y="0"/>
                  <a:pt x="993" y="222"/>
                  <a:pt x="993" y="496"/>
                </a:cubicBezTo>
                <a:lnTo>
                  <a:pt x="993" y="496"/>
                </a:lnTo>
                <a:cubicBezTo>
                  <a:pt x="993" y="771"/>
                  <a:pt x="771" y="993"/>
                  <a:pt x="496" y="993"/>
                </a:cubicBezTo>
                <a:lnTo>
                  <a:pt x="496" y="993"/>
                </a:lnTo>
                <a:cubicBezTo>
                  <a:pt x="222" y="993"/>
                  <a:pt x="0" y="771"/>
                  <a:pt x="0" y="496"/>
                </a:cubicBezTo>
                <a:lnTo>
                  <a:pt x="0" y="496"/>
                </a:lnTo>
                <a:cubicBezTo>
                  <a:pt x="0" y="222"/>
                  <a:pt x="222" y="0"/>
                  <a:pt x="496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11600250" y="7504150"/>
            <a:ext cx="185700" cy="5404398"/>
          </a:xfrm>
          <a:custGeom>
            <a:rect b="b" l="l" r="r" t="t"/>
            <a:pathLst>
              <a:path extrusionOk="0" h="1705" w="52">
                <a:moveTo>
                  <a:pt x="51" y="1704"/>
                </a:moveTo>
                <a:lnTo>
                  <a:pt x="0" y="1704"/>
                </a:lnTo>
                <a:lnTo>
                  <a:pt x="0" y="0"/>
                </a:lnTo>
                <a:lnTo>
                  <a:pt x="51" y="0"/>
                </a:lnTo>
                <a:lnTo>
                  <a:pt x="51" y="1704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18033353" y="7315665"/>
            <a:ext cx="72763" cy="2431986"/>
          </a:xfrm>
          <a:custGeom>
            <a:rect b="b" l="l" r="r" t="t"/>
            <a:pathLst>
              <a:path extrusionOk="0" h="1705" w="52">
                <a:moveTo>
                  <a:pt x="51" y="1704"/>
                </a:moveTo>
                <a:lnTo>
                  <a:pt x="0" y="1704"/>
                </a:lnTo>
                <a:lnTo>
                  <a:pt x="0" y="0"/>
                </a:lnTo>
                <a:lnTo>
                  <a:pt x="51" y="0"/>
                </a:lnTo>
                <a:lnTo>
                  <a:pt x="51" y="1704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17384550" y="6689125"/>
            <a:ext cx="1370376" cy="1336651"/>
          </a:xfrm>
          <a:custGeom>
            <a:rect b="b" l="l" r="r" t="t"/>
            <a:pathLst>
              <a:path extrusionOk="0" h="995" w="995">
                <a:moveTo>
                  <a:pt x="498" y="0"/>
                </a:moveTo>
                <a:lnTo>
                  <a:pt x="498" y="0"/>
                </a:lnTo>
                <a:cubicBezTo>
                  <a:pt x="772" y="0"/>
                  <a:pt x="994" y="223"/>
                  <a:pt x="994" y="497"/>
                </a:cubicBezTo>
                <a:lnTo>
                  <a:pt x="994" y="497"/>
                </a:lnTo>
                <a:cubicBezTo>
                  <a:pt x="994" y="771"/>
                  <a:pt x="772" y="994"/>
                  <a:pt x="498" y="994"/>
                </a:cubicBezTo>
                <a:lnTo>
                  <a:pt x="498" y="994"/>
                </a:lnTo>
                <a:cubicBezTo>
                  <a:pt x="223" y="994"/>
                  <a:pt x="0" y="771"/>
                  <a:pt x="0" y="497"/>
                </a:cubicBezTo>
                <a:lnTo>
                  <a:pt x="0" y="497"/>
                </a:lnTo>
                <a:cubicBezTo>
                  <a:pt x="0" y="223"/>
                  <a:pt x="223" y="0"/>
                  <a:pt x="498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18969750" y="2692575"/>
            <a:ext cx="1062176" cy="791225"/>
          </a:xfrm>
          <a:custGeom>
            <a:rect b="b" l="l" r="r" t="t"/>
            <a:pathLst>
              <a:path extrusionOk="0" h="773" w="989">
                <a:moveTo>
                  <a:pt x="988" y="0"/>
                </a:moveTo>
                <a:lnTo>
                  <a:pt x="241" y="0"/>
                </a:lnTo>
                <a:lnTo>
                  <a:pt x="241" y="579"/>
                </a:lnTo>
                <a:lnTo>
                  <a:pt x="225" y="579"/>
                </a:lnTo>
                <a:lnTo>
                  <a:pt x="225" y="568"/>
                </a:lnTo>
                <a:lnTo>
                  <a:pt x="0" y="568"/>
                </a:lnTo>
                <a:lnTo>
                  <a:pt x="0" y="772"/>
                </a:lnTo>
                <a:lnTo>
                  <a:pt x="96" y="772"/>
                </a:lnTo>
                <a:lnTo>
                  <a:pt x="192" y="772"/>
                </a:lnTo>
                <a:lnTo>
                  <a:pt x="225" y="772"/>
                </a:lnTo>
                <a:lnTo>
                  <a:pt x="988" y="772"/>
                </a:lnTo>
                <a:lnTo>
                  <a:pt x="723" y="386"/>
                </a:lnTo>
                <a:lnTo>
                  <a:pt x="988" y="0"/>
                </a:lnTo>
              </a:path>
            </a:pathLst>
          </a:custGeom>
          <a:solidFill>
            <a:srgbClr val="FFA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18595611" y="2405621"/>
            <a:ext cx="60428" cy="1801906"/>
          </a:xfrm>
          <a:custGeom>
            <a:rect b="b" l="l" r="r" t="t"/>
            <a:pathLst>
              <a:path extrusionOk="0" h="1448" w="50">
                <a:moveTo>
                  <a:pt x="25" y="0"/>
                </a:moveTo>
                <a:lnTo>
                  <a:pt x="25" y="0"/>
                </a:lnTo>
                <a:cubicBezTo>
                  <a:pt x="12" y="0"/>
                  <a:pt x="0" y="11"/>
                  <a:pt x="0" y="24"/>
                </a:cubicBezTo>
                <a:lnTo>
                  <a:pt x="0" y="97"/>
                </a:lnTo>
                <a:lnTo>
                  <a:pt x="0" y="1423"/>
                </a:lnTo>
                <a:lnTo>
                  <a:pt x="0" y="1423"/>
                </a:lnTo>
                <a:cubicBezTo>
                  <a:pt x="0" y="1436"/>
                  <a:pt x="12" y="1447"/>
                  <a:pt x="25" y="1447"/>
                </a:cubicBezTo>
                <a:lnTo>
                  <a:pt x="25" y="1447"/>
                </a:lnTo>
                <a:cubicBezTo>
                  <a:pt x="38" y="1447"/>
                  <a:pt x="49" y="1436"/>
                  <a:pt x="49" y="1423"/>
                </a:cubicBezTo>
                <a:lnTo>
                  <a:pt x="49" y="97"/>
                </a:lnTo>
                <a:lnTo>
                  <a:pt x="49" y="24"/>
                </a:lnTo>
                <a:lnTo>
                  <a:pt x="49" y="24"/>
                </a:lnTo>
                <a:cubicBezTo>
                  <a:pt x="49" y="11"/>
                  <a:pt x="38" y="0"/>
                  <a:pt x="25" y="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18661548" y="2478600"/>
            <a:ext cx="573755" cy="791217"/>
          </a:xfrm>
          <a:custGeom>
            <a:rect b="b" l="l" r="r" t="t"/>
            <a:pathLst>
              <a:path extrusionOk="0" h="700" w="532">
                <a:moveTo>
                  <a:pt x="0" y="0"/>
                </a:moveTo>
                <a:lnTo>
                  <a:pt x="531" y="0"/>
                </a:lnTo>
                <a:lnTo>
                  <a:pt x="531" y="699"/>
                </a:lnTo>
                <a:lnTo>
                  <a:pt x="0" y="699"/>
                </a:lnTo>
                <a:lnTo>
                  <a:pt x="0" y="0"/>
                </a:lnTo>
              </a:path>
            </a:pathLst>
          </a:custGeom>
          <a:solidFill>
            <a:srgbClr val="FFC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18942420" y="3242072"/>
            <a:ext cx="302151" cy="241719"/>
          </a:xfrm>
          <a:custGeom>
            <a:rect b="b" l="l" r="r" t="t"/>
            <a:pathLst>
              <a:path extrusionOk="0" h="194" w="242">
                <a:moveTo>
                  <a:pt x="0" y="193"/>
                </a:moveTo>
                <a:lnTo>
                  <a:pt x="241" y="0"/>
                </a:lnTo>
                <a:lnTo>
                  <a:pt x="0" y="0"/>
                </a:lnTo>
                <a:lnTo>
                  <a:pt x="0" y="193"/>
                </a:lnTo>
              </a:path>
            </a:pathLst>
          </a:custGeom>
          <a:solidFill>
            <a:srgbClr val="6EC4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18942420" y="3242072"/>
            <a:ext cx="302151" cy="241719"/>
          </a:xfrm>
          <a:custGeom>
            <a:rect b="b" l="l" r="r" t="t"/>
            <a:pathLst>
              <a:path extrusionOk="0" h="194" w="242">
                <a:moveTo>
                  <a:pt x="0" y="193"/>
                </a:moveTo>
                <a:lnTo>
                  <a:pt x="241" y="0"/>
                </a:lnTo>
                <a:lnTo>
                  <a:pt x="0" y="0"/>
                </a:lnTo>
                <a:lnTo>
                  <a:pt x="0" y="193"/>
                </a:lnTo>
              </a:path>
            </a:pathLst>
          </a:custGeom>
          <a:solidFill>
            <a:srgbClr val="FFC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8244027" y="4188781"/>
            <a:ext cx="774591" cy="79374"/>
          </a:xfrm>
          <a:custGeom>
            <a:rect b="b" l="l" r="r" t="t"/>
            <a:pathLst>
              <a:path extrusionOk="0" h="127" w="1246">
                <a:moveTo>
                  <a:pt x="1245" y="126"/>
                </a:moveTo>
                <a:lnTo>
                  <a:pt x="1245" y="126"/>
                </a:lnTo>
                <a:cubicBezTo>
                  <a:pt x="1153" y="53"/>
                  <a:pt x="909" y="0"/>
                  <a:pt x="623" y="0"/>
                </a:cubicBezTo>
                <a:lnTo>
                  <a:pt x="623" y="0"/>
                </a:lnTo>
                <a:cubicBezTo>
                  <a:pt x="336" y="0"/>
                  <a:pt x="92" y="53"/>
                  <a:pt x="0" y="126"/>
                </a:cubicBezTo>
                <a:lnTo>
                  <a:pt x="1245" y="12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6872233" y="4270510"/>
            <a:ext cx="16448871" cy="9442284"/>
          </a:xfrm>
          <a:custGeom>
            <a:rect b="b" l="l" r="r" t="t"/>
            <a:pathLst>
              <a:path extrusionOk="0" h="9442284" w="16448871">
                <a:moveTo>
                  <a:pt x="11346695" y="0"/>
                </a:moveTo>
                <a:lnTo>
                  <a:pt x="12148899" y="0"/>
                </a:lnTo>
                <a:cubicBezTo>
                  <a:pt x="12137687" y="3738"/>
                  <a:pt x="12126475" y="6230"/>
                  <a:pt x="12114019" y="9968"/>
                </a:cubicBezTo>
                <a:cubicBezTo>
                  <a:pt x="12065439" y="24920"/>
                  <a:pt x="12029315" y="38627"/>
                  <a:pt x="12001911" y="49841"/>
                </a:cubicBezTo>
                <a:cubicBezTo>
                  <a:pt x="11974507" y="62301"/>
                  <a:pt x="11955821" y="71023"/>
                  <a:pt x="11944611" y="79745"/>
                </a:cubicBezTo>
                <a:cubicBezTo>
                  <a:pt x="11932155" y="87221"/>
                  <a:pt x="11927171" y="93451"/>
                  <a:pt x="11925925" y="98435"/>
                </a:cubicBezTo>
                <a:cubicBezTo>
                  <a:pt x="11923435" y="103419"/>
                  <a:pt x="11924679" y="105911"/>
                  <a:pt x="11925925" y="107157"/>
                </a:cubicBezTo>
                <a:cubicBezTo>
                  <a:pt x="11964541" y="119617"/>
                  <a:pt x="12008139" y="133324"/>
                  <a:pt x="12052983" y="148276"/>
                </a:cubicBezTo>
                <a:cubicBezTo>
                  <a:pt x="12097827" y="163228"/>
                  <a:pt x="12145161" y="180672"/>
                  <a:pt x="12191251" y="198116"/>
                </a:cubicBezTo>
                <a:cubicBezTo>
                  <a:pt x="12238585" y="216806"/>
                  <a:pt x="12285919" y="235497"/>
                  <a:pt x="12328273" y="255433"/>
                </a:cubicBezTo>
                <a:cubicBezTo>
                  <a:pt x="12371871" y="276615"/>
                  <a:pt x="12410487" y="299043"/>
                  <a:pt x="12442873" y="321471"/>
                </a:cubicBezTo>
                <a:cubicBezTo>
                  <a:pt x="12487717" y="353868"/>
                  <a:pt x="12516367" y="385018"/>
                  <a:pt x="12526331" y="417414"/>
                </a:cubicBezTo>
                <a:cubicBezTo>
                  <a:pt x="12537543" y="448565"/>
                  <a:pt x="12530069" y="480961"/>
                  <a:pt x="12501419" y="512111"/>
                </a:cubicBezTo>
                <a:cubicBezTo>
                  <a:pt x="12474015" y="543262"/>
                  <a:pt x="12424187" y="573166"/>
                  <a:pt x="12353187" y="603070"/>
                </a:cubicBezTo>
                <a:cubicBezTo>
                  <a:pt x="12280939" y="632975"/>
                  <a:pt x="12186267" y="661633"/>
                  <a:pt x="12067931" y="687799"/>
                </a:cubicBezTo>
                <a:cubicBezTo>
                  <a:pt x="11949593" y="713965"/>
                  <a:pt x="11846203" y="740132"/>
                  <a:pt x="11757761" y="765052"/>
                </a:cubicBezTo>
                <a:cubicBezTo>
                  <a:pt x="11666827" y="791218"/>
                  <a:pt x="11590843" y="817384"/>
                  <a:pt x="11532297" y="842305"/>
                </a:cubicBezTo>
                <a:cubicBezTo>
                  <a:pt x="11471259" y="869717"/>
                  <a:pt x="11425171" y="895883"/>
                  <a:pt x="11395275" y="923295"/>
                </a:cubicBezTo>
                <a:cubicBezTo>
                  <a:pt x="11364135" y="950708"/>
                  <a:pt x="11350431" y="979366"/>
                  <a:pt x="11350431" y="1009270"/>
                </a:cubicBezTo>
                <a:cubicBezTo>
                  <a:pt x="11350431" y="1040421"/>
                  <a:pt x="11366625" y="1077801"/>
                  <a:pt x="11412715" y="1122657"/>
                </a:cubicBezTo>
                <a:cubicBezTo>
                  <a:pt x="11461295" y="1170006"/>
                  <a:pt x="11542263" y="1227322"/>
                  <a:pt x="11670565" y="1293361"/>
                </a:cubicBezTo>
                <a:cubicBezTo>
                  <a:pt x="11805095" y="1364384"/>
                  <a:pt x="11994435" y="1446621"/>
                  <a:pt x="12258515" y="1545056"/>
                </a:cubicBezTo>
                <a:cubicBezTo>
                  <a:pt x="12540035" y="1650967"/>
                  <a:pt x="12913731" y="1774322"/>
                  <a:pt x="13408259" y="1923843"/>
                </a:cubicBezTo>
                <a:cubicBezTo>
                  <a:pt x="13547771" y="1964962"/>
                  <a:pt x="13682303" y="2008572"/>
                  <a:pt x="13813095" y="2053429"/>
                </a:cubicBezTo>
                <a:cubicBezTo>
                  <a:pt x="13948873" y="2100777"/>
                  <a:pt x="14078421" y="2148126"/>
                  <a:pt x="14204233" y="2197966"/>
                </a:cubicBezTo>
                <a:cubicBezTo>
                  <a:pt x="14333781" y="2250299"/>
                  <a:pt x="14457101" y="2303877"/>
                  <a:pt x="14576683" y="2359948"/>
                </a:cubicBezTo>
                <a:cubicBezTo>
                  <a:pt x="14698759" y="2417264"/>
                  <a:pt x="14817095" y="2477073"/>
                  <a:pt x="14929207" y="2539373"/>
                </a:cubicBezTo>
                <a:cubicBezTo>
                  <a:pt x="15050035" y="2605412"/>
                  <a:pt x="15164635" y="2675189"/>
                  <a:pt x="15274253" y="2748703"/>
                </a:cubicBezTo>
                <a:cubicBezTo>
                  <a:pt x="15386363" y="2824710"/>
                  <a:pt x="15492243" y="2903209"/>
                  <a:pt x="15590651" y="2985446"/>
                </a:cubicBezTo>
                <a:cubicBezTo>
                  <a:pt x="15692795" y="3071421"/>
                  <a:pt x="15786219" y="3159888"/>
                  <a:pt x="15873415" y="3252092"/>
                </a:cubicBezTo>
                <a:cubicBezTo>
                  <a:pt x="15961855" y="3349281"/>
                  <a:pt x="16041579" y="3450208"/>
                  <a:pt x="16112579" y="3554874"/>
                </a:cubicBezTo>
                <a:cubicBezTo>
                  <a:pt x="16225935" y="3723085"/>
                  <a:pt x="16311885" y="3900019"/>
                  <a:pt x="16369187" y="4088167"/>
                </a:cubicBezTo>
                <a:cubicBezTo>
                  <a:pt x="16430223" y="4290020"/>
                  <a:pt x="16457627" y="4504335"/>
                  <a:pt x="16446415" y="4731109"/>
                </a:cubicBezTo>
                <a:cubicBezTo>
                  <a:pt x="16436451" y="4976574"/>
                  <a:pt x="16380397" y="5239482"/>
                  <a:pt x="16277007" y="5518589"/>
                </a:cubicBezTo>
                <a:cubicBezTo>
                  <a:pt x="16164899" y="5822616"/>
                  <a:pt x="15994243" y="6149071"/>
                  <a:pt x="15757567" y="6499200"/>
                </a:cubicBezTo>
                <a:cubicBezTo>
                  <a:pt x="15575703" y="6768340"/>
                  <a:pt x="15353975" y="7054922"/>
                  <a:pt x="15087403" y="7360196"/>
                </a:cubicBezTo>
                <a:cubicBezTo>
                  <a:pt x="14800903" y="7687896"/>
                  <a:pt x="14463331" y="8038026"/>
                  <a:pt x="14067211" y="8414322"/>
                </a:cubicBezTo>
                <a:cubicBezTo>
                  <a:pt x="13727147" y="8735793"/>
                  <a:pt x="13342239" y="9078446"/>
                  <a:pt x="12909995" y="9442282"/>
                </a:cubicBezTo>
                <a:lnTo>
                  <a:pt x="8875767" y="9442282"/>
                </a:lnTo>
                <a:lnTo>
                  <a:pt x="8875767" y="9442284"/>
                </a:lnTo>
                <a:lnTo>
                  <a:pt x="5773792" y="9442284"/>
                </a:lnTo>
                <a:lnTo>
                  <a:pt x="5773792" y="9442282"/>
                </a:lnTo>
                <a:lnTo>
                  <a:pt x="0" y="9442282"/>
                </a:lnTo>
                <a:cubicBezTo>
                  <a:pt x="188095" y="9387457"/>
                  <a:pt x="454666" y="9308959"/>
                  <a:pt x="790993" y="9206786"/>
                </a:cubicBezTo>
                <a:cubicBezTo>
                  <a:pt x="1443717" y="9009916"/>
                  <a:pt x="2333117" y="8734547"/>
                  <a:pt x="3355801" y="8401862"/>
                </a:cubicBezTo>
                <a:cubicBezTo>
                  <a:pt x="4314957" y="8089112"/>
                  <a:pt x="5367539" y="7732753"/>
                  <a:pt x="6427593" y="7350227"/>
                </a:cubicBezTo>
                <a:cubicBezTo>
                  <a:pt x="7406679" y="6998852"/>
                  <a:pt x="8375801" y="6630032"/>
                  <a:pt x="9277657" y="6256228"/>
                </a:cubicBezTo>
                <a:cubicBezTo>
                  <a:pt x="9757235" y="6058112"/>
                  <a:pt x="10193216" y="5868718"/>
                  <a:pt x="10586843" y="5686800"/>
                </a:cubicBezTo>
                <a:cubicBezTo>
                  <a:pt x="10961787" y="5514851"/>
                  <a:pt x="11301851" y="5350378"/>
                  <a:pt x="11604547" y="5193380"/>
                </a:cubicBezTo>
                <a:cubicBezTo>
                  <a:pt x="11896029" y="5042612"/>
                  <a:pt x="12155127" y="4898075"/>
                  <a:pt x="12385573" y="4761014"/>
                </a:cubicBezTo>
                <a:cubicBezTo>
                  <a:pt x="12604809" y="4628936"/>
                  <a:pt x="12799131" y="4501843"/>
                  <a:pt x="12967295" y="4380980"/>
                </a:cubicBezTo>
                <a:cubicBezTo>
                  <a:pt x="13084387" y="4296251"/>
                  <a:pt x="13203971" y="4201554"/>
                  <a:pt x="13314833" y="4104365"/>
                </a:cubicBezTo>
                <a:cubicBezTo>
                  <a:pt x="13421959" y="4009668"/>
                  <a:pt x="13520367" y="3912479"/>
                  <a:pt x="13600089" y="3812798"/>
                </a:cubicBezTo>
                <a:cubicBezTo>
                  <a:pt x="13677319" y="3718101"/>
                  <a:pt x="13737111" y="3622158"/>
                  <a:pt x="13771991" y="3527461"/>
                </a:cubicBezTo>
                <a:cubicBezTo>
                  <a:pt x="13805623" y="3436502"/>
                  <a:pt x="13815587" y="3348035"/>
                  <a:pt x="13796903" y="3262061"/>
                </a:cubicBezTo>
                <a:cubicBezTo>
                  <a:pt x="13774481" y="3166118"/>
                  <a:pt x="13703479" y="3075159"/>
                  <a:pt x="13607563" y="2991676"/>
                </a:cubicBezTo>
                <a:cubicBezTo>
                  <a:pt x="13515383" y="2911931"/>
                  <a:pt x="13399539" y="2838416"/>
                  <a:pt x="13279955" y="2774870"/>
                </a:cubicBezTo>
                <a:cubicBezTo>
                  <a:pt x="13165355" y="2712569"/>
                  <a:pt x="13047017" y="2658991"/>
                  <a:pt x="12942383" y="2615380"/>
                </a:cubicBezTo>
                <a:cubicBezTo>
                  <a:pt x="12840239" y="2574262"/>
                  <a:pt x="12753043" y="2540619"/>
                  <a:pt x="12694495" y="2519437"/>
                </a:cubicBezTo>
                <a:cubicBezTo>
                  <a:pt x="12131459" y="2308861"/>
                  <a:pt x="11684267" y="2123205"/>
                  <a:pt x="11334239" y="1958732"/>
                </a:cubicBezTo>
                <a:cubicBezTo>
                  <a:pt x="11015351" y="1807964"/>
                  <a:pt x="10774939" y="1672149"/>
                  <a:pt x="10601791" y="1550040"/>
                </a:cubicBezTo>
                <a:cubicBezTo>
                  <a:pt x="10439855" y="1436652"/>
                  <a:pt x="10336466" y="1333233"/>
                  <a:pt x="10282903" y="1238537"/>
                </a:cubicBezTo>
                <a:cubicBezTo>
                  <a:pt x="10231831" y="1150070"/>
                  <a:pt x="10224357" y="1067833"/>
                  <a:pt x="10257990" y="991826"/>
                </a:cubicBezTo>
                <a:cubicBezTo>
                  <a:pt x="10272938" y="958184"/>
                  <a:pt x="10295360" y="924541"/>
                  <a:pt x="10326501" y="892145"/>
                </a:cubicBezTo>
                <a:cubicBezTo>
                  <a:pt x="10357642" y="860995"/>
                  <a:pt x="10395011" y="831090"/>
                  <a:pt x="10441101" y="802432"/>
                </a:cubicBezTo>
                <a:cubicBezTo>
                  <a:pt x="10485945" y="773774"/>
                  <a:pt x="10537017" y="747608"/>
                  <a:pt x="10594317" y="721441"/>
                </a:cubicBezTo>
                <a:cubicBezTo>
                  <a:pt x="10650371" y="696521"/>
                  <a:pt x="10713899" y="672847"/>
                  <a:pt x="10783657" y="649173"/>
                </a:cubicBezTo>
                <a:cubicBezTo>
                  <a:pt x="10842203" y="630482"/>
                  <a:pt x="10901995" y="611792"/>
                  <a:pt x="10963031" y="595594"/>
                </a:cubicBezTo>
                <a:cubicBezTo>
                  <a:pt x="11022823" y="579396"/>
                  <a:pt x="11083861" y="564444"/>
                  <a:pt x="11142407" y="549492"/>
                </a:cubicBezTo>
                <a:cubicBezTo>
                  <a:pt x="11202199" y="537032"/>
                  <a:pt x="11258253" y="524571"/>
                  <a:pt x="11314307" y="513357"/>
                </a:cubicBezTo>
                <a:cubicBezTo>
                  <a:pt x="11367871" y="502143"/>
                  <a:pt x="11421435" y="492175"/>
                  <a:pt x="11468769" y="482207"/>
                </a:cubicBezTo>
                <a:cubicBezTo>
                  <a:pt x="11517351" y="473485"/>
                  <a:pt x="11558455" y="463517"/>
                  <a:pt x="11589599" y="453549"/>
                </a:cubicBezTo>
                <a:cubicBezTo>
                  <a:pt x="11620739" y="443581"/>
                  <a:pt x="11643161" y="433613"/>
                  <a:pt x="11658109" y="422398"/>
                </a:cubicBezTo>
                <a:cubicBezTo>
                  <a:pt x="11674303" y="412430"/>
                  <a:pt x="11680531" y="401216"/>
                  <a:pt x="11680531" y="390002"/>
                </a:cubicBezTo>
                <a:cubicBezTo>
                  <a:pt x="11681775" y="377542"/>
                  <a:pt x="11674303" y="363836"/>
                  <a:pt x="11660599" y="350130"/>
                </a:cubicBezTo>
                <a:cubicBezTo>
                  <a:pt x="11645651" y="335178"/>
                  <a:pt x="11623231" y="320225"/>
                  <a:pt x="11597071" y="304027"/>
                </a:cubicBezTo>
                <a:cubicBezTo>
                  <a:pt x="11570913" y="289075"/>
                  <a:pt x="11539771" y="274123"/>
                  <a:pt x="11508631" y="259171"/>
                </a:cubicBezTo>
                <a:cubicBezTo>
                  <a:pt x="11476243" y="245465"/>
                  <a:pt x="11442611" y="230513"/>
                  <a:pt x="11408977" y="218052"/>
                </a:cubicBezTo>
                <a:cubicBezTo>
                  <a:pt x="11375345" y="204346"/>
                  <a:pt x="11342959" y="191886"/>
                  <a:pt x="11311815" y="180672"/>
                </a:cubicBezTo>
                <a:cubicBezTo>
                  <a:pt x="11291887" y="171950"/>
                  <a:pt x="11271955" y="163228"/>
                  <a:pt x="11255761" y="153260"/>
                </a:cubicBezTo>
                <a:cubicBezTo>
                  <a:pt x="11239567" y="143292"/>
                  <a:pt x="11227111" y="132078"/>
                  <a:pt x="11220883" y="119617"/>
                </a:cubicBezTo>
                <a:cubicBezTo>
                  <a:pt x="11214655" y="107157"/>
                  <a:pt x="11214655" y="93451"/>
                  <a:pt x="11223375" y="79745"/>
                </a:cubicBezTo>
                <a:cubicBezTo>
                  <a:pt x="11230847" y="66039"/>
                  <a:pt x="11245795" y="51087"/>
                  <a:pt x="11273201" y="34889"/>
                </a:cubicBezTo>
                <a:cubicBezTo>
                  <a:pt x="11285657" y="27413"/>
                  <a:pt x="11301851" y="19936"/>
                  <a:pt x="11318043" y="11214"/>
                </a:cubicBezTo>
                <a:cubicBezTo>
                  <a:pt x="11326763" y="7476"/>
                  <a:pt x="11336729" y="3738"/>
                  <a:pt x="11346695" y="0"/>
                </a:cubicBezTo>
                <a:close/>
              </a:path>
            </a:pathLst>
          </a:custGeom>
          <a:solidFill>
            <a:srgbClr val="DFDF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13711788" y="4281489"/>
            <a:ext cx="8244436" cy="9437318"/>
          </a:xfrm>
          <a:custGeom>
            <a:rect b="b" l="l" r="r" t="t"/>
            <a:pathLst>
              <a:path extrusionOk="0" h="5199624" w="4542389">
                <a:moveTo>
                  <a:pt x="634944" y="4900464"/>
                </a:moveTo>
                <a:lnTo>
                  <a:pt x="638372" y="5076400"/>
                </a:lnTo>
                <a:cubicBezTo>
                  <a:pt x="559518" y="5115421"/>
                  <a:pt x="479979" y="5155126"/>
                  <a:pt x="400440" y="5194147"/>
                </a:cubicBezTo>
                <a:cubicBezTo>
                  <a:pt x="395640" y="5196201"/>
                  <a:pt x="392211" y="5197570"/>
                  <a:pt x="388097" y="5199624"/>
                </a:cubicBezTo>
                <a:lnTo>
                  <a:pt x="0" y="5199624"/>
                </a:lnTo>
                <a:cubicBezTo>
                  <a:pt x="56226" y="5173610"/>
                  <a:pt x="112452" y="5147596"/>
                  <a:pt x="167992" y="5121582"/>
                </a:cubicBezTo>
                <a:cubicBezTo>
                  <a:pt x="247532" y="5084615"/>
                  <a:pt x="325700" y="5047648"/>
                  <a:pt x="404554" y="5010681"/>
                </a:cubicBezTo>
                <a:cubicBezTo>
                  <a:pt x="481350" y="4973714"/>
                  <a:pt x="558147" y="4937431"/>
                  <a:pt x="634944" y="4900464"/>
                </a:cubicBezTo>
                <a:close/>
                <a:moveTo>
                  <a:pt x="2163147" y="4112998"/>
                </a:moveTo>
                <a:lnTo>
                  <a:pt x="2213305" y="4240630"/>
                </a:lnTo>
                <a:cubicBezTo>
                  <a:pt x="2156963" y="4272881"/>
                  <a:pt x="2099934" y="4305133"/>
                  <a:pt x="2042218" y="4337384"/>
                </a:cubicBezTo>
                <a:cubicBezTo>
                  <a:pt x="1983128" y="4370321"/>
                  <a:pt x="1924038" y="4403258"/>
                  <a:pt x="1863573" y="4436196"/>
                </a:cubicBezTo>
                <a:cubicBezTo>
                  <a:pt x="1803109" y="4469819"/>
                  <a:pt x="1741270" y="4503443"/>
                  <a:pt x="1678745" y="4537066"/>
                </a:cubicBezTo>
                <a:cubicBezTo>
                  <a:pt x="1616219" y="4571376"/>
                  <a:pt x="1552319" y="4604999"/>
                  <a:pt x="1487732" y="4639309"/>
                </a:cubicBezTo>
                <a:lnTo>
                  <a:pt x="1456813" y="4489719"/>
                </a:lnTo>
                <a:cubicBezTo>
                  <a:pt x="1520026" y="4456781"/>
                  <a:pt x="1581864" y="4424530"/>
                  <a:pt x="1643016" y="4392965"/>
                </a:cubicBezTo>
                <a:cubicBezTo>
                  <a:pt x="1704167" y="4360714"/>
                  <a:pt x="1763945" y="4329836"/>
                  <a:pt x="1823035" y="4297584"/>
                </a:cubicBezTo>
                <a:cubicBezTo>
                  <a:pt x="1881438" y="4266706"/>
                  <a:pt x="1939154" y="4235827"/>
                  <a:pt x="1996183" y="4204262"/>
                </a:cubicBezTo>
                <a:cubicBezTo>
                  <a:pt x="2052525" y="4174070"/>
                  <a:pt x="2108179" y="4143191"/>
                  <a:pt x="2163147" y="4112998"/>
                </a:cubicBezTo>
                <a:close/>
                <a:moveTo>
                  <a:pt x="3268994" y="3440623"/>
                </a:moveTo>
                <a:lnTo>
                  <a:pt x="3343019" y="3532056"/>
                </a:lnTo>
                <a:cubicBezTo>
                  <a:pt x="3304636" y="3558868"/>
                  <a:pt x="3264882" y="3587054"/>
                  <a:pt x="3224443" y="3613866"/>
                </a:cubicBezTo>
                <a:cubicBezTo>
                  <a:pt x="3183318" y="3642739"/>
                  <a:pt x="3141508" y="3670238"/>
                  <a:pt x="3099013" y="3698425"/>
                </a:cubicBezTo>
                <a:cubicBezTo>
                  <a:pt x="3056517" y="3727298"/>
                  <a:pt x="3011966" y="3756172"/>
                  <a:pt x="2967414" y="3785046"/>
                </a:cubicBezTo>
                <a:cubicBezTo>
                  <a:pt x="2922177" y="3813920"/>
                  <a:pt x="2876254" y="3843481"/>
                  <a:pt x="2829647" y="3873042"/>
                </a:cubicBezTo>
                <a:lnTo>
                  <a:pt x="2765218" y="3765109"/>
                </a:lnTo>
                <a:cubicBezTo>
                  <a:pt x="2811140" y="3736923"/>
                  <a:pt x="2856378" y="3708737"/>
                  <a:pt x="2900929" y="3681238"/>
                </a:cubicBezTo>
                <a:cubicBezTo>
                  <a:pt x="2944110" y="3653739"/>
                  <a:pt x="2987291" y="3626240"/>
                  <a:pt x="3029101" y="3599429"/>
                </a:cubicBezTo>
                <a:cubicBezTo>
                  <a:pt x="3071596" y="3572617"/>
                  <a:pt x="3112721" y="3545806"/>
                  <a:pt x="3152475" y="3518994"/>
                </a:cubicBezTo>
                <a:cubicBezTo>
                  <a:pt x="3192228" y="3492871"/>
                  <a:pt x="3231297" y="3466747"/>
                  <a:pt x="3268994" y="3440623"/>
                </a:cubicBezTo>
                <a:close/>
                <a:moveTo>
                  <a:pt x="4015835" y="2850023"/>
                </a:moveTo>
                <a:lnTo>
                  <a:pt x="4100194" y="2911740"/>
                </a:lnTo>
                <a:cubicBezTo>
                  <a:pt x="4076876" y="2935741"/>
                  <a:pt x="4051499" y="2959742"/>
                  <a:pt x="4026123" y="2984429"/>
                </a:cubicBezTo>
                <a:cubicBezTo>
                  <a:pt x="4000061" y="3009116"/>
                  <a:pt x="3973999" y="3033803"/>
                  <a:pt x="3945879" y="3058490"/>
                </a:cubicBezTo>
                <a:cubicBezTo>
                  <a:pt x="3917760" y="3083177"/>
                  <a:pt x="3888955" y="3109235"/>
                  <a:pt x="3859463" y="3134608"/>
                </a:cubicBezTo>
                <a:cubicBezTo>
                  <a:pt x="3829286" y="3159980"/>
                  <a:pt x="3798423" y="3186039"/>
                  <a:pt x="3766189" y="3212783"/>
                </a:cubicBezTo>
                <a:lnTo>
                  <a:pt x="3685945" y="3136665"/>
                </a:lnTo>
                <a:cubicBezTo>
                  <a:pt x="3717494" y="3111978"/>
                  <a:pt x="3748357" y="3087291"/>
                  <a:pt x="3777848" y="3062604"/>
                </a:cubicBezTo>
                <a:cubicBezTo>
                  <a:pt x="3807339" y="3037917"/>
                  <a:pt x="3835459" y="3013916"/>
                  <a:pt x="3863578" y="2989915"/>
                </a:cubicBezTo>
                <a:cubicBezTo>
                  <a:pt x="3891012" y="2965914"/>
                  <a:pt x="3917074" y="2942599"/>
                  <a:pt x="3943136" y="2919283"/>
                </a:cubicBezTo>
                <a:cubicBezTo>
                  <a:pt x="3968512" y="2895282"/>
                  <a:pt x="3992517" y="2873338"/>
                  <a:pt x="4015835" y="2850023"/>
                </a:cubicBezTo>
                <a:close/>
                <a:moveTo>
                  <a:pt x="4415170" y="2310911"/>
                </a:moveTo>
                <a:lnTo>
                  <a:pt x="4499982" y="2345801"/>
                </a:lnTo>
                <a:cubicBezTo>
                  <a:pt x="4491018" y="2367692"/>
                  <a:pt x="4482055" y="2389584"/>
                  <a:pt x="4471711" y="2412160"/>
                </a:cubicBezTo>
                <a:cubicBezTo>
                  <a:pt x="4461368" y="2434736"/>
                  <a:pt x="4450336" y="2457312"/>
                  <a:pt x="4437235" y="2479887"/>
                </a:cubicBezTo>
                <a:cubicBezTo>
                  <a:pt x="4424134" y="2503147"/>
                  <a:pt x="4411032" y="2526407"/>
                  <a:pt x="4395863" y="2549667"/>
                </a:cubicBezTo>
                <a:cubicBezTo>
                  <a:pt x="4380003" y="2573611"/>
                  <a:pt x="4364144" y="2598240"/>
                  <a:pt x="4346905" y="2622184"/>
                </a:cubicBezTo>
                <a:lnTo>
                  <a:pt x="4261403" y="2573611"/>
                </a:lnTo>
                <a:cubicBezTo>
                  <a:pt x="4278641" y="2550351"/>
                  <a:pt x="4295190" y="2527776"/>
                  <a:pt x="4310360" y="2505200"/>
                </a:cubicBezTo>
                <a:cubicBezTo>
                  <a:pt x="4324840" y="2482624"/>
                  <a:pt x="4339321" y="2460732"/>
                  <a:pt x="4352422" y="2438156"/>
                </a:cubicBezTo>
                <a:cubicBezTo>
                  <a:pt x="4364833" y="2416265"/>
                  <a:pt x="4376556" y="2395057"/>
                  <a:pt x="4386899" y="2373165"/>
                </a:cubicBezTo>
                <a:cubicBezTo>
                  <a:pt x="4397931" y="2351958"/>
                  <a:pt x="4406895" y="2331434"/>
                  <a:pt x="4415170" y="2310911"/>
                </a:cubicBezTo>
                <a:close/>
                <a:moveTo>
                  <a:pt x="4394665" y="1814202"/>
                </a:moveTo>
                <a:lnTo>
                  <a:pt x="4462372" y="1819720"/>
                </a:lnTo>
                <a:cubicBezTo>
                  <a:pt x="4473998" y="1839724"/>
                  <a:pt x="4484941" y="1860417"/>
                  <a:pt x="4493832" y="1881111"/>
                </a:cubicBezTo>
                <a:cubicBezTo>
                  <a:pt x="4503406" y="1901804"/>
                  <a:pt x="4511613" y="1922498"/>
                  <a:pt x="4517768" y="1943881"/>
                </a:cubicBezTo>
                <a:cubicBezTo>
                  <a:pt x="4524607" y="1965954"/>
                  <a:pt x="4530079" y="1987337"/>
                  <a:pt x="4534182" y="2009410"/>
                </a:cubicBezTo>
                <a:cubicBezTo>
                  <a:pt x="4538286" y="2032173"/>
                  <a:pt x="4541021" y="2054246"/>
                  <a:pt x="4542389" y="2077009"/>
                </a:cubicBezTo>
                <a:lnTo>
                  <a:pt x="4463740" y="2056315"/>
                </a:lnTo>
                <a:cubicBezTo>
                  <a:pt x="4463056" y="2034242"/>
                  <a:pt x="4461004" y="2013549"/>
                  <a:pt x="4457585" y="1992166"/>
                </a:cubicBezTo>
                <a:cubicBezTo>
                  <a:pt x="4454849" y="1971472"/>
                  <a:pt x="4450062" y="1950779"/>
                  <a:pt x="4443906" y="1930775"/>
                </a:cubicBezTo>
                <a:cubicBezTo>
                  <a:pt x="4438435" y="1910771"/>
                  <a:pt x="4430912" y="1890768"/>
                  <a:pt x="4423389" y="1871454"/>
                </a:cubicBezTo>
                <a:cubicBezTo>
                  <a:pt x="4414498" y="1852140"/>
                  <a:pt x="4405608" y="1833516"/>
                  <a:pt x="4394665" y="1814202"/>
                </a:cubicBezTo>
                <a:close/>
                <a:moveTo>
                  <a:pt x="3991362" y="1420471"/>
                </a:moveTo>
                <a:cubicBezTo>
                  <a:pt x="4017566" y="1434258"/>
                  <a:pt x="4043080" y="1448046"/>
                  <a:pt x="4067215" y="1461833"/>
                </a:cubicBezTo>
                <a:cubicBezTo>
                  <a:pt x="4091350" y="1476310"/>
                  <a:pt x="4114796" y="1490787"/>
                  <a:pt x="4137551" y="1505953"/>
                </a:cubicBezTo>
                <a:cubicBezTo>
                  <a:pt x="4160307" y="1520429"/>
                  <a:pt x="4182374" y="1534906"/>
                  <a:pt x="4203061" y="1550072"/>
                </a:cubicBezTo>
                <a:cubicBezTo>
                  <a:pt x="4224438" y="1565928"/>
                  <a:pt x="4245125" y="1581094"/>
                  <a:pt x="4263743" y="1596949"/>
                </a:cubicBezTo>
                <a:lnTo>
                  <a:pt x="4212715" y="1604532"/>
                </a:lnTo>
                <a:cubicBezTo>
                  <a:pt x="4194786" y="1590056"/>
                  <a:pt x="4176168" y="1574890"/>
                  <a:pt x="4156170" y="1560413"/>
                </a:cubicBezTo>
                <a:cubicBezTo>
                  <a:pt x="4136862" y="1545936"/>
                  <a:pt x="4116175" y="1532149"/>
                  <a:pt x="4094798" y="1517672"/>
                </a:cubicBezTo>
                <a:cubicBezTo>
                  <a:pt x="4073421" y="1503195"/>
                  <a:pt x="4050665" y="1489408"/>
                  <a:pt x="4027909" y="1475620"/>
                </a:cubicBezTo>
                <a:cubicBezTo>
                  <a:pt x="4004464" y="1462522"/>
                  <a:pt x="3980329" y="1448046"/>
                  <a:pt x="3955504" y="1434948"/>
                </a:cubicBezTo>
                <a:close/>
                <a:moveTo>
                  <a:pt x="3420217" y="1187259"/>
                </a:moveTo>
                <a:cubicBezTo>
                  <a:pt x="3422967" y="1188617"/>
                  <a:pt x="3425717" y="1189295"/>
                  <a:pt x="3429154" y="1189974"/>
                </a:cubicBezTo>
                <a:cubicBezTo>
                  <a:pt x="3431903" y="1191332"/>
                  <a:pt x="3434653" y="1192011"/>
                  <a:pt x="3437403" y="1192690"/>
                </a:cubicBezTo>
                <a:cubicBezTo>
                  <a:pt x="3440152" y="1194047"/>
                  <a:pt x="3442902" y="1194726"/>
                  <a:pt x="3446339" y="1195405"/>
                </a:cubicBezTo>
                <a:cubicBezTo>
                  <a:pt x="3449089" y="1196763"/>
                  <a:pt x="3451838" y="1197442"/>
                  <a:pt x="3454588" y="1198799"/>
                </a:cubicBezTo>
                <a:cubicBezTo>
                  <a:pt x="3476585" y="1205588"/>
                  <a:pt x="3497895" y="1213055"/>
                  <a:pt x="3519205" y="1220523"/>
                </a:cubicBezTo>
                <a:cubicBezTo>
                  <a:pt x="3540515" y="1227311"/>
                  <a:pt x="3561824" y="1234779"/>
                  <a:pt x="3582447" y="1242246"/>
                </a:cubicBezTo>
                <a:cubicBezTo>
                  <a:pt x="3603069" y="1249714"/>
                  <a:pt x="3623692" y="1257181"/>
                  <a:pt x="3643627" y="1264648"/>
                </a:cubicBezTo>
                <a:cubicBezTo>
                  <a:pt x="3663562" y="1272116"/>
                  <a:pt x="3684184" y="1280262"/>
                  <a:pt x="3703432" y="1287730"/>
                </a:cubicBezTo>
                <a:lnTo>
                  <a:pt x="3676622" y="1304701"/>
                </a:lnTo>
                <a:cubicBezTo>
                  <a:pt x="3658062" y="1297234"/>
                  <a:pt x="3638815" y="1289766"/>
                  <a:pt x="3618880" y="1282299"/>
                </a:cubicBezTo>
                <a:cubicBezTo>
                  <a:pt x="3598945" y="1274831"/>
                  <a:pt x="3579010" y="1267364"/>
                  <a:pt x="3559075" y="1260575"/>
                </a:cubicBezTo>
                <a:cubicBezTo>
                  <a:pt x="3537765" y="1252429"/>
                  <a:pt x="3517143" y="1244962"/>
                  <a:pt x="3496520" y="1238173"/>
                </a:cubicBezTo>
                <a:cubicBezTo>
                  <a:pt x="3475898" y="1230706"/>
                  <a:pt x="3454588" y="1223917"/>
                  <a:pt x="3433278" y="1216450"/>
                </a:cubicBezTo>
                <a:cubicBezTo>
                  <a:pt x="3429841" y="1215092"/>
                  <a:pt x="3427091" y="1214413"/>
                  <a:pt x="3424342" y="1213734"/>
                </a:cubicBezTo>
                <a:cubicBezTo>
                  <a:pt x="3421592" y="1213055"/>
                  <a:pt x="3418155" y="1211698"/>
                  <a:pt x="3415405" y="1211019"/>
                </a:cubicBezTo>
                <a:cubicBezTo>
                  <a:pt x="3412656" y="1209661"/>
                  <a:pt x="3409906" y="1208982"/>
                  <a:pt x="3407156" y="1207625"/>
                </a:cubicBezTo>
                <a:cubicBezTo>
                  <a:pt x="3403719" y="1206946"/>
                  <a:pt x="3400970" y="1205588"/>
                  <a:pt x="3398220" y="1204909"/>
                </a:cubicBezTo>
                <a:close/>
                <a:moveTo>
                  <a:pt x="2931924" y="1011593"/>
                </a:moveTo>
                <a:cubicBezTo>
                  <a:pt x="2949042" y="1018551"/>
                  <a:pt x="2966843" y="1024813"/>
                  <a:pt x="2984645" y="1031771"/>
                </a:cubicBezTo>
                <a:cubicBezTo>
                  <a:pt x="3003132" y="1039424"/>
                  <a:pt x="3021618" y="1045686"/>
                  <a:pt x="3040790" y="1053340"/>
                </a:cubicBezTo>
                <a:cubicBezTo>
                  <a:pt x="3059961" y="1060298"/>
                  <a:pt x="3079132" y="1067256"/>
                  <a:pt x="3099673" y="1074909"/>
                </a:cubicBezTo>
                <a:cubicBezTo>
                  <a:pt x="3119528" y="1081867"/>
                  <a:pt x="3140754" y="1089521"/>
                  <a:pt x="3161294" y="1097174"/>
                </a:cubicBezTo>
                <a:lnTo>
                  <a:pt x="3136646" y="1113873"/>
                </a:lnTo>
                <a:cubicBezTo>
                  <a:pt x="3115420" y="1105524"/>
                  <a:pt x="3094195" y="1097870"/>
                  <a:pt x="3074339" y="1090912"/>
                </a:cubicBezTo>
                <a:cubicBezTo>
                  <a:pt x="3053799" y="1083259"/>
                  <a:pt x="3033943" y="1074909"/>
                  <a:pt x="3014771" y="1067951"/>
                </a:cubicBezTo>
                <a:cubicBezTo>
                  <a:pt x="2995600" y="1060994"/>
                  <a:pt x="2976429" y="1054036"/>
                  <a:pt x="2957943" y="1047078"/>
                </a:cubicBezTo>
                <a:cubicBezTo>
                  <a:pt x="2940141" y="1039424"/>
                  <a:pt x="2922339" y="1032466"/>
                  <a:pt x="2904537" y="1026204"/>
                </a:cubicBezTo>
                <a:close/>
                <a:moveTo>
                  <a:pt x="2553709" y="854100"/>
                </a:moveTo>
                <a:cubicBezTo>
                  <a:pt x="2566710" y="860295"/>
                  <a:pt x="2579026" y="866490"/>
                  <a:pt x="2592710" y="871997"/>
                </a:cubicBezTo>
                <a:cubicBezTo>
                  <a:pt x="2606395" y="878880"/>
                  <a:pt x="2620764" y="885075"/>
                  <a:pt x="2635133" y="891270"/>
                </a:cubicBezTo>
                <a:cubicBezTo>
                  <a:pt x="2649501" y="898154"/>
                  <a:pt x="2664554" y="905037"/>
                  <a:pt x="2679608" y="911921"/>
                </a:cubicBezTo>
                <a:cubicBezTo>
                  <a:pt x="2695345" y="918804"/>
                  <a:pt x="2711082" y="924999"/>
                  <a:pt x="2728188" y="932571"/>
                </a:cubicBezTo>
                <a:lnTo>
                  <a:pt x="2698766" y="944273"/>
                </a:lnTo>
                <a:cubicBezTo>
                  <a:pt x="2681660" y="937389"/>
                  <a:pt x="2665923" y="930506"/>
                  <a:pt x="2650186" y="922934"/>
                </a:cubicBezTo>
                <a:cubicBezTo>
                  <a:pt x="2634448" y="916739"/>
                  <a:pt x="2619395" y="909167"/>
                  <a:pt x="2605027" y="902284"/>
                </a:cubicBezTo>
                <a:cubicBezTo>
                  <a:pt x="2589973" y="896089"/>
                  <a:pt x="2576289" y="889894"/>
                  <a:pt x="2561920" y="883010"/>
                </a:cubicBezTo>
                <a:cubicBezTo>
                  <a:pt x="2548920" y="876127"/>
                  <a:pt x="2535235" y="869932"/>
                  <a:pt x="2522919" y="863737"/>
                </a:cubicBezTo>
                <a:close/>
                <a:moveTo>
                  <a:pt x="2296051" y="702664"/>
                </a:moveTo>
                <a:cubicBezTo>
                  <a:pt x="2303594" y="708116"/>
                  <a:pt x="2311137" y="714249"/>
                  <a:pt x="2319366" y="719701"/>
                </a:cubicBezTo>
                <a:cubicBezTo>
                  <a:pt x="2327595" y="725834"/>
                  <a:pt x="2335824" y="731285"/>
                  <a:pt x="2345424" y="738100"/>
                </a:cubicBezTo>
                <a:cubicBezTo>
                  <a:pt x="2354339" y="744233"/>
                  <a:pt x="2363939" y="750367"/>
                  <a:pt x="2374225" y="756500"/>
                </a:cubicBezTo>
                <a:cubicBezTo>
                  <a:pt x="2385197" y="762633"/>
                  <a:pt x="2395484" y="769448"/>
                  <a:pt x="2407141" y="776262"/>
                </a:cubicBezTo>
                <a:lnTo>
                  <a:pt x="2374225" y="783758"/>
                </a:lnTo>
                <a:cubicBezTo>
                  <a:pt x="2363254" y="776944"/>
                  <a:pt x="2352282" y="770129"/>
                  <a:pt x="2341995" y="763314"/>
                </a:cubicBezTo>
                <a:cubicBezTo>
                  <a:pt x="2331024" y="757181"/>
                  <a:pt x="2320737" y="750367"/>
                  <a:pt x="2311823" y="744233"/>
                </a:cubicBezTo>
                <a:cubicBezTo>
                  <a:pt x="2302908" y="738100"/>
                  <a:pt x="2293993" y="731967"/>
                  <a:pt x="2285764" y="725834"/>
                </a:cubicBezTo>
                <a:cubicBezTo>
                  <a:pt x="2277535" y="719701"/>
                  <a:pt x="2269992" y="714249"/>
                  <a:pt x="2262449" y="708116"/>
                </a:cubicBezTo>
                <a:close/>
                <a:moveTo>
                  <a:pt x="2203777" y="563342"/>
                </a:moveTo>
                <a:cubicBezTo>
                  <a:pt x="2203777" y="568880"/>
                  <a:pt x="2204482" y="574418"/>
                  <a:pt x="2205186" y="579264"/>
                </a:cubicBezTo>
                <a:cubicBezTo>
                  <a:pt x="2205890" y="584802"/>
                  <a:pt x="2208004" y="590341"/>
                  <a:pt x="2209412" y="596571"/>
                </a:cubicBezTo>
                <a:cubicBezTo>
                  <a:pt x="2211525" y="602109"/>
                  <a:pt x="2214343" y="607648"/>
                  <a:pt x="2217160" y="613878"/>
                </a:cubicBezTo>
                <a:cubicBezTo>
                  <a:pt x="2220682" y="620109"/>
                  <a:pt x="2224204" y="626339"/>
                  <a:pt x="2228430" y="632569"/>
                </a:cubicBezTo>
                <a:lnTo>
                  <a:pt x="2193212" y="635339"/>
                </a:lnTo>
                <a:cubicBezTo>
                  <a:pt x="2188986" y="629108"/>
                  <a:pt x="2185464" y="622878"/>
                  <a:pt x="2181943" y="616647"/>
                </a:cubicBezTo>
                <a:cubicBezTo>
                  <a:pt x="2179125" y="610417"/>
                  <a:pt x="2176308" y="604186"/>
                  <a:pt x="2174195" y="597956"/>
                </a:cubicBezTo>
                <a:cubicBezTo>
                  <a:pt x="2172082" y="591725"/>
                  <a:pt x="2170673" y="586187"/>
                  <a:pt x="2169969" y="580649"/>
                </a:cubicBezTo>
                <a:cubicBezTo>
                  <a:pt x="2168560" y="575111"/>
                  <a:pt x="2168560" y="569572"/>
                  <a:pt x="2168560" y="564034"/>
                </a:cubicBezTo>
                <a:close/>
                <a:moveTo>
                  <a:pt x="2270964" y="442193"/>
                </a:moveTo>
                <a:lnTo>
                  <a:pt x="2298099" y="447123"/>
                </a:lnTo>
                <a:cubicBezTo>
                  <a:pt x="2291141" y="451349"/>
                  <a:pt x="2284184" y="455576"/>
                  <a:pt x="2277226" y="459802"/>
                </a:cubicBezTo>
                <a:cubicBezTo>
                  <a:pt x="2270964" y="464028"/>
                  <a:pt x="2264702" y="468254"/>
                  <a:pt x="2258440" y="473184"/>
                </a:cubicBezTo>
                <a:cubicBezTo>
                  <a:pt x="2252177" y="477410"/>
                  <a:pt x="2246611" y="482341"/>
                  <a:pt x="2241741" y="486567"/>
                </a:cubicBezTo>
                <a:cubicBezTo>
                  <a:pt x="2236174" y="492202"/>
                  <a:pt x="2231304" y="496428"/>
                  <a:pt x="2227129" y="502063"/>
                </a:cubicBezTo>
                <a:lnTo>
                  <a:pt x="2195819" y="499245"/>
                </a:lnTo>
                <a:cubicBezTo>
                  <a:pt x="2199994" y="494315"/>
                  <a:pt x="2205560" y="488680"/>
                  <a:pt x="2210430" y="483749"/>
                </a:cubicBezTo>
                <a:cubicBezTo>
                  <a:pt x="2215997" y="478819"/>
                  <a:pt x="2222259" y="473889"/>
                  <a:pt x="2228521" y="468958"/>
                </a:cubicBezTo>
                <a:cubicBezTo>
                  <a:pt x="2234783" y="464028"/>
                  <a:pt x="2241741" y="459802"/>
                  <a:pt x="2248699" y="455576"/>
                </a:cubicBezTo>
                <a:cubicBezTo>
                  <a:pt x="2255656" y="450645"/>
                  <a:pt x="2263310" y="446419"/>
                  <a:pt x="2270964" y="442193"/>
                </a:cubicBezTo>
                <a:close/>
                <a:moveTo>
                  <a:pt x="2495440" y="360421"/>
                </a:moveTo>
                <a:lnTo>
                  <a:pt x="2516170" y="366478"/>
                </a:lnTo>
                <a:cubicBezTo>
                  <a:pt x="2506496" y="369170"/>
                  <a:pt x="2496131" y="371863"/>
                  <a:pt x="2485765" y="374555"/>
                </a:cubicBezTo>
                <a:cubicBezTo>
                  <a:pt x="2475400" y="377247"/>
                  <a:pt x="2466417" y="380612"/>
                  <a:pt x="2456052" y="383304"/>
                </a:cubicBezTo>
                <a:cubicBezTo>
                  <a:pt x="2446378" y="386670"/>
                  <a:pt x="2436703" y="389362"/>
                  <a:pt x="2427029" y="392727"/>
                </a:cubicBezTo>
                <a:cubicBezTo>
                  <a:pt x="2416664" y="396092"/>
                  <a:pt x="2407681" y="398785"/>
                  <a:pt x="2398698" y="402150"/>
                </a:cubicBezTo>
                <a:lnTo>
                  <a:pt x="2374512" y="396765"/>
                </a:lnTo>
                <a:cubicBezTo>
                  <a:pt x="2384186" y="393400"/>
                  <a:pt x="2393860" y="390035"/>
                  <a:pt x="2404226" y="387343"/>
                </a:cubicBezTo>
                <a:cubicBezTo>
                  <a:pt x="2413900" y="383978"/>
                  <a:pt x="2423574" y="380612"/>
                  <a:pt x="2433939" y="377247"/>
                </a:cubicBezTo>
                <a:cubicBezTo>
                  <a:pt x="2444304" y="374555"/>
                  <a:pt x="2453979" y="371863"/>
                  <a:pt x="2464344" y="369170"/>
                </a:cubicBezTo>
                <a:cubicBezTo>
                  <a:pt x="2474709" y="365805"/>
                  <a:pt x="2485074" y="363113"/>
                  <a:pt x="2495440" y="360421"/>
                </a:cubicBezTo>
                <a:close/>
                <a:moveTo>
                  <a:pt x="2748358" y="302874"/>
                </a:moveTo>
                <a:lnTo>
                  <a:pt x="2767559" y="308871"/>
                </a:lnTo>
                <a:cubicBezTo>
                  <a:pt x="2764816" y="309537"/>
                  <a:pt x="2760702" y="310870"/>
                  <a:pt x="2757273" y="311536"/>
                </a:cubicBezTo>
                <a:cubicBezTo>
                  <a:pt x="2753844" y="312203"/>
                  <a:pt x="2749730" y="312869"/>
                  <a:pt x="2746301" y="313535"/>
                </a:cubicBezTo>
                <a:cubicBezTo>
                  <a:pt x="2742187" y="314868"/>
                  <a:pt x="2738072" y="315534"/>
                  <a:pt x="2733958" y="316867"/>
                </a:cubicBezTo>
                <a:cubicBezTo>
                  <a:pt x="2730529" y="317533"/>
                  <a:pt x="2725729" y="318200"/>
                  <a:pt x="2721614" y="318866"/>
                </a:cubicBezTo>
                <a:cubicBezTo>
                  <a:pt x="2715443" y="320199"/>
                  <a:pt x="2708585" y="321531"/>
                  <a:pt x="2701728" y="322864"/>
                </a:cubicBezTo>
                <a:cubicBezTo>
                  <a:pt x="2695556" y="324197"/>
                  <a:pt x="2688699" y="325529"/>
                  <a:pt x="2682527" y="326862"/>
                </a:cubicBezTo>
                <a:cubicBezTo>
                  <a:pt x="2675669" y="328195"/>
                  <a:pt x="2668812" y="329527"/>
                  <a:pt x="2661954" y="331526"/>
                </a:cubicBezTo>
                <a:cubicBezTo>
                  <a:pt x="2655783" y="332859"/>
                  <a:pt x="2648925" y="334192"/>
                  <a:pt x="2641382" y="335525"/>
                </a:cubicBezTo>
                <a:lnTo>
                  <a:pt x="2622867" y="329527"/>
                </a:lnTo>
                <a:cubicBezTo>
                  <a:pt x="2629724" y="328195"/>
                  <a:pt x="2636582" y="326862"/>
                  <a:pt x="2643439" y="325529"/>
                </a:cubicBezTo>
                <a:cubicBezTo>
                  <a:pt x="2650297" y="323530"/>
                  <a:pt x="2657154" y="322198"/>
                  <a:pt x="2663326" y="320865"/>
                </a:cubicBezTo>
                <a:cubicBezTo>
                  <a:pt x="2670183" y="319532"/>
                  <a:pt x="2677041" y="318200"/>
                  <a:pt x="2683898" y="316867"/>
                </a:cubicBezTo>
                <a:cubicBezTo>
                  <a:pt x="2690070" y="315534"/>
                  <a:pt x="2696927" y="314202"/>
                  <a:pt x="2703785" y="312869"/>
                </a:cubicBezTo>
                <a:cubicBezTo>
                  <a:pt x="2707899" y="312203"/>
                  <a:pt x="2712014" y="311536"/>
                  <a:pt x="2715443" y="310870"/>
                </a:cubicBezTo>
                <a:cubicBezTo>
                  <a:pt x="2719557" y="309537"/>
                  <a:pt x="2722986" y="308871"/>
                  <a:pt x="2727100" y="308205"/>
                </a:cubicBezTo>
                <a:cubicBezTo>
                  <a:pt x="2730529" y="307538"/>
                  <a:pt x="2733958" y="306206"/>
                  <a:pt x="2737386" y="305539"/>
                </a:cubicBezTo>
                <a:cubicBezTo>
                  <a:pt x="2740815" y="304873"/>
                  <a:pt x="2744930" y="304207"/>
                  <a:pt x="2748358" y="302874"/>
                </a:cubicBezTo>
                <a:close/>
                <a:moveTo>
                  <a:pt x="2887318" y="236240"/>
                </a:moveTo>
                <a:lnTo>
                  <a:pt x="2912932" y="237575"/>
                </a:lnTo>
                <a:cubicBezTo>
                  <a:pt x="2911547" y="240911"/>
                  <a:pt x="2909470" y="243581"/>
                  <a:pt x="2906701" y="246918"/>
                </a:cubicBezTo>
                <a:cubicBezTo>
                  <a:pt x="2904624" y="249587"/>
                  <a:pt x="2901163" y="252924"/>
                  <a:pt x="2897009" y="256261"/>
                </a:cubicBezTo>
                <a:cubicBezTo>
                  <a:pt x="2893548" y="258930"/>
                  <a:pt x="2888702" y="262267"/>
                  <a:pt x="2883856" y="265604"/>
                </a:cubicBezTo>
                <a:cubicBezTo>
                  <a:pt x="2878318" y="268940"/>
                  <a:pt x="2872087" y="271610"/>
                  <a:pt x="2865165" y="274947"/>
                </a:cubicBezTo>
                <a:lnTo>
                  <a:pt x="2840935" y="270942"/>
                </a:lnTo>
                <a:cubicBezTo>
                  <a:pt x="2847858" y="268273"/>
                  <a:pt x="2852704" y="265604"/>
                  <a:pt x="2858242" y="262267"/>
                </a:cubicBezTo>
                <a:cubicBezTo>
                  <a:pt x="2863088" y="258930"/>
                  <a:pt x="2867241" y="256261"/>
                  <a:pt x="2871395" y="253591"/>
                </a:cubicBezTo>
                <a:cubicBezTo>
                  <a:pt x="2874857" y="250922"/>
                  <a:pt x="2878318" y="247585"/>
                  <a:pt x="2880395" y="244248"/>
                </a:cubicBezTo>
                <a:cubicBezTo>
                  <a:pt x="2883164" y="241579"/>
                  <a:pt x="2885241" y="238909"/>
                  <a:pt x="2887318" y="236240"/>
                </a:cubicBezTo>
                <a:close/>
                <a:moveTo>
                  <a:pt x="2864054" y="160523"/>
                </a:moveTo>
                <a:cubicBezTo>
                  <a:pt x="2868134" y="163827"/>
                  <a:pt x="2872893" y="166470"/>
                  <a:pt x="2876973" y="169114"/>
                </a:cubicBezTo>
                <a:cubicBezTo>
                  <a:pt x="2881052" y="172418"/>
                  <a:pt x="2885132" y="175061"/>
                  <a:pt x="2888531" y="177704"/>
                </a:cubicBezTo>
                <a:cubicBezTo>
                  <a:pt x="2892611" y="181008"/>
                  <a:pt x="2896010" y="183652"/>
                  <a:pt x="2898730" y="186956"/>
                </a:cubicBezTo>
                <a:cubicBezTo>
                  <a:pt x="2901450" y="189599"/>
                  <a:pt x="2904849" y="192903"/>
                  <a:pt x="2906889" y="195546"/>
                </a:cubicBezTo>
                <a:lnTo>
                  <a:pt x="2881732" y="196207"/>
                </a:lnTo>
                <a:cubicBezTo>
                  <a:pt x="2880372" y="193564"/>
                  <a:pt x="2877653" y="190260"/>
                  <a:pt x="2874253" y="186956"/>
                </a:cubicBezTo>
                <a:cubicBezTo>
                  <a:pt x="2871533" y="184312"/>
                  <a:pt x="2868134" y="181669"/>
                  <a:pt x="2865414" y="179026"/>
                </a:cubicBezTo>
                <a:cubicBezTo>
                  <a:pt x="2862014" y="176383"/>
                  <a:pt x="2857935" y="173739"/>
                  <a:pt x="2853855" y="170435"/>
                </a:cubicBezTo>
                <a:cubicBezTo>
                  <a:pt x="2849776" y="167792"/>
                  <a:pt x="2845696" y="165149"/>
                  <a:pt x="2840937" y="162505"/>
                </a:cubicBezTo>
                <a:close/>
                <a:moveTo>
                  <a:pt x="2726659" y="99951"/>
                </a:moveTo>
                <a:cubicBezTo>
                  <a:pt x="2732761" y="102585"/>
                  <a:pt x="2738864" y="104560"/>
                  <a:pt x="2744967" y="106535"/>
                </a:cubicBezTo>
                <a:cubicBezTo>
                  <a:pt x="2750391" y="108510"/>
                  <a:pt x="2757172" y="111144"/>
                  <a:pt x="2762596" y="113119"/>
                </a:cubicBezTo>
                <a:cubicBezTo>
                  <a:pt x="2768699" y="115753"/>
                  <a:pt x="2774802" y="118386"/>
                  <a:pt x="2780904" y="120362"/>
                </a:cubicBezTo>
                <a:cubicBezTo>
                  <a:pt x="2786329" y="122995"/>
                  <a:pt x="2792431" y="125629"/>
                  <a:pt x="2797856" y="127604"/>
                </a:cubicBezTo>
                <a:lnTo>
                  <a:pt x="2777514" y="129579"/>
                </a:lnTo>
                <a:cubicBezTo>
                  <a:pt x="2772089" y="126946"/>
                  <a:pt x="2765987" y="124971"/>
                  <a:pt x="2760562" y="122337"/>
                </a:cubicBezTo>
                <a:cubicBezTo>
                  <a:pt x="2754460" y="119703"/>
                  <a:pt x="2749035" y="117728"/>
                  <a:pt x="2742932" y="115753"/>
                </a:cubicBezTo>
                <a:cubicBezTo>
                  <a:pt x="2736830" y="113119"/>
                  <a:pt x="2731405" y="111144"/>
                  <a:pt x="2725303" y="108510"/>
                </a:cubicBezTo>
                <a:cubicBezTo>
                  <a:pt x="2719200" y="106535"/>
                  <a:pt x="2713776" y="104560"/>
                  <a:pt x="2707673" y="102585"/>
                </a:cubicBezTo>
                <a:close/>
                <a:moveTo>
                  <a:pt x="2598639" y="48462"/>
                </a:moveTo>
                <a:lnTo>
                  <a:pt x="2620446" y="48462"/>
                </a:lnTo>
                <a:cubicBezTo>
                  <a:pt x="2620446" y="49183"/>
                  <a:pt x="2620446" y="49183"/>
                  <a:pt x="2620446" y="49904"/>
                </a:cubicBezTo>
                <a:cubicBezTo>
                  <a:pt x="2620446" y="50625"/>
                  <a:pt x="2620446" y="51346"/>
                  <a:pt x="2620446" y="51346"/>
                </a:cubicBezTo>
                <a:cubicBezTo>
                  <a:pt x="2620446" y="52067"/>
                  <a:pt x="2620446" y="52789"/>
                  <a:pt x="2620446" y="52789"/>
                </a:cubicBezTo>
                <a:cubicBezTo>
                  <a:pt x="2620446" y="53510"/>
                  <a:pt x="2620446" y="53510"/>
                  <a:pt x="2620446" y="54952"/>
                </a:cubicBezTo>
                <a:cubicBezTo>
                  <a:pt x="2621127" y="56394"/>
                  <a:pt x="2622490" y="57836"/>
                  <a:pt x="2623853" y="59279"/>
                </a:cubicBezTo>
                <a:cubicBezTo>
                  <a:pt x="2625216" y="61442"/>
                  <a:pt x="2627260" y="62884"/>
                  <a:pt x="2629305" y="64326"/>
                </a:cubicBezTo>
                <a:cubicBezTo>
                  <a:pt x="2631349" y="66490"/>
                  <a:pt x="2634757" y="67932"/>
                  <a:pt x="2637482" y="69374"/>
                </a:cubicBezTo>
                <a:cubicBezTo>
                  <a:pt x="2640890" y="70817"/>
                  <a:pt x="2644297" y="72259"/>
                  <a:pt x="2648386" y="74422"/>
                </a:cubicBezTo>
                <a:cubicBezTo>
                  <a:pt x="2648386" y="74422"/>
                  <a:pt x="2649067" y="74422"/>
                  <a:pt x="2649749" y="74422"/>
                </a:cubicBezTo>
                <a:cubicBezTo>
                  <a:pt x="2649749" y="74422"/>
                  <a:pt x="2649749" y="74422"/>
                  <a:pt x="2650430" y="75143"/>
                </a:cubicBezTo>
                <a:cubicBezTo>
                  <a:pt x="2650430" y="75143"/>
                  <a:pt x="2651112" y="75143"/>
                  <a:pt x="2651793" y="75143"/>
                </a:cubicBezTo>
                <a:lnTo>
                  <a:pt x="2652475" y="75143"/>
                </a:lnTo>
                <a:lnTo>
                  <a:pt x="2634075" y="78028"/>
                </a:lnTo>
                <a:lnTo>
                  <a:pt x="2632712" y="78028"/>
                </a:lnTo>
                <a:lnTo>
                  <a:pt x="2632031" y="77307"/>
                </a:lnTo>
                <a:cubicBezTo>
                  <a:pt x="2631349" y="77307"/>
                  <a:pt x="2631349" y="76586"/>
                  <a:pt x="2630668" y="76586"/>
                </a:cubicBezTo>
                <a:cubicBezTo>
                  <a:pt x="2629986" y="76586"/>
                  <a:pt x="2629986" y="76586"/>
                  <a:pt x="2629986" y="76586"/>
                </a:cubicBezTo>
                <a:cubicBezTo>
                  <a:pt x="2625216" y="74422"/>
                  <a:pt x="2621127" y="72980"/>
                  <a:pt x="2617038" y="70817"/>
                </a:cubicBezTo>
                <a:cubicBezTo>
                  <a:pt x="2614313" y="69374"/>
                  <a:pt x="2610905" y="67211"/>
                  <a:pt x="2608861" y="65769"/>
                </a:cubicBezTo>
                <a:cubicBezTo>
                  <a:pt x="2606135" y="63605"/>
                  <a:pt x="2604091" y="62163"/>
                  <a:pt x="2602046" y="60000"/>
                </a:cubicBezTo>
                <a:cubicBezTo>
                  <a:pt x="2601365" y="58558"/>
                  <a:pt x="2600002" y="56394"/>
                  <a:pt x="2599320" y="54952"/>
                </a:cubicBezTo>
                <a:cubicBezTo>
                  <a:pt x="2599320" y="53510"/>
                  <a:pt x="2599320" y="53510"/>
                  <a:pt x="2599320" y="52789"/>
                </a:cubicBezTo>
                <a:cubicBezTo>
                  <a:pt x="2598639" y="52789"/>
                  <a:pt x="2598639" y="52067"/>
                  <a:pt x="2598639" y="51346"/>
                </a:cubicBezTo>
                <a:cubicBezTo>
                  <a:pt x="2598639" y="50625"/>
                  <a:pt x="2598639" y="49904"/>
                  <a:pt x="2598639" y="49904"/>
                </a:cubicBezTo>
                <a:cubicBezTo>
                  <a:pt x="2598639" y="49183"/>
                  <a:pt x="2598639" y="48462"/>
                  <a:pt x="2598639" y="48462"/>
                </a:cubicBezTo>
                <a:close/>
                <a:moveTo>
                  <a:pt x="2676246" y="0"/>
                </a:moveTo>
                <a:lnTo>
                  <a:pt x="2694868" y="2019"/>
                </a:lnTo>
                <a:cubicBezTo>
                  <a:pt x="2690040" y="4038"/>
                  <a:pt x="2685212" y="6057"/>
                  <a:pt x="2681074" y="7403"/>
                </a:cubicBezTo>
                <a:cubicBezTo>
                  <a:pt x="2676246" y="9423"/>
                  <a:pt x="2672108" y="10769"/>
                  <a:pt x="2667969" y="12788"/>
                </a:cubicBezTo>
                <a:cubicBezTo>
                  <a:pt x="2663831" y="14134"/>
                  <a:pt x="2660383" y="16826"/>
                  <a:pt x="2656244" y="18172"/>
                </a:cubicBezTo>
                <a:cubicBezTo>
                  <a:pt x="2652796" y="19518"/>
                  <a:pt x="2649347" y="22211"/>
                  <a:pt x="2645899" y="23557"/>
                </a:cubicBezTo>
                <a:lnTo>
                  <a:pt x="2625897" y="22211"/>
                </a:lnTo>
                <a:cubicBezTo>
                  <a:pt x="2629346" y="19518"/>
                  <a:pt x="2632794" y="18172"/>
                  <a:pt x="2636932" y="16153"/>
                </a:cubicBezTo>
                <a:cubicBezTo>
                  <a:pt x="2640381" y="14134"/>
                  <a:pt x="2644519" y="12788"/>
                  <a:pt x="2649347" y="10769"/>
                </a:cubicBezTo>
                <a:cubicBezTo>
                  <a:pt x="2653486" y="9423"/>
                  <a:pt x="2657624" y="6730"/>
                  <a:pt x="2662452" y="5384"/>
                </a:cubicBezTo>
                <a:cubicBezTo>
                  <a:pt x="2666590" y="4038"/>
                  <a:pt x="2671418" y="2019"/>
                  <a:pt x="26762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17606702" y="6898288"/>
            <a:ext cx="926073" cy="918327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21223100" y="5120888"/>
            <a:ext cx="573750" cy="543048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0265666" y="623416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10686577" y="665965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11097250" y="6958724"/>
            <a:ext cx="1191699" cy="1557968"/>
          </a:xfrm>
          <a:custGeom>
            <a:rect b="b" l="l" r="r" t="t"/>
            <a:pathLst>
              <a:path extrusionOk="0" h="291073" w="242585">
                <a:moveTo>
                  <a:pt x="110969" y="152341"/>
                </a:moveTo>
                <a:lnTo>
                  <a:pt x="110969" y="172637"/>
                </a:lnTo>
                <a:lnTo>
                  <a:pt x="131265" y="172637"/>
                </a:lnTo>
                <a:lnTo>
                  <a:pt x="131265" y="152341"/>
                </a:lnTo>
                <a:lnTo>
                  <a:pt x="110969" y="152341"/>
                </a:lnTo>
                <a:close/>
                <a:moveTo>
                  <a:pt x="106696" y="143795"/>
                </a:moveTo>
                <a:lnTo>
                  <a:pt x="135894" y="143795"/>
                </a:lnTo>
                <a:cubicBezTo>
                  <a:pt x="138387" y="143795"/>
                  <a:pt x="140167" y="145575"/>
                  <a:pt x="140167" y="148068"/>
                </a:cubicBezTo>
                <a:lnTo>
                  <a:pt x="140167" y="176910"/>
                </a:lnTo>
                <a:cubicBezTo>
                  <a:pt x="140167" y="179403"/>
                  <a:pt x="138387" y="181539"/>
                  <a:pt x="135894" y="181539"/>
                </a:cubicBezTo>
                <a:lnTo>
                  <a:pt x="106696" y="181539"/>
                </a:lnTo>
                <a:cubicBezTo>
                  <a:pt x="104203" y="181539"/>
                  <a:pt x="102423" y="179403"/>
                  <a:pt x="102423" y="176910"/>
                </a:cubicBezTo>
                <a:lnTo>
                  <a:pt x="102423" y="148068"/>
                </a:lnTo>
                <a:cubicBezTo>
                  <a:pt x="102423" y="145575"/>
                  <a:pt x="104203" y="143795"/>
                  <a:pt x="106696" y="143795"/>
                </a:cubicBezTo>
                <a:close/>
                <a:moveTo>
                  <a:pt x="85672" y="126498"/>
                </a:moveTo>
                <a:lnTo>
                  <a:pt x="85672" y="194083"/>
                </a:lnTo>
                <a:cubicBezTo>
                  <a:pt x="96435" y="199835"/>
                  <a:pt x="108992" y="203071"/>
                  <a:pt x="122267" y="203071"/>
                </a:cubicBezTo>
                <a:cubicBezTo>
                  <a:pt x="135542" y="203071"/>
                  <a:pt x="147740" y="199835"/>
                  <a:pt x="158862" y="194083"/>
                </a:cubicBezTo>
                <a:lnTo>
                  <a:pt x="158862" y="126498"/>
                </a:lnTo>
                <a:lnTo>
                  <a:pt x="85672" y="126498"/>
                </a:lnTo>
                <a:close/>
                <a:moveTo>
                  <a:pt x="122267" y="69698"/>
                </a:moveTo>
                <a:lnTo>
                  <a:pt x="74191" y="117511"/>
                </a:lnTo>
                <a:lnTo>
                  <a:pt x="169984" y="117511"/>
                </a:lnTo>
                <a:lnTo>
                  <a:pt x="122267" y="69698"/>
                </a:lnTo>
                <a:close/>
                <a:moveTo>
                  <a:pt x="122267" y="41658"/>
                </a:moveTo>
                <a:cubicBezTo>
                  <a:pt x="77779" y="41658"/>
                  <a:pt x="41542" y="77607"/>
                  <a:pt x="41542" y="122184"/>
                </a:cubicBezTo>
                <a:cubicBezTo>
                  <a:pt x="41542" y="149865"/>
                  <a:pt x="55535" y="174311"/>
                  <a:pt x="76703" y="188691"/>
                </a:cubicBezTo>
                <a:lnTo>
                  <a:pt x="76703" y="126498"/>
                </a:lnTo>
                <a:lnTo>
                  <a:pt x="63428" y="126498"/>
                </a:lnTo>
                <a:cubicBezTo>
                  <a:pt x="61993" y="126498"/>
                  <a:pt x="60199" y="125420"/>
                  <a:pt x="59481" y="123622"/>
                </a:cubicBezTo>
                <a:cubicBezTo>
                  <a:pt x="58764" y="122544"/>
                  <a:pt x="59481" y="120387"/>
                  <a:pt x="60199" y="119308"/>
                </a:cubicBezTo>
                <a:lnTo>
                  <a:pt x="119038" y="60351"/>
                </a:lnTo>
                <a:cubicBezTo>
                  <a:pt x="120832" y="58913"/>
                  <a:pt x="123702" y="58913"/>
                  <a:pt x="125137" y="60351"/>
                </a:cubicBezTo>
                <a:lnTo>
                  <a:pt x="183977" y="119308"/>
                </a:lnTo>
                <a:cubicBezTo>
                  <a:pt x="185053" y="120387"/>
                  <a:pt x="185412" y="122544"/>
                  <a:pt x="184694" y="123622"/>
                </a:cubicBezTo>
                <a:cubicBezTo>
                  <a:pt x="184335" y="125420"/>
                  <a:pt x="182542" y="126498"/>
                  <a:pt x="180748" y="126498"/>
                </a:cubicBezTo>
                <a:lnTo>
                  <a:pt x="167473" y="126498"/>
                </a:lnTo>
                <a:lnTo>
                  <a:pt x="167473" y="188691"/>
                </a:lnTo>
                <a:cubicBezTo>
                  <a:pt x="188999" y="174311"/>
                  <a:pt x="202633" y="149865"/>
                  <a:pt x="202633" y="122184"/>
                </a:cubicBezTo>
                <a:cubicBezTo>
                  <a:pt x="202633" y="77607"/>
                  <a:pt x="166397" y="41658"/>
                  <a:pt x="122267" y="41658"/>
                </a:cubicBezTo>
                <a:close/>
                <a:moveTo>
                  <a:pt x="122267" y="32670"/>
                </a:moveTo>
                <a:cubicBezTo>
                  <a:pt x="171419" y="32670"/>
                  <a:pt x="211602" y="72574"/>
                  <a:pt x="211602" y="122184"/>
                </a:cubicBezTo>
                <a:cubicBezTo>
                  <a:pt x="211602" y="171435"/>
                  <a:pt x="171419" y="211699"/>
                  <a:pt x="122267" y="211699"/>
                </a:cubicBezTo>
                <a:cubicBezTo>
                  <a:pt x="72756" y="211699"/>
                  <a:pt x="32573" y="171435"/>
                  <a:pt x="32573" y="122184"/>
                </a:cubicBezTo>
                <a:cubicBezTo>
                  <a:pt x="32573" y="72574"/>
                  <a:pt x="72756" y="32670"/>
                  <a:pt x="122267" y="32670"/>
                </a:cubicBezTo>
                <a:close/>
                <a:moveTo>
                  <a:pt x="121293" y="8722"/>
                </a:moveTo>
                <a:cubicBezTo>
                  <a:pt x="92500" y="8722"/>
                  <a:pt x="63706" y="19872"/>
                  <a:pt x="41751" y="41813"/>
                </a:cubicBezTo>
                <a:cubicBezTo>
                  <a:pt x="-2159" y="85694"/>
                  <a:pt x="-2159" y="156912"/>
                  <a:pt x="41751" y="200793"/>
                </a:cubicBezTo>
                <a:lnTo>
                  <a:pt x="121293" y="280283"/>
                </a:lnTo>
                <a:lnTo>
                  <a:pt x="200835" y="200793"/>
                </a:lnTo>
                <a:cubicBezTo>
                  <a:pt x="244745" y="156912"/>
                  <a:pt x="244745" y="85694"/>
                  <a:pt x="200835" y="41813"/>
                </a:cubicBezTo>
                <a:cubicBezTo>
                  <a:pt x="178880" y="19872"/>
                  <a:pt x="150087" y="8722"/>
                  <a:pt x="121293" y="8722"/>
                </a:cubicBezTo>
                <a:close/>
                <a:moveTo>
                  <a:pt x="121293" y="0"/>
                </a:moveTo>
                <a:cubicBezTo>
                  <a:pt x="152336" y="0"/>
                  <a:pt x="183379" y="11779"/>
                  <a:pt x="206954" y="35339"/>
                </a:cubicBezTo>
                <a:cubicBezTo>
                  <a:pt x="254463" y="82817"/>
                  <a:pt x="254463" y="159789"/>
                  <a:pt x="206954" y="206908"/>
                </a:cubicBezTo>
                <a:lnTo>
                  <a:pt x="124173" y="289635"/>
                </a:lnTo>
                <a:cubicBezTo>
                  <a:pt x="123453" y="290714"/>
                  <a:pt x="122373" y="291073"/>
                  <a:pt x="121293" y="291073"/>
                </a:cubicBezTo>
                <a:cubicBezTo>
                  <a:pt x="120213" y="291073"/>
                  <a:pt x="119134" y="290714"/>
                  <a:pt x="118054" y="289635"/>
                </a:cubicBezTo>
                <a:lnTo>
                  <a:pt x="35632" y="206908"/>
                </a:lnTo>
                <a:cubicBezTo>
                  <a:pt x="-11877" y="159789"/>
                  <a:pt x="-11877" y="82817"/>
                  <a:pt x="35632" y="35339"/>
                </a:cubicBezTo>
                <a:cubicBezTo>
                  <a:pt x="59207" y="11779"/>
                  <a:pt x="90250" y="0"/>
                  <a:pt x="121293" y="0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3"/>
          <p:cNvGrpSpPr/>
          <p:nvPr/>
        </p:nvGrpSpPr>
        <p:grpSpPr>
          <a:xfrm>
            <a:off x="4687525" y="8158000"/>
            <a:ext cx="7276685" cy="4200825"/>
            <a:chOff x="5813317" y="4269613"/>
            <a:chExt cx="6638100" cy="4200825"/>
          </a:xfrm>
        </p:grpSpPr>
        <p:sp>
          <p:nvSpPr>
            <p:cNvPr id="170" name="Google Shape;170;p23"/>
            <p:cNvSpPr txBox="1"/>
            <p:nvPr/>
          </p:nvSpPr>
          <p:spPr>
            <a:xfrm>
              <a:off x="5813317" y="4269613"/>
              <a:ext cx="6638100" cy="8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AAAAAA"/>
                  </a:solidFill>
                  <a:latin typeface="Nunito"/>
                  <a:ea typeface="Nunito"/>
                  <a:cs typeface="Nunito"/>
                  <a:sym typeface="Nunito"/>
                </a:rPr>
                <a:t>Supervision</a:t>
              </a:r>
              <a:endParaRPr b="1" i="0" sz="4300" u="none" cap="none" strike="noStrike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5813317" y="5123938"/>
              <a:ext cx="6638100" cy="33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9700" lIns="219400" spcFirstLastPara="1" rIns="219400" wrap="square" tIns="109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1" i="0" lang="en-US" sz="29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Vous devez superviser une équipe de </a:t>
              </a:r>
              <a:r>
                <a:rPr b="1" lang="en-US" sz="2900">
                  <a:latin typeface="Nunito"/>
                  <a:ea typeface="Nunito"/>
                  <a:cs typeface="Nunito"/>
                  <a:sym typeface="Nunito"/>
                </a:rPr>
                <a:t>4</a:t>
              </a:r>
              <a:r>
                <a:rPr b="1" i="0" lang="en-US" sz="29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b="1" lang="en-US" sz="2900">
                  <a:latin typeface="Nunito"/>
                  <a:ea typeface="Nunito"/>
                  <a:cs typeface="Nunito"/>
                  <a:sym typeface="Nunito"/>
                </a:rPr>
                <a:t>gestionnaires</a:t>
              </a:r>
              <a:r>
                <a:rPr b="1" i="0" lang="en-US" sz="29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: </a:t>
              </a:r>
              <a:endParaRPr b="1" i="0" sz="29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4127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Nunito"/>
                <a:buChar char="-"/>
              </a:pPr>
              <a:r>
                <a:rPr lang="en-US" sz="2900">
                  <a:latin typeface="Nunito"/>
                  <a:ea typeface="Nunito"/>
                  <a:cs typeface="Nunito"/>
                  <a:sym typeface="Nunito"/>
                </a:rPr>
                <a:t>La Directrice adjointe</a:t>
              </a:r>
              <a:endParaRPr sz="2900">
                <a:latin typeface="Nunito"/>
                <a:ea typeface="Nunito"/>
                <a:cs typeface="Nunito"/>
                <a:sym typeface="Nunito"/>
              </a:endParaRPr>
            </a:p>
            <a:p>
              <a:pPr indent="-4127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Nunito"/>
                <a:buChar char="-"/>
              </a:pPr>
              <a:r>
                <a:rPr b="0" i="0" lang="en-US" sz="29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Le </a:t>
              </a:r>
              <a:r>
                <a:rPr lang="en-US" sz="2900">
                  <a:latin typeface="Nunito"/>
                  <a:ea typeface="Nunito"/>
                  <a:cs typeface="Nunito"/>
                  <a:sym typeface="Nunito"/>
                </a:rPr>
                <a:t>Chef cuisinier</a:t>
              </a:r>
              <a:endParaRPr b="0" i="0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4127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Nunito"/>
                <a:buChar char="-"/>
              </a:pPr>
              <a:r>
                <a:rPr b="0" i="0" lang="en-US" sz="29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Le </a:t>
              </a:r>
              <a:r>
                <a:rPr lang="en-US" sz="2900">
                  <a:latin typeface="Nunito"/>
                  <a:ea typeface="Nunito"/>
                  <a:cs typeface="Nunito"/>
                  <a:sym typeface="Nunito"/>
                </a:rPr>
                <a:t>Surintendant de parcours</a:t>
              </a:r>
              <a:endParaRPr b="0" i="0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4127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Nunito"/>
                <a:buChar char="-"/>
              </a:pPr>
              <a:r>
                <a:rPr lang="en-US" sz="2900">
                  <a:latin typeface="Nunito"/>
                  <a:ea typeface="Nunito"/>
                  <a:cs typeface="Nunito"/>
                  <a:sym typeface="Nunito"/>
                </a:rPr>
                <a:t>Le Professionnel de golf</a:t>
              </a:r>
              <a:endParaRPr b="0" i="0" sz="29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2" name="Google Shape;172;p23"/>
          <p:cNvGrpSpPr/>
          <p:nvPr/>
        </p:nvGrpSpPr>
        <p:grpSpPr>
          <a:xfrm>
            <a:off x="4648850" y="4246900"/>
            <a:ext cx="7035959" cy="2414625"/>
            <a:chOff x="5778036" y="4269613"/>
            <a:chExt cx="6418500" cy="2414625"/>
          </a:xfrm>
        </p:grpSpPr>
        <p:sp>
          <p:nvSpPr>
            <p:cNvPr id="173" name="Google Shape;173;p23"/>
            <p:cNvSpPr txBox="1"/>
            <p:nvPr/>
          </p:nvSpPr>
          <p:spPr>
            <a:xfrm>
              <a:off x="5778036" y="4269613"/>
              <a:ext cx="6418500" cy="8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406735"/>
                  </a:solidFill>
                  <a:latin typeface="Nunito"/>
                  <a:ea typeface="Nunito"/>
                  <a:cs typeface="Nunito"/>
                  <a:sym typeface="Nunito"/>
                </a:rPr>
                <a:t>Direction</a:t>
              </a:r>
              <a:endParaRPr b="1" i="0" sz="43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4" name="Google Shape;174;p23"/>
            <p:cNvSpPr txBox="1"/>
            <p:nvPr/>
          </p:nvSpPr>
          <p:spPr>
            <a:xfrm>
              <a:off x="5778036" y="5123938"/>
              <a:ext cx="6418500" cy="15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9700" lIns="219400" spcFirstLastPara="1" rIns="219400" wrap="square" tIns="109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Vous venez d’être recruté en tant que </a:t>
              </a:r>
              <a:r>
                <a:rPr b="1" lang="en-US" sz="2900">
                  <a:latin typeface="Nunito"/>
                  <a:ea typeface="Nunito"/>
                  <a:cs typeface="Nunito"/>
                  <a:sym typeface="Nunito"/>
                </a:rPr>
                <a:t>Directeur Général</a:t>
              </a:r>
              <a:r>
                <a:rPr b="1" i="0" lang="en-US" sz="29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b="0" i="0" lang="en-US" sz="29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d’un </a:t>
              </a:r>
              <a:r>
                <a:rPr lang="en-US" sz="2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parcours de Golf et ses installations.</a:t>
              </a:r>
              <a:endParaRPr b="0" i="0" sz="29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5" name="Google Shape;175;p23"/>
          <p:cNvGrpSpPr/>
          <p:nvPr/>
        </p:nvGrpSpPr>
        <p:grpSpPr>
          <a:xfrm>
            <a:off x="6008978" y="483018"/>
            <a:ext cx="12359701" cy="1962617"/>
            <a:chOff x="5988388" y="483017"/>
            <a:chExt cx="12359701" cy="1962617"/>
          </a:xfrm>
        </p:grpSpPr>
        <p:sp>
          <p:nvSpPr>
            <p:cNvPr id="176" name="Google Shape;176;p23"/>
            <p:cNvSpPr txBox="1"/>
            <p:nvPr/>
          </p:nvSpPr>
          <p:spPr>
            <a:xfrm>
              <a:off x="5988388" y="483017"/>
              <a:ext cx="12359701" cy="11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00"/>
                <a:buFont typeface="Arial"/>
                <a:buNone/>
              </a:pPr>
              <a:r>
                <a:rPr b="1" i="0" lang="en-US" sz="67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Rôle et fonctions</a:t>
              </a:r>
              <a:endParaRPr b="1" i="0" sz="6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6340586" y="1606534"/>
              <a:ext cx="116553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725" lIns="217475" spcFirstLastPara="1" rIns="217475" wrap="square" tIns="1087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rPr b="0" i="0" lang="en-US" sz="3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Voici le personnage que vous représentez dans la simulation</a:t>
              </a:r>
              <a:endParaRPr b="0" i="0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8" name="Google Shape;178;p23"/>
          <p:cNvGrpSpPr/>
          <p:nvPr/>
        </p:nvGrpSpPr>
        <p:grpSpPr>
          <a:xfrm>
            <a:off x="16013124" y="8158000"/>
            <a:ext cx="7315490" cy="3147975"/>
            <a:chOff x="5778036" y="4269613"/>
            <a:chExt cx="6673500" cy="3147975"/>
          </a:xfrm>
        </p:grpSpPr>
        <p:sp>
          <p:nvSpPr>
            <p:cNvPr id="179" name="Google Shape;179;p23"/>
            <p:cNvSpPr txBox="1"/>
            <p:nvPr/>
          </p:nvSpPr>
          <p:spPr>
            <a:xfrm>
              <a:off x="5778036" y="4269613"/>
              <a:ext cx="6673500" cy="8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Décisions</a:t>
              </a:r>
              <a:endParaRPr b="1" i="0" sz="43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0" name="Google Shape;180;p23"/>
            <p:cNvSpPr txBox="1"/>
            <p:nvPr/>
          </p:nvSpPr>
          <p:spPr>
            <a:xfrm>
              <a:off x="5778036" y="5106988"/>
              <a:ext cx="6673500" cy="23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9700" lIns="219400" spcFirstLastPara="1" rIns="219400" wrap="square" tIns="109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Votre</a:t>
              </a:r>
              <a:r>
                <a:rPr b="0" i="0" lang="en-US" sz="2900" u="none" cap="none" strike="noStrike">
                  <a:solidFill>
                    <a:srgbClr val="66427D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b="1" i="0" lang="en-US" sz="29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opinion est déterminante</a:t>
              </a:r>
              <a:r>
                <a:rPr b="0" i="0" lang="en-US" sz="29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b="0" i="0" lang="en-US" sz="29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pour prendre des décisions qui auront un impact direct sur le </a:t>
              </a:r>
              <a:r>
                <a:rPr b="1" i="0" lang="en-US" sz="29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succès ou l’échec </a:t>
              </a:r>
              <a:r>
                <a:rPr b="0" i="0" lang="en-US" sz="29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 vos produits et services.</a:t>
              </a:r>
              <a:endParaRPr b="0" i="0" sz="29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81" name="Google Shape;181;p23"/>
          <p:cNvGrpSpPr/>
          <p:nvPr/>
        </p:nvGrpSpPr>
        <p:grpSpPr>
          <a:xfrm>
            <a:off x="16051800" y="4246900"/>
            <a:ext cx="6997154" cy="3148125"/>
            <a:chOff x="5813317" y="4269613"/>
            <a:chExt cx="6383100" cy="3148125"/>
          </a:xfrm>
        </p:grpSpPr>
        <p:sp>
          <p:nvSpPr>
            <p:cNvPr id="182" name="Google Shape;182;p23"/>
            <p:cNvSpPr txBox="1"/>
            <p:nvPr/>
          </p:nvSpPr>
          <p:spPr>
            <a:xfrm>
              <a:off x="5813317" y="4269613"/>
              <a:ext cx="6383100" cy="8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Gestion</a:t>
              </a:r>
              <a:endParaRPr b="1" i="0" sz="4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3" name="Google Shape;183;p23"/>
            <p:cNvSpPr txBox="1"/>
            <p:nvPr/>
          </p:nvSpPr>
          <p:spPr>
            <a:xfrm>
              <a:off x="5813317" y="5123938"/>
              <a:ext cx="6383100" cy="22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9700" lIns="219400" spcFirstLastPara="1" rIns="219400" wrap="square" tIns="109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Vous relevez directement du conseil d’administration et de sa présidente.</a:t>
              </a:r>
              <a:endParaRPr b="0" i="0" sz="29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84" name="Google Shape;184;p23"/>
          <p:cNvSpPr/>
          <p:nvPr/>
        </p:nvSpPr>
        <p:spPr>
          <a:xfrm>
            <a:off x="1564991" y="380666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1985902" y="423215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2377063" y="4686488"/>
            <a:ext cx="1226150" cy="1095225"/>
          </a:xfrm>
          <a:custGeom>
            <a:rect b="b" l="l" r="r" t="t"/>
            <a:pathLst>
              <a:path extrusionOk="0" h="810" w="810">
                <a:moveTo>
                  <a:pt x="784" y="654"/>
                </a:moveTo>
                <a:lnTo>
                  <a:pt x="784" y="654"/>
                </a:lnTo>
                <a:cubicBezTo>
                  <a:pt x="715" y="660"/>
                  <a:pt x="660" y="715"/>
                  <a:pt x="654" y="784"/>
                </a:cubicBezTo>
                <a:lnTo>
                  <a:pt x="155" y="784"/>
                </a:lnTo>
                <a:cubicBezTo>
                  <a:pt x="149" y="715"/>
                  <a:pt x="94" y="660"/>
                  <a:pt x="25" y="654"/>
                </a:cubicBezTo>
                <a:lnTo>
                  <a:pt x="25" y="243"/>
                </a:lnTo>
                <a:lnTo>
                  <a:pt x="78" y="401"/>
                </a:lnTo>
                <a:cubicBezTo>
                  <a:pt x="91" y="440"/>
                  <a:pt x="126" y="465"/>
                  <a:pt x="166" y="465"/>
                </a:cubicBezTo>
                <a:lnTo>
                  <a:pt x="180" y="465"/>
                </a:lnTo>
                <a:lnTo>
                  <a:pt x="180" y="478"/>
                </a:lnTo>
                <a:cubicBezTo>
                  <a:pt x="180" y="512"/>
                  <a:pt x="207" y="540"/>
                  <a:pt x="241" y="540"/>
                </a:cubicBezTo>
                <a:cubicBezTo>
                  <a:pt x="275" y="540"/>
                  <a:pt x="302" y="512"/>
                  <a:pt x="302" y="478"/>
                </a:cubicBezTo>
                <a:lnTo>
                  <a:pt x="302" y="465"/>
                </a:lnTo>
                <a:lnTo>
                  <a:pt x="506" y="465"/>
                </a:lnTo>
                <a:lnTo>
                  <a:pt x="506" y="478"/>
                </a:lnTo>
                <a:cubicBezTo>
                  <a:pt x="506" y="512"/>
                  <a:pt x="534" y="540"/>
                  <a:pt x="568" y="540"/>
                </a:cubicBezTo>
                <a:cubicBezTo>
                  <a:pt x="602" y="540"/>
                  <a:pt x="629" y="512"/>
                  <a:pt x="629" y="478"/>
                </a:cubicBezTo>
                <a:lnTo>
                  <a:pt x="629" y="465"/>
                </a:lnTo>
                <a:lnTo>
                  <a:pt x="642" y="465"/>
                </a:lnTo>
                <a:cubicBezTo>
                  <a:pt x="683" y="465"/>
                  <a:pt x="718" y="440"/>
                  <a:pt x="731" y="401"/>
                </a:cubicBezTo>
                <a:lnTo>
                  <a:pt x="784" y="243"/>
                </a:lnTo>
                <a:lnTo>
                  <a:pt x="784" y="654"/>
                </a:lnTo>
                <a:close/>
                <a:moveTo>
                  <a:pt x="784" y="747"/>
                </a:moveTo>
                <a:lnTo>
                  <a:pt x="784" y="747"/>
                </a:lnTo>
                <a:cubicBezTo>
                  <a:pt x="784" y="768"/>
                  <a:pt x="768" y="784"/>
                  <a:pt x="748" y="784"/>
                </a:cubicBezTo>
                <a:lnTo>
                  <a:pt x="679" y="784"/>
                </a:lnTo>
                <a:cubicBezTo>
                  <a:pt x="684" y="729"/>
                  <a:pt x="729" y="684"/>
                  <a:pt x="784" y="679"/>
                </a:cubicBezTo>
                <a:lnTo>
                  <a:pt x="784" y="747"/>
                </a:lnTo>
                <a:close/>
                <a:moveTo>
                  <a:pt x="61" y="784"/>
                </a:moveTo>
                <a:lnTo>
                  <a:pt x="61" y="784"/>
                </a:lnTo>
                <a:cubicBezTo>
                  <a:pt x="41" y="784"/>
                  <a:pt x="25" y="768"/>
                  <a:pt x="25" y="747"/>
                </a:cubicBezTo>
                <a:lnTo>
                  <a:pt x="25" y="679"/>
                </a:lnTo>
                <a:cubicBezTo>
                  <a:pt x="80" y="684"/>
                  <a:pt x="125" y="729"/>
                  <a:pt x="130" y="784"/>
                </a:cubicBezTo>
                <a:lnTo>
                  <a:pt x="61" y="784"/>
                </a:lnTo>
                <a:close/>
                <a:moveTo>
                  <a:pt x="278" y="425"/>
                </a:moveTo>
                <a:lnTo>
                  <a:pt x="278" y="478"/>
                </a:lnTo>
                <a:cubicBezTo>
                  <a:pt x="278" y="498"/>
                  <a:pt x="261" y="515"/>
                  <a:pt x="241" y="515"/>
                </a:cubicBezTo>
                <a:cubicBezTo>
                  <a:pt x="221" y="515"/>
                  <a:pt x="205" y="498"/>
                  <a:pt x="205" y="478"/>
                </a:cubicBezTo>
                <a:lnTo>
                  <a:pt x="205" y="425"/>
                </a:lnTo>
                <a:lnTo>
                  <a:pt x="278" y="425"/>
                </a:lnTo>
                <a:close/>
                <a:moveTo>
                  <a:pt x="604" y="425"/>
                </a:moveTo>
                <a:lnTo>
                  <a:pt x="604" y="478"/>
                </a:lnTo>
                <a:cubicBezTo>
                  <a:pt x="604" y="498"/>
                  <a:pt x="588" y="515"/>
                  <a:pt x="568" y="515"/>
                </a:cubicBezTo>
                <a:cubicBezTo>
                  <a:pt x="548" y="515"/>
                  <a:pt x="531" y="498"/>
                  <a:pt x="531" y="478"/>
                </a:cubicBezTo>
                <a:lnTo>
                  <a:pt x="531" y="425"/>
                </a:lnTo>
                <a:lnTo>
                  <a:pt x="604" y="425"/>
                </a:lnTo>
                <a:close/>
                <a:moveTo>
                  <a:pt x="32" y="138"/>
                </a:moveTo>
                <a:lnTo>
                  <a:pt x="32" y="138"/>
                </a:lnTo>
                <a:cubicBezTo>
                  <a:pt x="38" y="128"/>
                  <a:pt x="49" y="123"/>
                  <a:pt x="61" y="123"/>
                </a:cubicBezTo>
                <a:lnTo>
                  <a:pt x="747" y="123"/>
                </a:lnTo>
                <a:cubicBezTo>
                  <a:pt x="760" y="123"/>
                  <a:pt x="770" y="128"/>
                  <a:pt x="777" y="138"/>
                </a:cubicBezTo>
                <a:cubicBezTo>
                  <a:pt x="784" y="148"/>
                  <a:pt x="786" y="159"/>
                  <a:pt x="783" y="171"/>
                </a:cubicBezTo>
                <a:lnTo>
                  <a:pt x="708" y="394"/>
                </a:lnTo>
                <a:cubicBezTo>
                  <a:pt x="698" y="422"/>
                  <a:pt x="672" y="441"/>
                  <a:pt x="642" y="441"/>
                </a:cubicBezTo>
                <a:lnTo>
                  <a:pt x="629" y="441"/>
                </a:lnTo>
                <a:lnTo>
                  <a:pt x="629" y="412"/>
                </a:lnTo>
                <a:cubicBezTo>
                  <a:pt x="629" y="406"/>
                  <a:pt x="624" y="400"/>
                  <a:pt x="617" y="400"/>
                </a:cubicBezTo>
                <a:lnTo>
                  <a:pt x="519" y="400"/>
                </a:lnTo>
                <a:cubicBezTo>
                  <a:pt x="512" y="400"/>
                  <a:pt x="506" y="406"/>
                  <a:pt x="506" y="412"/>
                </a:cubicBezTo>
                <a:lnTo>
                  <a:pt x="506" y="441"/>
                </a:lnTo>
                <a:lnTo>
                  <a:pt x="302" y="441"/>
                </a:lnTo>
                <a:lnTo>
                  <a:pt x="302" y="412"/>
                </a:lnTo>
                <a:cubicBezTo>
                  <a:pt x="302" y="406"/>
                  <a:pt x="297" y="400"/>
                  <a:pt x="290" y="400"/>
                </a:cubicBezTo>
                <a:lnTo>
                  <a:pt x="192" y="400"/>
                </a:lnTo>
                <a:cubicBezTo>
                  <a:pt x="185" y="400"/>
                  <a:pt x="180" y="406"/>
                  <a:pt x="180" y="412"/>
                </a:cubicBezTo>
                <a:lnTo>
                  <a:pt x="180" y="441"/>
                </a:lnTo>
                <a:lnTo>
                  <a:pt x="166" y="441"/>
                </a:lnTo>
                <a:cubicBezTo>
                  <a:pt x="137" y="441"/>
                  <a:pt x="110" y="422"/>
                  <a:pt x="101" y="394"/>
                </a:cubicBezTo>
                <a:lnTo>
                  <a:pt x="27" y="171"/>
                </a:lnTo>
                <a:cubicBezTo>
                  <a:pt x="23" y="159"/>
                  <a:pt x="25" y="148"/>
                  <a:pt x="32" y="138"/>
                </a:cubicBezTo>
                <a:close/>
                <a:moveTo>
                  <a:pt x="253" y="78"/>
                </a:moveTo>
                <a:lnTo>
                  <a:pt x="253" y="78"/>
                </a:lnTo>
                <a:cubicBezTo>
                  <a:pt x="253" y="48"/>
                  <a:pt x="277" y="24"/>
                  <a:pt x="306" y="24"/>
                </a:cubicBezTo>
                <a:lnTo>
                  <a:pt x="502" y="24"/>
                </a:lnTo>
                <a:cubicBezTo>
                  <a:pt x="532" y="24"/>
                  <a:pt x="556" y="48"/>
                  <a:pt x="556" y="78"/>
                </a:cubicBezTo>
                <a:lnTo>
                  <a:pt x="556" y="98"/>
                </a:lnTo>
                <a:lnTo>
                  <a:pt x="253" y="98"/>
                </a:lnTo>
                <a:lnTo>
                  <a:pt x="253" y="78"/>
                </a:lnTo>
                <a:close/>
                <a:moveTo>
                  <a:pt x="797" y="124"/>
                </a:moveTo>
                <a:lnTo>
                  <a:pt x="797" y="124"/>
                </a:lnTo>
                <a:cubicBezTo>
                  <a:pt x="785" y="107"/>
                  <a:pt x="767" y="98"/>
                  <a:pt x="747" y="98"/>
                </a:cubicBezTo>
                <a:lnTo>
                  <a:pt x="580" y="98"/>
                </a:lnTo>
                <a:lnTo>
                  <a:pt x="580" y="78"/>
                </a:lnTo>
                <a:cubicBezTo>
                  <a:pt x="580" y="35"/>
                  <a:pt x="545" y="0"/>
                  <a:pt x="502" y="0"/>
                </a:cubicBezTo>
                <a:lnTo>
                  <a:pt x="306" y="0"/>
                </a:lnTo>
                <a:cubicBezTo>
                  <a:pt x="264" y="0"/>
                  <a:pt x="229" y="35"/>
                  <a:pt x="229" y="78"/>
                </a:cubicBezTo>
                <a:lnTo>
                  <a:pt x="229" y="98"/>
                </a:lnTo>
                <a:lnTo>
                  <a:pt x="61" y="98"/>
                </a:lnTo>
                <a:cubicBezTo>
                  <a:pt x="41" y="98"/>
                  <a:pt x="24" y="107"/>
                  <a:pt x="12" y="124"/>
                </a:cubicBezTo>
                <a:cubicBezTo>
                  <a:pt x="4" y="135"/>
                  <a:pt x="0" y="148"/>
                  <a:pt x="0" y="161"/>
                </a:cubicBezTo>
                <a:lnTo>
                  <a:pt x="0" y="747"/>
                </a:lnTo>
                <a:cubicBezTo>
                  <a:pt x="0" y="782"/>
                  <a:pt x="28" y="809"/>
                  <a:pt x="61" y="809"/>
                </a:cubicBezTo>
                <a:lnTo>
                  <a:pt x="748" y="809"/>
                </a:lnTo>
                <a:cubicBezTo>
                  <a:pt x="781" y="809"/>
                  <a:pt x="809" y="782"/>
                  <a:pt x="809" y="747"/>
                </a:cubicBezTo>
                <a:lnTo>
                  <a:pt x="809" y="161"/>
                </a:lnTo>
                <a:cubicBezTo>
                  <a:pt x="809" y="148"/>
                  <a:pt x="805" y="135"/>
                  <a:pt x="797" y="124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12912654" y="380136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13333564" y="422685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13683450" y="4579528"/>
            <a:ext cx="1313267" cy="1202205"/>
          </a:xfrm>
          <a:custGeom>
            <a:rect b="b" l="l" r="r" t="t"/>
            <a:pathLst>
              <a:path extrusionOk="0" h="285390" w="285028">
                <a:moveTo>
                  <a:pt x="31903" y="167832"/>
                </a:moveTo>
                <a:lnTo>
                  <a:pt x="31903" y="266277"/>
                </a:lnTo>
                <a:cubicBezTo>
                  <a:pt x="31903" y="272047"/>
                  <a:pt x="36563" y="276735"/>
                  <a:pt x="42299" y="276735"/>
                </a:cubicBezTo>
                <a:cubicBezTo>
                  <a:pt x="48034" y="276735"/>
                  <a:pt x="52695" y="272047"/>
                  <a:pt x="52695" y="266277"/>
                </a:cubicBezTo>
                <a:lnTo>
                  <a:pt x="52695" y="182977"/>
                </a:lnTo>
                <a:cubicBezTo>
                  <a:pt x="52695" y="180813"/>
                  <a:pt x="54487" y="178650"/>
                  <a:pt x="56638" y="178650"/>
                </a:cubicBezTo>
                <a:cubicBezTo>
                  <a:pt x="59147" y="178650"/>
                  <a:pt x="61298" y="180813"/>
                  <a:pt x="61298" y="182977"/>
                </a:cubicBezTo>
                <a:lnTo>
                  <a:pt x="61298" y="266277"/>
                </a:lnTo>
                <a:cubicBezTo>
                  <a:pt x="61298" y="272047"/>
                  <a:pt x="65958" y="276735"/>
                  <a:pt x="71693" y="276735"/>
                </a:cubicBezTo>
                <a:cubicBezTo>
                  <a:pt x="77070" y="276735"/>
                  <a:pt x="82089" y="272047"/>
                  <a:pt x="82089" y="266277"/>
                </a:cubicBezTo>
                <a:lnTo>
                  <a:pt x="82089" y="167832"/>
                </a:lnTo>
                <a:lnTo>
                  <a:pt x="31903" y="167832"/>
                </a:lnTo>
                <a:close/>
                <a:moveTo>
                  <a:pt x="58166" y="133350"/>
                </a:moveTo>
                <a:cubicBezTo>
                  <a:pt x="60833" y="133350"/>
                  <a:pt x="63119" y="135591"/>
                  <a:pt x="63119" y="138206"/>
                </a:cubicBezTo>
                <a:lnTo>
                  <a:pt x="63119" y="140821"/>
                </a:lnTo>
                <a:cubicBezTo>
                  <a:pt x="63119" y="143435"/>
                  <a:pt x="60833" y="145676"/>
                  <a:pt x="58166" y="145676"/>
                </a:cubicBezTo>
                <a:cubicBezTo>
                  <a:pt x="55880" y="145676"/>
                  <a:pt x="53975" y="143435"/>
                  <a:pt x="53975" y="140821"/>
                </a:cubicBezTo>
                <a:lnTo>
                  <a:pt x="53975" y="138206"/>
                </a:lnTo>
                <a:cubicBezTo>
                  <a:pt x="53975" y="135591"/>
                  <a:pt x="55880" y="133350"/>
                  <a:pt x="58166" y="133350"/>
                </a:cubicBezTo>
                <a:close/>
                <a:moveTo>
                  <a:pt x="58166" y="107950"/>
                </a:moveTo>
                <a:cubicBezTo>
                  <a:pt x="60833" y="107950"/>
                  <a:pt x="63119" y="109796"/>
                  <a:pt x="63119" y="112380"/>
                </a:cubicBezTo>
                <a:lnTo>
                  <a:pt x="63119" y="119026"/>
                </a:lnTo>
                <a:cubicBezTo>
                  <a:pt x="63119" y="121610"/>
                  <a:pt x="60833" y="123456"/>
                  <a:pt x="58166" y="123456"/>
                </a:cubicBezTo>
                <a:cubicBezTo>
                  <a:pt x="55880" y="123456"/>
                  <a:pt x="53975" y="121610"/>
                  <a:pt x="53975" y="119026"/>
                </a:cubicBezTo>
                <a:lnTo>
                  <a:pt x="53975" y="112380"/>
                </a:lnTo>
                <a:cubicBezTo>
                  <a:pt x="53975" y="109796"/>
                  <a:pt x="55880" y="107950"/>
                  <a:pt x="58166" y="107950"/>
                </a:cubicBezTo>
                <a:close/>
                <a:moveTo>
                  <a:pt x="58166" y="82550"/>
                </a:moveTo>
                <a:cubicBezTo>
                  <a:pt x="60833" y="82550"/>
                  <a:pt x="63119" y="84396"/>
                  <a:pt x="63119" y="86980"/>
                </a:cubicBezTo>
                <a:lnTo>
                  <a:pt x="63119" y="93626"/>
                </a:lnTo>
                <a:cubicBezTo>
                  <a:pt x="63119" y="95841"/>
                  <a:pt x="60833" y="98056"/>
                  <a:pt x="58166" y="98056"/>
                </a:cubicBezTo>
                <a:cubicBezTo>
                  <a:pt x="55880" y="98056"/>
                  <a:pt x="53975" y="95841"/>
                  <a:pt x="53975" y="93626"/>
                </a:cubicBezTo>
                <a:lnTo>
                  <a:pt x="53975" y="86980"/>
                </a:lnTo>
                <a:cubicBezTo>
                  <a:pt x="53975" y="84396"/>
                  <a:pt x="55880" y="82550"/>
                  <a:pt x="58166" y="82550"/>
                </a:cubicBezTo>
                <a:close/>
                <a:moveTo>
                  <a:pt x="178185" y="47840"/>
                </a:moveTo>
                <a:cubicBezTo>
                  <a:pt x="179629" y="46038"/>
                  <a:pt x="182878" y="46038"/>
                  <a:pt x="184322" y="47840"/>
                </a:cubicBezTo>
                <a:lnTo>
                  <a:pt x="238465" y="101911"/>
                </a:lnTo>
                <a:cubicBezTo>
                  <a:pt x="239909" y="103353"/>
                  <a:pt x="240270" y="104794"/>
                  <a:pt x="239187" y="106597"/>
                </a:cubicBezTo>
                <a:cubicBezTo>
                  <a:pt x="238826" y="108399"/>
                  <a:pt x="237382" y="109481"/>
                  <a:pt x="235577" y="109481"/>
                </a:cubicBezTo>
                <a:lnTo>
                  <a:pt x="212837" y="109481"/>
                </a:lnTo>
                <a:lnTo>
                  <a:pt x="212837" y="135074"/>
                </a:lnTo>
                <a:lnTo>
                  <a:pt x="223305" y="124260"/>
                </a:lnTo>
                <a:cubicBezTo>
                  <a:pt x="225110" y="122818"/>
                  <a:pt x="227636" y="122818"/>
                  <a:pt x="229441" y="124260"/>
                </a:cubicBezTo>
                <a:lnTo>
                  <a:pt x="283585" y="178691"/>
                </a:lnTo>
                <a:cubicBezTo>
                  <a:pt x="285028" y="179772"/>
                  <a:pt x="285389" y="181935"/>
                  <a:pt x="284667" y="183377"/>
                </a:cubicBezTo>
                <a:cubicBezTo>
                  <a:pt x="283945" y="184819"/>
                  <a:pt x="282502" y="185900"/>
                  <a:pt x="280697" y="185900"/>
                </a:cubicBezTo>
                <a:lnTo>
                  <a:pt x="257957" y="185900"/>
                </a:lnTo>
                <a:lnTo>
                  <a:pt x="257957" y="280703"/>
                </a:lnTo>
                <a:cubicBezTo>
                  <a:pt x="257957" y="283227"/>
                  <a:pt x="255791" y="285390"/>
                  <a:pt x="253625" y="285390"/>
                </a:cubicBezTo>
                <a:cubicBezTo>
                  <a:pt x="251459" y="285390"/>
                  <a:pt x="249294" y="283227"/>
                  <a:pt x="249294" y="280703"/>
                </a:cubicBezTo>
                <a:lnTo>
                  <a:pt x="249294" y="181935"/>
                </a:lnTo>
                <a:cubicBezTo>
                  <a:pt x="249294" y="179051"/>
                  <a:pt x="251459" y="177249"/>
                  <a:pt x="253625" y="177249"/>
                </a:cubicBezTo>
                <a:lnTo>
                  <a:pt x="270229" y="177249"/>
                </a:lnTo>
                <a:lnTo>
                  <a:pt x="226553" y="133632"/>
                </a:lnTo>
                <a:lnTo>
                  <a:pt x="182517" y="177249"/>
                </a:lnTo>
                <a:lnTo>
                  <a:pt x="199121" y="177249"/>
                </a:lnTo>
                <a:cubicBezTo>
                  <a:pt x="201648" y="177249"/>
                  <a:pt x="203813" y="179051"/>
                  <a:pt x="203813" y="181935"/>
                </a:cubicBezTo>
                <a:lnTo>
                  <a:pt x="203813" y="280703"/>
                </a:lnTo>
                <a:cubicBezTo>
                  <a:pt x="203813" y="283227"/>
                  <a:pt x="201648" y="285390"/>
                  <a:pt x="199121" y="285390"/>
                </a:cubicBezTo>
                <a:cubicBezTo>
                  <a:pt x="196955" y="285390"/>
                  <a:pt x="195150" y="283227"/>
                  <a:pt x="195150" y="280703"/>
                </a:cubicBezTo>
                <a:lnTo>
                  <a:pt x="195150" y="185900"/>
                </a:lnTo>
                <a:lnTo>
                  <a:pt x="172049" y="185900"/>
                </a:lnTo>
                <a:cubicBezTo>
                  <a:pt x="170605" y="185900"/>
                  <a:pt x="169162" y="184819"/>
                  <a:pt x="168079" y="183377"/>
                </a:cubicBezTo>
                <a:cubicBezTo>
                  <a:pt x="167718" y="181935"/>
                  <a:pt x="168079" y="179772"/>
                  <a:pt x="169162" y="178691"/>
                </a:cubicBezTo>
                <a:lnTo>
                  <a:pt x="204174" y="143725"/>
                </a:lnTo>
                <a:lnTo>
                  <a:pt x="204174" y="104794"/>
                </a:lnTo>
                <a:cubicBezTo>
                  <a:pt x="204174" y="102632"/>
                  <a:pt x="205979" y="100829"/>
                  <a:pt x="208506" y="100829"/>
                </a:cubicBezTo>
                <a:lnTo>
                  <a:pt x="225110" y="100829"/>
                </a:lnTo>
                <a:lnTo>
                  <a:pt x="181434" y="56852"/>
                </a:lnTo>
                <a:lnTo>
                  <a:pt x="137397" y="100829"/>
                </a:lnTo>
                <a:lnTo>
                  <a:pt x="154001" y="100829"/>
                </a:lnTo>
                <a:cubicBezTo>
                  <a:pt x="156528" y="100829"/>
                  <a:pt x="158333" y="102632"/>
                  <a:pt x="158333" y="104794"/>
                </a:cubicBezTo>
                <a:lnTo>
                  <a:pt x="158333" y="280703"/>
                </a:lnTo>
                <a:cubicBezTo>
                  <a:pt x="158333" y="283227"/>
                  <a:pt x="156528" y="285390"/>
                  <a:pt x="154001" y="285390"/>
                </a:cubicBezTo>
                <a:cubicBezTo>
                  <a:pt x="151836" y="285390"/>
                  <a:pt x="150031" y="283227"/>
                  <a:pt x="150031" y="280703"/>
                </a:cubicBezTo>
                <a:lnTo>
                  <a:pt x="150031" y="109481"/>
                </a:lnTo>
                <a:lnTo>
                  <a:pt x="126930" y="109481"/>
                </a:lnTo>
                <a:cubicBezTo>
                  <a:pt x="125125" y="109481"/>
                  <a:pt x="124042" y="108399"/>
                  <a:pt x="122959" y="106597"/>
                </a:cubicBezTo>
                <a:cubicBezTo>
                  <a:pt x="122237" y="104794"/>
                  <a:pt x="122598" y="103353"/>
                  <a:pt x="124042" y="101911"/>
                </a:cubicBezTo>
                <a:lnTo>
                  <a:pt x="178185" y="47840"/>
                </a:lnTo>
                <a:close/>
                <a:moveTo>
                  <a:pt x="134067" y="21786"/>
                </a:moveTo>
                <a:lnTo>
                  <a:pt x="96428" y="59649"/>
                </a:lnTo>
                <a:cubicBezTo>
                  <a:pt x="91051" y="65058"/>
                  <a:pt x="83881" y="68304"/>
                  <a:pt x="76353" y="68304"/>
                </a:cubicBezTo>
                <a:lnTo>
                  <a:pt x="60939" y="68304"/>
                </a:lnTo>
                <a:cubicBezTo>
                  <a:pt x="60222" y="69746"/>
                  <a:pt x="58788" y="70828"/>
                  <a:pt x="56638" y="70828"/>
                </a:cubicBezTo>
                <a:cubicBezTo>
                  <a:pt x="54845" y="70828"/>
                  <a:pt x="53411" y="69746"/>
                  <a:pt x="52695" y="68304"/>
                </a:cubicBezTo>
                <a:lnTo>
                  <a:pt x="27243" y="68304"/>
                </a:lnTo>
                <a:cubicBezTo>
                  <a:pt x="16848" y="68304"/>
                  <a:pt x="8603" y="76598"/>
                  <a:pt x="8603" y="87056"/>
                </a:cubicBezTo>
                <a:lnTo>
                  <a:pt x="8603" y="164586"/>
                </a:lnTo>
                <a:cubicBezTo>
                  <a:pt x="8603" y="168913"/>
                  <a:pt x="11829" y="172159"/>
                  <a:pt x="15772" y="172159"/>
                </a:cubicBezTo>
                <a:cubicBezTo>
                  <a:pt x="20074" y="172159"/>
                  <a:pt x="22942" y="168913"/>
                  <a:pt x="22942" y="164586"/>
                </a:cubicBezTo>
                <a:lnTo>
                  <a:pt x="22942" y="91022"/>
                </a:lnTo>
                <a:cubicBezTo>
                  <a:pt x="22942" y="88859"/>
                  <a:pt x="25092" y="86695"/>
                  <a:pt x="27243" y="86695"/>
                </a:cubicBezTo>
                <a:cubicBezTo>
                  <a:pt x="29753" y="86695"/>
                  <a:pt x="31903" y="88859"/>
                  <a:pt x="31903" y="91022"/>
                </a:cubicBezTo>
                <a:lnTo>
                  <a:pt x="31903" y="159177"/>
                </a:lnTo>
                <a:lnTo>
                  <a:pt x="82089" y="159177"/>
                </a:lnTo>
                <a:lnTo>
                  <a:pt x="82089" y="105086"/>
                </a:lnTo>
                <a:cubicBezTo>
                  <a:pt x="82089" y="98595"/>
                  <a:pt x="84598" y="92825"/>
                  <a:pt x="88900" y="88137"/>
                </a:cubicBezTo>
                <a:lnTo>
                  <a:pt x="144463" y="32243"/>
                </a:lnTo>
                <a:cubicBezTo>
                  <a:pt x="145897" y="30801"/>
                  <a:pt x="146614" y="28637"/>
                  <a:pt x="146614" y="26834"/>
                </a:cubicBezTo>
                <a:cubicBezTo>
                  <a:pt x="146614" y="25031"/>
                  <a:pt x="145897" y="23228"/>
                  <a:pt x="144463" y="21786"/>
                </a:cubicBezTo>
                <a:cubicBezTo>
                  <a:pt x="141595" y="18901"/>
                  <a:pt x="136935" y="18901"/>
                  <a:pt x="134067" y="21786"/>
                </a:cubicBezTo>
                <a:close/>
                <a:moveTo>
                  <a:pt x="139265" y="11058"/>
                </a:moveTo>
                <a:cubicBezTo>
                  <a:pt x="143387" y="11058"/>
                  <a:pt x="147510" y="12590"/>
                  <a:pt x="150557" y="15655"/>
                </a:cubicBezTo>
                <a:cubicBezTo>
                  <a:pt x="153424" y="18540"/>
                  <a:pt x="155217" y="22507"/>
                  <a:pt x="155217" y="26834"/>
                </a:cubicBezTo>
                <a:cubicBezTo>
                  <a:pt x="155217" y="31161"/>
                  <a:pt x="153424" y="35128"/>
                  <a:pt x="150557" y="38013"/>
                </a:cubicBezTo>
                <a:lnTo>
                  <a:pt x="94994" y="94268"/>
                </a:lnTo>
                <a:cubicBezTo>
                  <a:pt x="92126" y="97153"/>
                  <a:pt x="90692" y="101119"/>
                  <a:pt x="90692" y="105086"/>
                </a:cubicBezTo>
                <a:lnTo>
                  <a:pt x="90692" y="266277"/>
                </a:lnTo>
                <a:cubicBezTo>
                  <a:pt x="90692" y="276735"/>
                  <a:pt x="82089" y="285389"/>
                  <a:pt x="71693" y="285389"/>
                </a:cubicBezTo>
                <a:cubicBezTo>
                  <a:pt x="65599" y="285389"/>
                  <a:pt x="60222" y="282505"/>
                  <a:pt x="56638" y="278177"/>
                </a:cubicBezTo>
                <a:cubicBezTo>
                  <a:pt x="53411" y="282505"/>
                  <a:pt x="48034" y="285389"/>
                  <a:pt x="42299" y="285389"/>
                </a:cubicBezTo>
                <a:cubicBezTo>
                  <a:pt x="31903" y="285389"/>
                  <a:pt x="22942" y="276735"/>
                  <a:pt x="22942" y="266277"/>
                </a:cubicBezTo>
                <a:lnTo>
                  <a:pt x="22942" y="179010"/>
                </a:lnTo>
                <a:cubicBezTo>
                  <a:pt x="21149" y="180092"/>
                  <a:pt x="18640" y="180813"/>
                  <a:pt x="15772" y="180813"/>
                </a:cubicBezTo>
                <a:cubicBezTo>
                  <a:pt x="7169" y="180813"/>
                  <a:pt x="0" y="173601"/>
                  <a:pt x="0" y="164586"/>
                </a:cubicBezTo>
                <a:lnTo>
                  <a:pt x="0" y="87056"/>
                </a:lnTo>
                <a:cubicBezTo>
                  <a:pt x="0" y="71910"/>
                  <a:pt x="12188" y="59649"/>
                  <a:pt x="27243" y="59649"/>
                </a:cubicBezTo>
                <a:lnTo>
                  <a:pt x="76353" y="59649"/>
                </a:lnTo>
                <a:cubicBezTo>
                  <a:pt x="81730" y="59649"/>
                  <a:pt x="86390" y="57486"/>
                  <a:pt x="90334" y="53880"/>
                </a:cubicBezTo>
                <a:lnTo>
                  <a:pt x="127973" y="15655"/>
                </a:lnTo>
                <a:cubicBezTo>
                  <a:pt x="131020" y="12590"/>
                  <a:pt x="135143" y="11058"/>
                  <a:pt x="139265" y="11058"/>
                </a:cubicBezTo>
                <a:close/>
                <a:moveTo>
                  <a:pt x="57587" y="8559"/>
                </a:moveTo>
                <a:cubicBezTo>
                  <a:pt x="49028" y="8559"/>
                  <a:pt x="41896" y="15691"/>
                  <a:pt x="41896" y="24250"/>
                </a:cubicBezTo>
                <a:cubicBezTo>
                  <a:pt x="41896" y="33165"/>
                  <a:pt x="49028" y="39941"/>
                  <a:pt x="57587" y="39941"/>
                </a:cubicBezTo>
                <a:cubicBezTo>
                  <a:pt x="66502" y="39941"/>
                  <a:pt x="73634" y="33165"/>
                  <a:pt x="73634" y="24250"/>
                </a:cubicBezTo>
                <a:cubicBezTo>
                  <a:pt x="73634" y="15691"/>
                  <a:pt x="66502" y="8559"/>
                  <a:pt x="57587" y="8559"/>
                </a:cubicBezTo>
                <a:close/>
                <a:moveTo>
                  <a:pt x="57587" y="0"/>
                </a:moveTo>
                <a:cubicBezTo>
                  <a:pt x="71495" y="0"/>
                  <a:pt x="82193" y="10698"/>
                  <a:pt x="82193" y="24250"/>
                </a:cubicBezTo>
                <a:cubicBezTo>
                  <a:pt x="82193" y="37801"/>
                  <a:pt x="71495" y="48856"/>
                  <a:pt x="57587" y="48856"/>
                </a:cubicBezTo>
                <a:cubicBezTo>
                  <a:pt x="44392" y="48856"/>
                  <a:pt x="33337" y="37801"/>
                  <a:pt x="33337" y="24250"/>
                </a:cubicBezTo>
                <a:cubicBezTo>
                  <a:pt x="33337" y="10698"/>
                  <a:pt x="44392" y="0"/>
                  <a:pt x="575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1564991" y="801196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1985902" y="8435164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2335788" y="8762100"/>
            <a:ext cx="1313617" cy="1201906"/>
          </a:xfrm>
          <a:custGeom>
            <a:rect b="b" l="l" r="r" t="t"/>
            <a:pathLst>
              <a:path extrusionOk="0" h="283803" w="306026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12912654" y="801196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13333564" y="843745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13860381" y="8840584"/>
            <a:ext cx="954825" cy="1202200"/>
          </a:xfrm>
          <a:custGeom>
            <a:rect b="b" l="l" r="r" t="t"/>
            <a:pathLst>
              <a:path extrusionOk="0" h="810" w="614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/>
        </p:nvSpPr>
        <p:spPr>
          <a:xfrm>
            <a:off x="15125850" y="9892100"/>
            <a:ext cx="7526100" cy="28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lang="en-US" sz="4300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Le terrain </a:t>
            </a: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qui constitue l’attrait principal pour amener la clientèle à visiter votre commerce. C’est aussi l’actif le plus coûteux et la principale source de revenus.</a:t>
            </a:r>
            <a:endParaRPr i="0" sz="310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6008978" y="483018"/>
            <a:ext cx="12359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lang="en-US" sz="6700">
                <a:latin typeface="Nunito"/>
                <a:ea typeface="Nunito"/>
                <a:cs typeface="Nunito"/>
                <a:sym typeface="Nunito"/>
              </a:rPr>
              <a:t>Centres de profit</a:t>
            </a:r>
            <a:endParaRPr b="1" i="0" sz="6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15168500" y="3729250"/>
            <a:ext cx="6997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b="1" lang="en-US" sz="43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Le restaurant</a:t>
            </a:r>
            <a:r>
              <a:rPr b="1" lang="en-US" sz="4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complété par un bar, une terrasse et une salle de réception.</a:t>
            </a:r>
            <a:endParaRPr i="0" sz="310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2029354" y="320761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5096400" y="7193025"/>
            <a:ext cx="7526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b="1" lang="en-US" sz="4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La boutique</a:t>
            </a:r>
            <a:r>
              <a:rPr b="1" lang="en-US" sz="43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pour commercialiser des vêtements et des articles de golf.</a:t>
            </a:r>
            <a:endParaRPr i="0" sz="310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12450264" y="363310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12003316" y="9746066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12424227" y="10169264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12003329" y="6538928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12424239" y="6964413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5325135" y="4512034"/>
            <a:ext cx="572018" cy="608156"/>
          </a:xfrm>
          <a:custGeom>
            <a:rect b="b" l="l" r="r" t="t"/>
            <a:pathLst>
              <a:path extrusionOk="0" h="20863" w="21452">
                <a:moveTo>
                  <a:pt x="11596" y="47"/>
                </a:moveTo>
                <a:cubicBezTo>
                  <a:pt x="7159" y="433"/>
                  <a:pt x="3368" y="3101"/>
                  <a:pt x="1380" y="6781"/>
                </a:cubicBezTo>
                <a:cubicBezTo>
                  <a:pt x="363" y="8664"/>
                  <a:pt x="-148" y="10741"/>
                  <a:pt x="37" y="12835"/>
                </a:cubicBezTo>
                <a:cubicBezTo>
                  <a:pt x="296" y="15759"/>
                  <a:pt x="1842" y="18352"/>
                  <a:pt x="3850" y="20644"/>
                </a:cubicBezTo>
                <a:cubicBezTo>
                  <a:pt x="7471" y="21364"/>
                  <a:pt x="11511" y="20290"/>
                  <a:pt x="13562" y="17639"/>
                </a:cubicBezTo>
                <a:lnTo>
                  <a:pt x="21452" y="2525"/>
                </a:lnTo>
                <a:cubicBezTo>
                  <a:pt x="21311" y="2452"/>
                  <a:pt x="21187" y="2356"/>
                  <a:pt x="21044" y="2284"/>
                </a:cubicBezTo>
                <a:cubicBezTo>
                  <a:pt x="18054" y="785"/>
                  <a:pt x="14841" y="-236"/>
                  <a:pt x="11596" y="4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2831621" y="3268944"/>
            <a:ext cx="4272048" cy="3105946"/>
          </a:xfrm>
          <a:custGeom>
            <a:rect b="b" l="l" r="r" t="t"/>
            <a:pathLst>
              <a:path extrusionOk="0" h="21487" w="21600">
                <a:moveTo>
                  <a:pt x="1142" y="2337"/>
                </a:moveTo>
                <a:lnTo>
                  <a:pt x="1708" y="2337"/>
                </a:lnTo>
                <a:cubicBezTo>
                  <a:pt x="5130" y="1440"/>
                  <a:pt x="8572" y="689"/>
                  <a:pt x="12028" y="85"/>
                </a:cubicBezTo>
                <a:cubicBezTo>
                  <a:pt x="12373" y="25"/>
                  <a:pt x="12722" y="-34"/>
                  <a:pt x="13068" y="24"/>
                </a:cubicBezTo>
                <a:cubicBezTo>
                  <a:pt x="13574" y="108"/>
                  <a:pt x="14036" y="432"/>
                  <a:pt x="14447" y="844"/>
                </a:cubicBezTo>
                <a:cubicBezTo>
                  <a:pt x="14897" y="1293"/>
                  <a:pt x="15285" y="1843"/>
                  <a:pt x="15645" y="2424"/>
                </a:cubicBezTo>
                <a:cubicBezTo>
                  <a:pt x="15856" y="2764"/>
                  <a:pt x="16057" y="3116"/>
                  <a:pt x="16248" y="3479"/>
                </a:cubicBezTo>
                <a:cubicBezTo>
                  <a:pt x="17019" y="4604"/>
                  <a:pt x="17777" y="5746"/>
                  <a:pt x="18523" y="6903"/>
                </a:cubicBezTo>
                <a:cubicBezTo>
                  <a:pt x="19042" y="7709"/>
                  <a:pt x="19557" y="8528"/>
                  <a:pt x="19937" y="9470"/>
                </a:cubicBezTo>
                <a:cubicBezTo>
                  <a:pt x="20013" y="9658"/>
                  <a:pt x="20083" y="9851"/>
                  <a:pt x="20151" y="10045"/>
                </a:cubicBezTo>
                <a:cubicBezTo>
                  <a:pt x="20368" y="10666"/>
                  <a:pt x="20564" y="11301"/>
                  <a:pt x="20732" y="11950"/>
                </a:cubicBezTo>
                <a:cubicBezTo>
                  <a:pt x="20911" y="12648"/>
                  <a:pt x="21058" y="13362"/>
                  <a:pt x="21167" y="14087"/>
                </a:cubicBezTo>
                <a:cubicBezTo>
                  <a:pt x="21276" y="14807"/>
                  <a:pt x="21349" y="15537"/>
                  <a:pt x="21466" y="16255"/>
                </a:cubicBezTo>
                <a:cubicBezTo>
                  <a:pt x="21527" y="16626"/>
                  <a:pt x="21600" y="16996"/>
                  <a:pt x="21600" y="17377"/>
                </a:cubicBezTo>
                <a:cubicBezTo>
                  <a:pt x="21600" y="17750"/>
                  <a:pt x="21520" y="18133"/>
                  <a:pt x="21292" y="18331"/>
                </a:cubicBezTo>
                <a:cubicBezTo>
                  <a:pt x="20854" y="18713"/>
                  <a:pt x="20325" y="18216"/>
                  <a:pt x="20009" y="17532"/>
                </a:cubicBezTo>
                <a:cubicBezTo>
                  <a:pt x="19727" y="16925"/>
                  <a:pt x="19531" y="16251"/>
                  <a:pt x="19336" y="15576"/>
                </a:cubicBezTo>
                <a:cubicBezTo>
                  <a:pt x="19143" y="14906"/>
                  <a:pt x="18951" y="14236"/>
                  <a:pt x="18760" y="13566"/>
                </a:cubicBezTo>
                <a:cubicBezTo>
                  <a:pt x="18541" y="12875"/>
                  <a:pt x="18238" y="12239"/>
                  <a:pt x="17863" y="11688"/>
                </a:cubicBezTo>
                <a:cubicBezTo>
                  <a:pt x="17533" y="11201"/>
                  <a:pt x="17153" y="10787"/>
                  <a:pt x="16778" y="10372"/>
                </a:cubicBezTo>
                <a:cubicBezTo>
                  <a:pt x="16353" y="9902"/>
                  <a:pt x="15927" y="9421"/>
                  <a:pt x="15444" y="9059"/>
                </a:cubicBezTo>
                <a:cubicBezTo>
                  <a:pt x="15041" y="8757"/>
                  <a:pt x="14608" y="8554"/>
                  <a:pt x="14171" y="8611"/>
                </a:cubicBezTo>
                <a:cubicBezTo>
                  <a:pt x="13573" y="8689"/>
                  <a:pt x="13061" y="9225"/>
                  <a:pt x="12793" y="9967"/>
                </a:cubicBezTo>
                <a:cubicBezTo>
                  <a:pt x="12656" y="10347"/>
                  <a:pt x="12588" y="10768"/>
                  <a:pt x="12613" y="11190"/>
                </a:cubicBezTo>
                <a:cubicBezTo>
                  <a:pt x="12656" y="11920"/>
                  <a:pt x="12960" y="12553"/>
                  <a:pt x="13326" y="13087"/>
                </a:cubicBezTo>
                <a:cubicBezTo>
                  <a:pt x="14101" y="14218"/>
                  <a:pt x="15155" y="14971"/>
                  <a:pt x="15781" y="16269"/>
                </a:cubicBezTo>
                <a:cubicBezTo>
                  <a:pt x="16439" y="17633"/>
                  <a:pt x="16528" y="19366"/>
                  <a:pt x="16024" y="20847"/>
                </a:cubicBezTo>
                <a:cubicBezTo>
                  <a:pt x="15937" y="21103"/>
                  <a:pt x="15823" y="21356"/>
                  <a:pt x="15629" y="21450"/>
                </a:cubicBezTo>
                <a:cubicBezTo>
                  <a:pt x="15388" y="21566"/>
                  <a:pt x="15139" y="21395"/>
                  <a:pt x="14941" y="21163"/>
                </a:cubicBezTo>
                <a:cubicBezTo>
                  <a:pt x="14328" y="20440"/>
                  <a:pt x="14119" y="19279"/>
                  <a:pt x="13578" y="18461"/>
                </a:cubicBezTo>
                <a:cubicBezTo>
                  <a:pt x="12976" y="17554"/>
                  <a:pt x="12080" y="17209"/>
                  <a:pt x="11297" y="16642"/>
                </a:cubicBezTo>
                <a:cubicBezTo>
                  <a:pt x="10525" y="16083"/>
                  <a:pt x="9843" y="15285"/>
                  <a:pt x="9017" y="14852"/>
                </a:cubicBezTo>
                <a:cubicBezTo>
                  <a:pt x="7858" y="14244"/>
                  <a:pt x="6576" y="14434"/>
                  <a:pt x="5394" y="13999"/>
                </a:cubicBezTo>
                <a:cubicBezTo>
                  <a:pt x="4210" y="13562"/>
                  <a:pt x="3199" y="12537"/>
                  <a:pt x="2100" y="11752"/>
                </a:cubicBezTo>
                <a:cubicBezTo>
                  <a:pt x="1891" y="11603"/>
                  <a:pt x="1678" y="11463"/>
                  <a:pt x="1460" y="11338"/>
                </a:cubicBezTo>
                <a:cubicBezTo>
                  <a:pt x="991" y="11069"/>
                  <a:pt x="501" y="10875"/>
                  <a:pt x="0" y="10757"/>
                </a:cubicBezTo>
                <a:lnTo>
                  <a:pt x="1142" y="233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2" name="Google Shape;212;p24"/>
          <p:cNvSpPr/>
          <p:nvPr/>
        </p:nvSpPr>
        <p:spPr>
          <a:xfrm rot="3599534">
            <a:off x="6199258" y="6584392"/>
            <a:ext cx="1029958" cy="10299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3" name="Google Shape;213;p24"/>
          <p:cNvSpPr/>
          <p:nvPr/>
        </p:nvSpPr>
        <p:spPr>
          <a:xfrm rot="-1813726">
            <a:off x="6267003" y="6658104"/>
            <a:ext cx="894422" cy="882588"/>
          </a:xfrm>
          <a:prstGeom prst="ellipse">
            <a:avLst/>
          </a:prstGeom>
          <a:solidFill>
            <a:srgbClr val="FFD253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endParaRPr b="1" sz="41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4"/>
          <p:cNvSpPr/>
          <p:nvPr/>
        </p:nvSpPr>
        <p:spPr>
          <a:xfrm rot="6000189">
            <a:off x="6019069" y="5467923"/>
            <a:ext cx="825550" cy="825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5" name="Google Shape;215;p24"/>
          <p:cNvSpPr/>
          <p:nvPr/>
        </p:nvSpPr>
        <p:spPr>
          <a:xfrm rot="1053773">
            <a:off x="6073505" y="5527144"/>
            <a:ext cx="716813" cy="707328"/>
          </a:xfrm>
          <a:prstGeom prst="ellipse">
            <a:avLst/>
          </a:prstGeom>
          <a:solidFill>
            <a:srgbClr val="FFD253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endParaRPr b="1" sz="31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24"/>
          <p:cNvSpPr/>
          <p:nvPr/>
        </p:nvSpPr>
        <p:spPr>
          <a:xfrm flipH="1">
            <a:off x="2581001" y="7773170"/>
            <a:ext cx="6907770" cy="5180810"/>
          </a:xfrm>
          <a:custGeom>
            <a:rect b="b" l="l" r="r" t="t"/>
            <a:pathLst>
              <a:path extrusionOk="0" h="21403" w="21406">
                <a:moveTo>
                  <a:pt x="18818" y="4280"/>
                </a:moveTo>
                <a:cubicBezTo>
                  <a:pt x="18812" y="4253"/>
                  <a:pt x="18803" y="4228"/>
                  <a:pt x="18790" y="4206"/>
                </a:cubicBezTo>
                <a:cubicBezTo>
                  <a:pt x="18719" y="4078"/>
                  <a:pt x="18450" y="3674"/>
                  <a:pt x="18736" y="3294"/>
                </a:cubicBezTo>
                <a:cubicBezTo>
                  <a:pt x="18745" y="3281"/>
                  <a:pt x="18754" y="3268"/>
                  <a:pt x="18762" y="3256"/>
                </a:cubicBezTo>
                <a:cubicBezTo>
                  <a:pt x="18869" y="3659"/>
                  <a:pt x="18876" y="3996"/>
                  <a:pt x="18818" y="4280"/>
                </a:cubicBezTo>
                <a:close/>
                <a:moveTo>
                  <a:pt x="3286" y="8780"/>
                </a:moveTo>
                <a:cubicBezTo>
                  <a:pt x="2882" y="8780"/>
                  <a:pt x="2557" y="8347"/>
                  <a:pt x="2557" y="7810"/>
                </a:cubicBezTo>
                <a:cubicBezTo>
                  <a:pt x="2557" y="7273"/>
                  <a:pt x="2882" y="6839"/>
                  <a:pt x="3286" y="6839"/>
                </a:cubicBezTo>
                <a:cubicBezTo>
                  <a:pt x="3690" y="6839"/>
                  <a:pt x="4019" y="7273"/>
                  <a:pt x="4019" y="7810"/>
                </a:cubicBezTo>
                <a:cubicBezTo>
                  <a:pt x="4019" y="8347"/>
                  <a:pt x="3690" y="8780"/>
                  <a:pt x="3286" y="8780"/>
                </a:cubicBezTo>
                <a:close/>
                <a:moveTo>
                  <a:pt x="21356" y="2102"/>
                </a:moveTo>
                <a:cubicBezTo>
                  <a:pt x="21330" y="2890"/>
                  <a:pt x="20738" y="3657"/>
                  <a:pt x="20053" y="3986"/>
                </a:cubicBezTo>
                <a:cubicBezTo>
                  <a:pt x="19995" y="3258"/>
                  <a:pt x="19640" y="2761"/>
                  <a:pt x="19407" y="2555"/>
                </a:cubicBezTo>
                <a:cubicBezTo>
                  <a:pt x="19265" y="2405"/>
                  <a:pt x="18824" y="2283"/>
                  <a:pt x="18548" y="2391"/>
                </a:cubicBezTo>
                <a:cubicBezTo>
                  <a:pt x="18548" y="2391"/>
                  <a:pt x="18548" y="2391"/>
                  <a:pt x="18548" y="2391"/>
                </a:cubicBezTo>
                <a:cubicBezTo>
                  <a:pt x="18545" y="2391"/>
                  <a:pt x="18543" y="2393"/>
                  <a:pt x="18540" y="2394"/>
                </a:cubicBezTo>
                <a:cubicBezTo>
                  <a:pt x="18534" y="2396"/>
                  <a:pt x="18528" y="2399"/>
                  <a:pt x="18522" y="2402"/>
                </a:cubicBezTo>
                <a:cubicBezTo>
                  <a:pt x="18309" y="2495"/>
                  <a:pt x="18056" y="2769"/>
                  <a:pt x="17923" y="3262"/>
                </a:cubicBezTo>
                <a:cubicBezTo>
                  <a:pt x="17797" y="3730"/>
                  <a:pt x="17959" y="4599"/>
                  <a:pt x="18402" y="5084"/>
                </a:cubicBezTo>
                <a:cubicBezTo>
                  <a:pt x="18136" y="5379"/>
                  <a:pt x="17809" y="5571"/>
                  <a:pt x="17584" y="5724"/>
                </a:cubicBezTo>
                <a:cubicBezTo>
                  <a:pt x="16360" y="2379"/>
                  <a:pt x="13608" y="46"/>
                  <a:pt x="10409" y="46"/>
                </a:cubicBezTo>
                <a:cubicBezTo>
                  <a:pt x="9255" y="46"/>
                  <a:pt x="8078" y="346"/>
                  <a:pt x="6980" y="895"/>
                </a:cubicBezTo>
                <a:cubicBezTo>
                  <a:pt x="6610" y="593"/>
                  <a:pt x="5843" y="-197"/>
                  <a:pt x="3286" y="46"/>
                </a:cubicBezTo>
                <a:lnTo>
                  <a:pt x="3898" y="3298"/>
                </a:lnTo>
                <a:cubicBezTo>
                  <a:pt x="3056" y="4269"/>
                  <a:pt x="2379" y="5412"/>
                  <a:pt x="1953" y="6672"/>
                </a:cubicBezTo>
                <a:cubicBezTo>
                  <a:pt x="1767" y="7221"/>
                  <a:pt x="1189" y="7810"/>
                  <a:pt x="734" y="7810"/>
                </a:cubicBezTo>
                <a:cubicBezTo>
                  <a:pt x="365" y="7810"/>
                  <a:pt x="0" y="8359"/>
                  <a:pt x="0" y="8902"/>
                </a:cubicBezTo>
                <a:lnTo>
                  <a:pt x="0" y="12420"/>
                </a:lnTo>
                <a:cubicBezTo>
                  <a:pt x="17" y="13009"/>
                  <a:pt x="2157" y="15557"/>
                  <a:pt x="4996" y="17365"/>
                </a:cubicBezTo>
                <a:cubicBezTo>
                  <a:pt x="5161" y="17469"/>
                  <a:pt x="5426" y="17775"/>
                  <a:pt x="5508" y="17989"/>
                </a:cubicBezTo>
                <a:cubicBezTo>
                  <a:pt x="5725" y="18578"/>
                  <a:pt x="6034" y="19572"/>
                  <a:pt x="6311" y="20496"/>
                </a:cubicBezTo>
                <a:cubicBezTo>
                  <a:pt x="6446" y="20952"/>
                  <a:pt x="6941" y="21403"/>
                  <a:pt x="7306" y="21403"/>
                </a:cubicBezTo>
                <a:lnTo>
                  <a:pt x="7635" y="21403"/>
                </a:lnTo>
                <a:cubicBezTo>
                  <a:pt x="8004" y="21403"/>
                  <a:pt x="8482" y="20935"/>
                  <a:pt x="8682" y="20525"/>
                </a:cubicBezTo>
                <a:cubicBezTo>
                  <a:pt x="9033" y="19802"/>
                  <a:pt x="9495" y="18759"/>
                  <a:pt x="10033" y="18759"/>
                </a:cubicBezTo>
                <a:cubicBezTo>
                  <a:pt x="10572" y="18759"/>
                  <a:pt x="11056" y="19802"/>
                  <a:pt x="11408" y="20525"/>
                </a:cubicBezTo>
                <a:cubicBezTo>
                  <a:pt x="11607" y="20935"/>
                  <a:pt x="12085" y="21403"/>
                  <a:pt x="12453" y="21403"/>
                </a:cubicBezTo>
                <a:lnTo>
                  <a:pt x="12784" y="21403"/>
                </a:lnTo>
                <a:cubicBezTo>
                  <a:pt x="13148" y="21403"/>
                  <a:pt x="13643" y="20952"/>
                  <a:pt x="13778" y="20496"/>
                </a:cubicBezTo>
                <a:cubicBezTo>
                  <a:pt x="14042" y="19606"/>
                  <a:pt x="14333" y="18659"/>
                  <a:pt x="14550" y="18069"/>
                </a:cubicBezTo>
                <a:cubicBezTo>
                  <a:pt x="14633" y="17851"/>
                  <a:pt x="14880" y="17515"/>
                  <a:pt x="15032" y="17382"/>
                </a:cubicBezTo>
                <a:cubicBezTo>
                  <a:pt x="16990" y="15638"/>
                  <a:pt x="18262" y="12818"/>
                  <a:pt x="18262" y="9630"/>
                </a:cubicBezTo>
                <a:cubicBezTo>
                  <a:pt x="18262" y="8954"/>
                  <a:pt x="18205" y="8301"/>
                  <a:pt x="18096" y="7666"/>
                </a:cubicBezTo>
                <a:cubicBezTo>
                  <a:pt x="18283" y="7504"/>
                  <a:pt x="19439" y="6522"/>
                  <a:pt x="19883" y="5370"/>
                </a:cubicBezTo>
                <a:cubicBezTo>
                  <a:pt x="19883" y="5369"/>
                  <a:pt x="19883" y="5369"/>
                  <a:pt x="19883" y="5369"/>
                </a:cubicBezTo>
                <a:cubicBezTo>
                  <a:pt x="20937" y="4846"/>
                  <a:pt x="21600" y="3647"/>
                  <a:pt x="21356" y="2102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anchorCtr="0" anchor="ctr" bIns="53575" lIns="53575" spcFirstLastPara="1" rIns="53575" wrap="square" tIns="53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5268067" y="8029040"/>
            <a:ext cx="1736914" cy="268523"/>
          </a:xfrm>
          <a:custGeom>
            <a:rect b="b" l="l" r="r" t="t"/>
            <a:pathLst>
              <a:path extrusionOk="0" h="21499" w="21592">
                <a:moveTo>
                  <a:pt x="6031" y="1515"/>
                </a:moveTo>
                <a:cubicBezTo>
                  <a:pt x="4815" y="2371"/>
                  <a:pt x="3607" y="3588"/>
                  <a:pt x="2395" y="4638"/>
                </a:cubicBezTo>
                <a:cubicBezTo>
                  <a:pt x="2007" y="4974"/>
                  <a:pt x="1618" y="5325"/>
                  <a:pt x="1241" y="6011"/>
                </a:cubicBezTo>
                <a:cubicBezTo>
                  <a:pt x="600" y="7180"/>
                  <a:pt x="9" y="9883"/>
                  <a:pt x="0" y="14005"/>
                </a:cubicBezTo>
                <a:cubicBezTo>
                  <a:pt x="-4" y="16047"/>
                  <a:pt x="144" y="17876"/>
                  <a:pt x="359" y="19188"/>
                </a:cubicBezTo>
                <a:cubicBezTo>
                  <a:pt x="589" y="20589"/>
                  <a:pt x="901" y="21440"/>
                  <a:pt x="1241" y="21499"/>
                </a:cubicBezTo>
                <a:cubicBezTo>
                  <a:pt x="2829" y="19784"/>
                  <a:pt x="4427" y="18451"/>
                  <a:pt x="6031" y="17502"/>
                </a:cubicBezTo>
                <a:cubicBezTo>
                  <a:pt x="7617" y="16564"/>
                  <a:pt x="9208" y="16002"/>
                  <a:pt x="10801" y="16003"/>
                </a:cubicBezTo>
                <a:cubicBezTo>
                  <a:pt x="12390" y="16004"/>
                  <a:pt x="13978" y="16566"/>
                  <a:pt x="15561" y="17502"/>
                </a:cubicBezTo>
                <a:cubicBezTo>
                  <a:pt x="17165" y="18451"/>
                  <a:pt x="18763" y="19784"/>
                  <a:pt x="20351" y="21499"/>
                </a:cubicBezTo>
                <a:cubicBezTo>
                  <a:pt x="20691" y="21440"/>
                  <a:pt x="21003" y="20589"/>
                  <a:pt x="21233" y="19188"/>
                </a:cubicBezTo>
                <a:cubicBezTo>
                  <a:pt x="21448" y="17876"/>
                  <a:pt x="21596" y="16047"/>
                  <a:pt x="21592" y="14005"/>
                </a:cubicBezTo>
                <a:cubicBezTo>
                  <a:pt x="21583" y="9883"/>
                  <a:pt x="20992" y="7180"/>
                  <a:pt x="20351" y="6011"/>
                </a:cubicBezTo>
                <a:cubicBezTo>
                  <a:pt x="19974" y="5325"/>
                  <a:pt x="19585" y="4974"/>
                  <a:pt x="19197" y="4638"/>
                </a:cubicBezTo>
                <a:cubicBezTo>
                  <a:pt x="17985" y="3586"/>
                  <a:pt x="16777" y="2352"/>
                  <a:pt x="15561" y="1515"/>
                </a:cubicBezTo>
                <a:cubicBezTo>
                  <a:pt x="13990" y="433"/>
                  <a:pt x="12410" y="15"/>
                  <a:pt x="10830" y="16"/>
                </a:cubicBezTo>
                <a:cubicBezTo>
                  <a:pt x="10820" y="16"/>
                  <a:pt x="10811" y="16"/>
                  <a:pt x="10801" y="16"/>
                </a:cubicBezTo>
                <a:cubicBezTo>
                  <a:pt x="9208" y="-101"/>
                  <a:pt x="7615" y="400"/>
                  <a:pt x="6031" y="1515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5456042" y="7591819"/>
            <a:ext cx="1367410" cy="696948"/>
          </a:xfrm>
          <a:custGeom>
            <a:rect b="b" l="l" r="r" t="t"/>
            <a:pathLst>
              <a:path extrusionOk="0" h="21059" w="21512">
                <a:moveTo>
                  <a:pt x="11388" y="37"/>
                </a:moveTo>
                <a:cubicBezTo>
                  <a:pt x="6375" y="-541"/>
                  <a:pt x="1671" y="5699"/>
                  <a:pt x="321" y="15379"/>
                </a:cubicBezTo>
                <a:cubicBezTo>
                  <a:pt x="55" y="17282"/>
                  <a:pt x="-13" y="19182"/>
                  <a:pt x="2" y="21059"/>
                </a:cubicBezTo>
                <a:cubicBezTo>
                  <a:pt x="3447" y="19958"/>
                  <a:pt x="6938" y="19468"/>
                  <a:pt x="10431" y="19574"/>
                </a:cubicBezTo>
                <a:lnTo>
                  <a:pt x="10431" y="19551"/>
                </a:lnTo>
                <a:cubicBezTo>
                  <a:pt x="10454" y="19551"/>
                  <a:pt x="10482" y="19551"/>
                  <a:pt x="10505" y="19551"/>
                </a:cubicBezTo>
                <a:cubicBezTo>
                  <a:pt x="10527" y="19551"/>
                  <a:pt x="10544" y="19551"/>
                  <a:pt x="10566" y="19551"/>
                </a:cubicBezTo>
                <a:cubicBezTo>
                  <a:pt x="10589" y="19551"/>
                  <a:pt x="10617" y="19551"/>
                  <a:pt x="10640" y="19551"/>
                </a:cubicBezTo>
                <a:cubicBezTo>
                  <a:pt x="10662" y="19551"/>
                  <a:pt x="10679" y="19551"/>
                  <a:pt x="10701" y="19551"/>
                </a:cubicBezTo>
                <a:lnTo>
                  <a:pt x="10701" y="19574"/>
                </a:lnTo>
                <a:cubicBezTo>
                  <a:pt x="14322" y="19427"/>
                  <a:pt x="17938" y="19920"/>
                  <a:pt x="21511" y="21059"/>
                </a:cubicBezTo>
                <a:cubicBezTo>
                  <a:pt x="21587" y="11776"/>
                  <a:pt x="18429" y="3232"/>
                  <a:pt x="13548" y="720"/>
                </a:cubicBezTo>
                <a:cubicBezTo>
                  <a:pt x="12828" y="350"/>
                  <a:pt x="12104" y="120"/>
                  <a:pt x="11388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5552874" y="7682564"/>
            <a:ext cx="1173034" cy="594477"/>
          </a:xfrm>
          <a:custGeom>
            <a:rect b="b" l="l" r="r" t="t"/>
            <a:pathLst>
              <a:path extrusionOk="0" h="21077" w="21578">
                <a:moveTo>
                  <a:pt x="11463" y="34"/>
                </a:moveTo>
                <a:cubicBezTo>
                  <a:pt x="6436" y="-523"/>
                  <a:pt x="1715" y="5850"/>
                  <a:pt x="344" y="15712"/>
                </a:cubicBezTo>
                <a:cubicBezTo>
                  <a:pt x="95" y="17506"/>
                  <a:pt x="8" y="19304"/>
                  <a:pt x="0" y="21077"/>
                </a:cubicBezTo>
                <a:cubicBezTo>
                  <a:pt x="3452" y="20157"/>
                  <a:pt x="6929" y="19644"/>
                  <a:pt x="10416" y="19750"/>
                </a:cubicBezTo>
                <a:lnTo>
                  <a:pt x="10416" y="19722"/>
                </a:lnTo>
                <a:cubicBezTo>
                  <a:pt x="10442" y="19722"/>
                  <a:pt x="10476" y="19722"/>
                  <a:pt x="10502" y="19722"/>
                </a:cubicBezTo>
                <a:cubicBezTo>
                  <a:pt x="10528" y="19722"/>
                  <a:pt x="10547" y="19722"/>
                  <a:pt x="10574" y="19722"/>
                </a:cubicBezTo>
                <a:cubicBezTo>
                  <a:pt x="10600" y="19722"/>
                  <a:pt x="10634" y="19722"/>
                  <a:pt x="10660" y="19722"/>
                </a:cubicBezTo>
                <a:cubicBezTo>
                  <a:pt x="10686" y="19722"/>
                  <a:pt x="10705" y="19722"/>
                  <a:pt x="10732" y="19722"/>
                </a:cubicBezTo>
                <a:lnTo>
                  <a:pt x="10732" y="19750"/>
                </a:lnTo>
                <a:cubicBezTo>
                  <a:pt x="14363" y="19602"/>
                  <a:pt x="17982" y="20122"/>
                  <a:pt x="21578" y="21077"/>
                </a:cubicBezTo>
                <a:cubicBezTo>
                  <a:pt x="21600" y="11746"/>
                  <a:pt x="18469" y="3224"/>
                  <a:pt x="13630" y="725"/>
                </a:cubicBezTo>
                <a:cubicBezTo>
                  <a:pt x="12908" y="352"/>
                  <a:pt x="12181" y="113"/>
                  <a:pt x="11463" y="34"/>
                </a:cubicBezTo>
                <a:close/>
              </a:path>
            </a:pathLst>
          </a:custGeom>
          <a:solidFill>
            <a:srgbClr val="FFD253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1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 rot="940132">
            <a:off x="5850427" y="7671393"/>
            <a:ext cx="572058" cy="696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$</a:t>
            </a:r>
            <a:endParaRPr sz="51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" name="Google Shape;221;p24"/>
          <p:cNvSpPr/>
          <p:nvPr/>
        </p:nvSpPr>
        <p:spPr>
          <a:xfrm rot="393762">
            <a:off x="-125217" y="3240476"/>
            <a:ext cx="3115420" cy="1896653"/>
          </a:xfrm>
          <a:custGeom>
            <a:rect b="b" l="l" r="r" t="t"/>
            <a:pathLst>
              <a:path extrusionOk="0" h="1894115" w="5477887">
                <a:moveTo>
                  <a:pt x="0" y="0"/>
                </a:moveTo>
                <a:lnTo>
                  <a:pt x="5477887" y="0"/>
                </a:lnTo>
                <a:lnTo>
                  <a:pt x="5477887" y="1894115"/>
                </a:lnTo>
                <a:lnTo>
                  <a:pt x="383589" y="1894115"/>
                </a:ln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1581775" y="4591950"/>
            <a:ext cx="283200" cy="268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2115175" y="4668150"/>
            <a:ext cx="283200" cy="268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12803124" y="10489425"/>
            <a:ext cx="1211933" cy="1215761"/>
          </a:xfrm>
          <a:custGeom>
            <a:rect b="b" l="l" r="r" t="t"/>
            <a:pathLst>
              <a:path extrusionOk="0" h="285390" w="284993">
                <a:moveTo>
                  <a:pt x="52657" y="204416"/>
                </a:moveTo>
                <a:lnTo>
                  <a:pt x="11681" y="276753"/>
                </a:lnTo>
                <a:lnTo>
                  <a:pt x="272990" y="276753"/>
                </a:lnTo>
                <a:lnTo>
                  <a:pt x="232014" y="204416"/>
                </a:lnTo>
                <a:lnTo>
                  <a:pt x="194633" y="204416"/>
                </a:lnTo>
                <a:cubicBezTo>
                  <a:pt x="171270" y="232487"/>
                  <a:pt x="146469" y="248682"/>
                  <a:pt x="144672" y="250121"/>
                </a:cubicBezTo>
                <a:cubicBezTo>
                  <a:pt x="143953" y="250481"/>
                  <a:pt x="143234" y="250841"/>
                  <a:pt x="142515" y="250841"/>
                </a:cubicBezTo>
                <a:cubicBezTo>
                  <a:pt x="141796" y="250841"/>
                  <a:pt x="140718" y="250481"/>
                  <a:pt x="139999" y="250121"/>
                </a:cubicBezTo>
                <a:cubicBezTo>
                  <a:pt x="138202" y="248682"/>
                  <a:pt x="113401" y="232487"/>
                  <a:pt x="89678" y="204416"/>
                </a:cubicBezTo>
                <a:lnTo>
                  <a:pt x="52657" y="204416"/>
                </a:lnTo>
                <a:close/>
                <a:moveTo>
                  <a:pt x="177048" y="92075"/>
                </a:moveTo>
                <a:cubicBezTo>
                  <a:pt x="179715" y="92075"/>
                  <a:pt x="182001" y="93980"/>
                  <a:pt x="182001" y="96647"/>
                </a:cubicBezTo>
                <a:cubicBezTo>
                  <a:pt x="182001" y="99314"/>
                  <a:pt x="179715" y="101219"/>
                  <a:pt x="177048" y="101219"/>
                </a:cubicBezTo>
                <a:cubicBezTo>
                  <a:pt x="174762" y="101219"/>
                  <a:pt x="172857" y="99314"/>
                  <a:pt x="172857" y="96647"/>
                </a:cubicBezTo>
                <a:cubicBezTo>
                  <a:pt x="172857" y="93980"/>
                  <a:pt x="174762" y="92075"/>
                  <a:pt x="177048" y="92075"/>
                </a:cubicBezTo>
                <a:close/>
                <a:moveTo>
                  <a:pt x="107198" y="92075"/>
                </a:moveTo>
                <a:cubicBezTo>
                  <a:pt x="109865" y="92075"/>
                  <a:pt x="112151" y="93980"/>
                  <a:pt x="112151" y="96647"/>
                </a:cubicBezTo>
                <a:cubicBezTo>
                  <a:pt x="112151" y="99314"/>
                  <a:pt x="109865" y="101219"/>
                  <a:pt x="107198" y="101219"/>
                </a:cubicBezTo>
                <a:cubicBezTo>
                  <a:pt x="104912" y="101219"/>
                  <a:pt x="103007" y="99314"/>
                  <a:pt x="103007" y="96647"/>
                </a:cubicBezTo>
                <a:cubicBezTo>
                  <a:pt x="103007" y="93980"/>
                  <a:pt x="104912" y="92075"/>
                  <a:pt x="107198" y="92075"/>
                </a:cubicBezTo>
                <a:close/>
                <a:moveTo>
                  <a:pt x="142515" y="55563"/>
                </a:moveTo>
                <a:cubicBezTo>
                  <a:pt x="144669" y="55563"/>
                  <a:pt x="146463" y="57368"/>
                  <a:pt x="146463" y="59896"/>
                </a:cubicBezTo>
                <a:lnTo>
                  <a:pt x="146463" y="64229"/>
                </a:lnTo>
                <a:cubicBezTo>
                  <a:pt x="153282" y="65313"/>
                  <a:pt x="159025" y="69646"/>
                  <a:pt x="161537" y="75785"/>
                </a:cubicBezTo>
                <a:cubicBezTo>
                  <a:pt x="162614" y="77951"/>
                  <a:pt x="161537" y="80479"/>
                  <a:pt x="159025" y="81562"/>
                </a:cubicBezTo>
                <a:cubicBezTo>
                  <a:pt x="156872" y="82284"/>
                  <a:pt x="154359" y="81201"/>
                  <a:pt x="153282" y="79035"/>
                </a:cubicBezTo>
                <a:cubicBezTo>
                  <a:pt x="151847" y="75062"/>
                  <a:pt x="147181" y="72535"/>
                  <a:pt x="142515" y="72535"/>
                </a:cubicBezTo>
                <a:cubicBezTo>
                  <a:pt x="135696" y="72535"/>
                  <a:pt x="130671" y="76868"/>
                  <a:pt x="130671" y="82646"/>
                </a:cubicBezTo>
                <a:cubicBezTo>
                  <a:pt x="130671" y="89507"/>
                  <a:pt x="134619" y="93118"/>
                  <a:pt x="142515" y="93118"/>
                </a:cubicBezTo>
                <a:cubicBezTo>
                  <a:pt x="157589" y="93118"/>
                  <a:pt x="162973" y="102868"/>
                  <a:pt x="162973" y="112256"/>
                </a:cubicBezTo>
                <a:cubicBezTo>
                  <a:pt x="162973" y="121284"/>
                  <a:pt x="155795" y="128867"/>
                  <a:pt x="146463" y="131034"/>
                </a:cubicBezTo>
                <a:lnTo>
                  <a:pt x="146463" y="135006"/>
                </a:lnTo>
                <a:cubicBezTo>
                  <a:pt x="146463" y="137534"/>
                  <a:pt x="144669" y="139339"/>
                  <a:pt x="142515" y="139339"/>
                </a:cubicBezTo>
                <a:cubicBezTo>
                  <a:pt x="140003" y="139339"/>
                  <a:pt x="138208" y="137534"/>
                  <a:pt x="138208" y="135006"/>
                </a:cubicBezTo>
                <a:lnTo>
                  <a:pt x="138208" y="130673"/>
                </a:lnTo>
                <a:cubicBezTo>
                  <a:pt x="131389" y="129228"/>
                  <a:pt x="126005" y="125256"/>
                  <a:pt x="123493" y="119117"/>
                </a:cubicBezTo>
                <a:cubicBezTo>
                  <a:pt x="122416" y="116951"/>
                  <a:pt x="123493" y="114423"/>
                  <a:pt x="125646" y="113701"/>
                </a:cubicBezTo>
                <a:cubicBezTo>
                  <a:pt x="127800" y="112617"/>
                  <a:pt x="130312" y="113701"/>
                  <a:pt x="131389" y="115867"/>
                </a:cubicBezTo>
                <a:cubicBezTo>
                  <a:pt x="133183" y="119839"/>
                  <a:pt x="137490" y="122728"/>
                  <a:pt x="142515" y="122728"/>
                </a:cubicBezTo>
                <a:cubicBezTo>
                  <a:pt x="148975" y="122728"/>
                  <a:pt x="154359" y="118034"/>
                  <a:pt x="154359" y="112256"/>
                </a:cubicBezTo>
                <a:cubicBezTo>
                  <a:pt x="154359" y="105395"/>
                  <a:pt x="150052" y="101784"/>
                  <a:pt x="142515" y="101784"/>
                </a:cubicBezTo>
                <a:cubicBezTo>
                  <a:pt x="127441" y="101784"/>
                  <a:pt x="122057" y="92034"/>
                  <a:pt x="122057" y="82646"/>
                </a:cubicBezTo>
                <a:cubicBezTo>
                  <a:pt x="122057" y="73618"/>
                  <a:pt x="128876" y="66035"/>
                  <a:pt x="138208" y="64229"/>
                </a:cubicBezTo>
                <a:lnTo>
                  <a:pt x="138208" y="59896"/>
                </a:lnTo>
                <a:cubicBezTo>
                  <a:pt x="138208" y="57368"/>
                  <a:pt x="140003" y="55563"/>
                  <a:pt x="142515" y="55563"/>
                </a:cubicBezTo>
                <a:close/>
                <a:moveTo>
                  <a:pt x="142694" y="40428"/>
                </a:moveTo>
                <a:cubicBezTo>
                  <a:pt x="111409" y="40428"/>
                  <a:pt x="86597" y="65740"/>
                  <a:pt x="86597" y="96838"/>
                </a:cubicBezTo>
                <a:cubicBezTo>
                  <a:pt x="86597" y="127935"/>
                  <a:pt x="111409" y="152885"/>
                  <a:pt x="142694" y="152885"/>
                </a:cubicBezTo>
                <a:cubicBezTo>
                  <a:pt x="173620" y="152885"/>
                  <a:pt x="198792" y="127935"/>
                  <a:pt x="198792" y="96838"/>
                </a:cubicBezTo>
                <a:cubicBezTo>
                  <a:pt x="198792" y="65740"/>
                  <a:pt x="173620" y="40428"/>
                  <a:pt x="142694" y="40428"/>
                </a:cubicBezTo>
                <a:close/>
                <a:moveTo>
                  <a:pt x="142694" y="31750"/>
                </a:moveTo>
                <a:cubicBezTo>
                  <a:pt x="178295" y="31750"/>
                  <a:pt x="207422" y="61039"/>
                  <a:pt x="207422" y="96838"/>
                </a:cubicBezTo>
                <a:cubicBezTo>
                  <a:pt x="207422" y="132636"/>
                  <a:pt x="178295" y="161564"/>
                  <a:pt x="142694" y="161564"/>
                </a:cubicBezTo>
                <a:cubicBezTo>
                  <a:pt x="106735" y="161564"/>
                  <a:pt x="77607" y="132636"/>
                  <a:pt x="77607" y="96838"/>
                </a:cubicBezTo>
                <a:cubicBezTo>
                  <a:pt x="77607" y="61039"/>
                  <a:pt x="106735" y="31750"/>
                  <a:pt x="142694" y="31750"/>
                </a:cubicBezTo>
                <a:close/>
                <a:moveTo>
                  <a:pt x="142515" y="8637"/>
                </a:moveTo>
                <a:cubicBezTo>
                  <a:pt x="93992" y="8637"/>
                  <a:pt x="54813" y="48225"/>
                  <a:pt x="54813" y="96810"/>
                </a:cubicBezTo>
                <a:cubicBezTo>
                  <a:pt x="54813" y="175265"/>
                  <a:pt x="128138" y="231047"/>
                  <a:pt x="142515" y="241124"/>
                </a:cubicBezTo>
                <a:cubicBezTo>
                  <a:pt x="156533" y="231047"/>
                  <a:pt x="230217" y="174905"/>
                  <a:pt x="230217" y="96810"/>
                </a:cubicBezTo>
                <a:cubicBezTo>
                  <a:pt x="230217" y="48225"/>
                  <a:pt x="190679" y="8637"/>
                  <a:pt x="142515" y="8637"/>
                </a:cubicBezTo>
                <a:close/>
                <a:moveTo>
                  <a:pt x="142515" y="0"/>
                </a:moveTo>
                <a:cubicBezTo>
                  <a:pt x="195712" y="0"/>
                  <a:pt x="238844" y="43546"/>
                  <a:pt x="238844" y="96810"/>
                </a:cubicBezTo>
                <a:cubicBezTo>
                  <a:pt x="238844" y="136757"/>
                  <a:pt x="221591" y="170227"/>
                  <a:pt x="201822" y="196138"/>
                </a:cubicBezTo>
                <a:lnTo>
                  <a:pt x="234530" y="196138"/>
                </a:lnTo>
                <a:cubicBezTo>
                  <a:pt x="236328" y="196138"/>
                  <a:pt x="237765" y="196858"/>
                  <a:pt x="238125" y="197938"/>
                </a:cubicBezTo>
                <a:lnTo>
                  <a:pt x="284492" y="278912"/>
                </a:lnTo>
                <a:cubicBezTo>
                  <a:pt x="285211" y="279992"/>
                  <a:pt x="285211" y="281791"/>
                  <a:pt x="284132" y="283231"/>
                </a:cubicBezTo>
                <a:cubicBezTo>
                  <a:pt x="283773" y="284670"/>
                  <a:pt x="282335" y="285390"/>
                  <a:pt x="280538" y="285390"/>
                </a:cubicBezTo>
                <a:lnTo>
                  <a:pt x="4133" y="285390"/>
                </a:lnTo>
                <a:cubicBezTo>
                  <a:pt x="2695" y="285390"/>
                  <a:pt x="1258" y="284670"/>
                  <a:pt x="539" y="283231"/>
                </a:cubicBezTo>
                <a:cubicBezTo>
                  <a:pt x="-180" y="281791"/>
                  <a:pt x="-180" y="279992"/>
                  <a:pt x="539" y="278912"/>
                </a:cubicBezTo>
                <a:lnTo>
                  <a:pt x="46546" y="197938"/>
                </a:lnTo>
                <a:cubicBezTo>
                  <a:pt x="47265" y="196858"/>
                  <a:pt x="48703" y="196138"/>
                  <a:pt x="50500" y="196138"/>
                </a:cubicBezTo>
                <a:lnTo>
                  <a:pt x="82849" y="196138"/>
                </a:lnTo>
                <a:cubicBezTo>
                  <a:pt x="63080" y="170586"/>
                  <a:pt x="45828" y="136757"/>
                  <a:pt x="45828" y="96810"/>
                </a:cubicBezTo>
                <a:cubicBezTo>
                  <a:pt x="45828" y="43546"/>
                  <a:pt x="89319" y="0"/>
                  <a:pt x="142515" y="0"/>
                </a:cubicBezTo>
                <a:close/>
              </a:path>
            </a:pathLst>
          </a:custGeom>
          <a:solidFill>
            <a:srgbClr val="AAAAAA"/>
          </a:solidFill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12822562" y="4156850"/>
            <a:ext cx="1173042" cy="956394"/>
          </a:xfrm>
          <a:custGeom>
            <a:rect b="b" l="l" r="r" t="t"/>
            <a:pathLst>
              <a:path extrusionOk="0" h="21600" w="2160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99">
              <a:solidFill>
                <a:srgbClr val="AAAAA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12744638" y="7296388"/>
            <a:ext cx="1367642" cy="1215766"/>
          </a:xfrm>
          <a:custGeom>
            <a:rect b="b" l="l" r="r" t="t"/>
            <a:pathLst>
              <a:path extrusionOk="0" h="294910" w="293328">
                <a:moveTo>
                  <a:pt x="181898" y="267890"/>
                </a:moveTo>
                <a:cubicBezTo>
                  <a:pt x="176822" y="267890"/>
                  <a:pt x="172834" y="271907"/>
                  <a:pt x="172834" y="276653"/>
                </a:cubicBezTo>
                <a:cubicBezTo>
                  <a:pt x="172834" y="281765"/>
                  <a:pt x="176822" y="285782"/>
                  <a:pt x="181898" y="285782"/>
                </a:cubicBezTo>
                <a:cubicBezTo>
                  <a:pt x="186611" y="285782"/>
                  <a:pt x="190599" y="281765"/>
                  <a:pt x="190599" y="276653"/>
                </a:cubicBezTo>
                <a:cubicBezTo>
                  <a:pt x="190599" y="271907"/>
                  <a:pt x="186611" y="267890"/>
                  <a:pt x="181898" y="267890"/>
                </a:cubicBezTo>
                <a:close/>
                <a:moveTo>
                  <a:pt x="113377" y="267890"/>
                </a:moveTo>
                <a:cubicBezTo>
                  <a:pt x="107939" y="267890"/>
                  <a:pt x="103951" y="271907"/>
                  <a:pt x="103951" y="276653"/>
                </a:cubicBezTo>
                <a:cubicBezTo>
                  <a:pt x="103951" y="281765"/>
                  <a:pt x="107939" y="285782"/>
                  <a:pt x="113377" y="285782"/>
                </a:cubicBezTo>
                <a:cubicBezTo>
                  <a:pt x="118090" y="285782"/>
                  <a:pt x="122078" y="281765"/>
                  <a:pt x="122078" y="276653"/>
                </a:cubicBezTo>
                <a:cubicBezTo>
                  <a:pt x="122078" y="271907"/>
                  <a:pt x="118090" y="267890"/>
                  <a:pt x="113377" y="267890"/>
                </a:cubicBezTo>
                <a:close/>
                <a:moveTo>
                  <a:pt x="113377" y="258762"/>
                </a:moveTo>
                <a:cubicBezTo>
                  <a:pt x="121353" y="258762"/>
                  <a:pt x="128242" y="264604"/>
                  <a:pt x="130417" y="272272"/>
                </a:cubicBezTo>
                <a:lnTo>
                  <a:pt x="164496" y="272272"/>
                </a:lnTo>
                <a:cubicBezTo>
                  <a:pt x="166309" y="264604"/>
                  <a:pt x="173559" y="258762"/>
                  <a:pt x="181898" y="258762"/>
                </a:cubicBezTo>
                <a:cubicBezTo>
                  <a:pt x="191687" y="258762"/>
                  <a:pt x="199663" y="266795"/>
                  <a:pt x="199663" y="276653"/>
                </a:cubicBezTo>
                <a:cubicBezTo>
                  <a:pt x="199663" y="286512"/>
                  <a:pt x="191687" y="294910"/>
                  <a:pt x="181898" y="294910"/>
                </a:cubicBezTo>
                <a:cubicBezTo>
                  <a:pt x="173559" y="294910"/>
                  <a:pt x="166309" y="289068"/>
                  <a:pt x="164496" y="281400"/>
                </a:cubicBezTo>
                <a:lnTo>
                  <a:pt x="130417" y="281400"/>
                </a:lnTo>
                <a:cubicBezTo>
                  <a:pt x="128242" y="289068"/>
                  <a:pt x="121353" y="294910"/>
                  <a:pt x="113377" y="294910"/>
                </a:cubicBezTo>
                <a:cubicBezTo>
                  <a:pt x="103226" y="294910"/>
                  <a:pt x="95250" y="286512"/>
                  <a:pt x="95250" y="276653"/>
                </a:cubicBezTo>
                <a:cubicBezTo>
                  <a:pt x="95250" y="266795"/>
                  <a:pt x="103226" y="258762"/>
                  <a:pt x="113377" y="258762"/>
                </a:cubicBezTo>
                <a:close/>
                <a:moveTo>
                  <a:pt x="181584" y="197478"/>
                </a:moveTo>
                <a:lnTo>
                  <a:pt x="173639" y="239826"/>
                </a:lnTo>
                <a:lnTo>
                  <a:pt x="191335" y="239826"/>
                </a:lnTo>
                <a:cubicBezTo>
                  <a:pt x="194946" y="239826"/>
                  <a:pt x="198196" y="237655"/>
                  <a:pt x="199641" y="234035"/>
                </a:cubicBezTo>
                <a:lnTo>
                  <a:pt x="212281" y="201460"/>
                </a:lnTo>
                <a:lnTo>
                  <a:pt x="181584" y="197478"/>
                </a:lnTo>
                <a:close/>
                <a:moveTo>
                  <a:pt x="140053" y="192049"/>
                </a:moveTo>
                <a:lnTo>
                  <a:pt x="134997" y="239826"/>
                </a:lnTo>
                <a:lnTo>
                  <a:pt x="164611" y="239826"/>
                </a:lnTo>
                <a:lnTo>
                  <a:pt x="172917" y="196393"/>
                </a:lnTo>
                <a:lnTo>
                  <a:pt x="140053" y="192049"/>
                </a:lnTo>
                <a:close/>
                <a:moveTo>
                  <a:pt x="99245" y="187344"/>
                </a:moveTo>
                <a:lnTo>
                  <a:pt x="99245" y="231140"/>
                </a:lnTo>
                <a:cubicBezTo>
                  <a:pt x="99245" y="235845"/>
                  <a:pt x="103217" y="239826"/>
                  <a:pt x="107912" y="239826"/>
                </a:cubicBezTo>
                <a:lnTo>
                  <a:pt x="125969" y="239826"/>
                </a:lnTo>
                <a:lnTo>
                  <a:pt x="131386" y="191325"/>
                </a:lnTo>
                <a:lnTo>
                  <a:pt x="99245" y="187344"/>
                </a:lnTo>
                <a:close/>
                <a:moveTo>
                  <a:pt x="75771" y="158750"/>
                </a:moveTo>
                <a:cubicBezTo>
                  <a:pt x="87327" y="158750"/>
                  <a:pt x="96717" y="167075"/>
                  <a:pt x="98884" y="177933"/>
                </a:cubicBezTo>
                <a:lnTo>
                  <a:pt x="219142" y="193497"/>
                </a:lnTo>
                <a:cubicBezTo>
                  <a:pt x="220587" y="193497"/>
                  <a:pt x="221670" y="194221"/>
                  <a:pt x="222754" y="195307"/>
                </a:cubicBezTo>
                <a:cubicBezTo>
                  <a:pt x="223115" y="196393"/>
                  <a:pt x="223476" y="198202"/>
                  <a:pt x="222754" y="199288"/>
                </a:cubicBezTo>
                <a:lnTo>
                  <a:pt x="207947" y="237655"/>
                </a:lnTo>
                <a:cubicBezTo>
                  <a:pt x="205058" y="244532"/>
                  <a:pt x="198919" y="248875"/>
                  <a:pt x="191335" y="248875"/>
                </a:cubicBezTo>
                <a:lnTo>
                  <a:pt x="107912" y="248875"/>
                </a:lnTo>
                <a:cubicBezTo>
                  <a:pt x="98161" y="248875"/>
                  <a:pt x="90216" y="240912"/>
                  <a:pt x="90216" y="231140"/>
                </a:cubicBezTo>
                <a:lnTo>
                  <a:pt x="90216" y="181915"/>
                </a:lnTo>
                <a:cubicBezTo>
                  <a:pt x="90216" y="174314"/>
                  <a:pt x="83716" y="167799"/>
                  <a:pt x="75771" y="167799"/>
                </a:cubicBezTo>
                <a:cubicBezTo>
                  <a:pt x="73604" y="167799"/>
                  <a:pt x="71437" y="165627"/>
                  <a:pt x="71437" y="163093"/>
                </a:cubicBezTo>
                <a:cubicBezTo>
                  <a:pt x="71437" y="160922"/>
                  <a:pt x="73604" y="158750"/>
                  <a:pt x="75771" y="158750"/>
                </a:cubicBezTo>
                <a:close/>
                <a:moveTo>
                  <a:pt x="222153" y="103527"/>
                </a:moveTo>
                <a:lnTo>
                  <a:pt x="222153" y="104965"/>
                </a:lnTo>
                <a:cubicBezTo>
                  <a:pt x="222153" y="115749"/>
                  <a:pt x="230780" y="124377"/>
                  <a:pt x="241564" y="124377"/>
                </a:cubicBezTo>
                <a:lnTo>
                  <a:pt x="265289" y="124377"/>
                </a:lnTo>
                <a:cubicBezTo>
                  <a:pt x="276073" y="124377"/>
                  <a:pt x="284341" y="115749"/>
                  <a:pt x="284341" y="104965"/>
                </a:cubicBezTo>
                <a:lnTo>
                  <a:pt x="284341" y="103527"/>
                </a:lnTo>
                <a:lnTo>
                  <a:pt x="222153" y="103527"/>
                </a:lnTo>
                <a:close/>
                <a:moveTo>
                  <a:pt x="150978" y="103527"/>
                </a:moveTo>
                <a:lnTo>
                  <a:pt x="150978" y="104965"/>
                </a:lnTo>
                <a:cubicBezTo>
                  <a:pt x="150978" y="115749"/>
                  <a:pt x="159964" y="124377"/>
                  <a:pt x="170389" y="124377"/>
                </a:cubicBezTo>
                <a:lnTo>
                  <a:pt x="194114" y="124377"/>
                </a:lnTo>
                <a:cubicBezTo>
                  <a:pt x="204898" y="124377"/>
                  <a:pt x="213525" y="115749"/>
                  <a:pt x="213525" y="104965"/>
                </a:cubicBezTo>
                <a:lnTo>
                  <a:pt x="213525" y="103527"/>
                </a:lnTo>
                <a:lnTo>
                  <a:pt x="150978" y="103527"/>
                </a:lnTo>
                <a:close/>
                <a:moveTo>
                  <a:pt x="80162" y="103527"/>
                </a:moveTo>
                <a:lnTo>
                  <a:pt x="80162" y="104965"/>
                </a:lnTo>
                <a:cubicBezTo>
                  <a:pt x="80162" y="115749"/>
                  <a:pt x="88789" y="124377"/>
                  <a:pt x="99214" y="124377"/>
                </a:cubicBezTo>
                <a:lnTo>
                  <a:pt x="122939" y="124377"/>
                </a:lnTo>
                <a:cubicBezTo>
                  <a:pt x="133723" y="124377"/>
                  <a:pt x="142350" y="115749"/>
                  <a:pt x="142350" y="104965"/>
                </a:cubicBezTo>
                <a:lnTo>
                  <a:pt x="142350" y="103527"/>
                </a:lnTo>
                <a:lnTo>
                  <a:pt x="80162" y="103527"/>
                </a:lnTo>
                <a:close/>
                <a:moveTo>
                  <a:pt x="8987" y="103527"/>
                </a:moveTo>
                <a:lnTo>
                  <a:pt x="8987" y="104965"/>
                </a:lnTo>
                <a:cubicBezTo>
                  <a:pt x="8987" y="115749"/>
                  <a:pt x="17614" y="124377"/>
                  <a:pt x="28398" y="124377"/>
                </a:cubicBezTo>
                <a:lnTo>
                  <a:pt x="51764" y="124377"/>
                </a:lnTo>
                <a:cubicBezTo>
                  <a:pt x="62548" y="124377"/>
                  <a:pt x="71175" y="115749"/>
                  <a:pt x="71175" y="104965"/>
                </a:cubicBezTo>
                <a:lnTo>
                  <a:pt x="71175" y="103527"/>
                </a:lnTo>
                <a:lnTo>
                  <a:pt x="8987" y="103527"/>
                </a:lnTo>
                <a:close/>
                <a:moveTo>
                  <a:pt x="207414" y="68299"/>
                </a:moveTo>
                <a:lnTo>
                  <a:pt x="220715" y="94900"/>
                </a:lnTo>
                <a:lnTo>
                  <a:pt x="278230" y="94900"/>
                </a:lnTo>
                <a:lnTo>
                  <a:pt x="251270" y="68299"/>
                </a:lnTo>
                <a:lnTo>
                  <a:pt x="207414" y="68299"/>
                </a:lnTo>
                <a:close/>
                <a:moveTo>
                  <a:pt x="150978" y="68299"/>
                </a:moveTo>
                <a:lnTo>
                  <a:pt x="150978" y="94900"/>
                </a:lnTo>
                <a:lnTo>
                  <a:pt x="210650" y="94900"/>
                </a:lnTo>
                <a:lnTo>
                  <a:pt x="197349" y="68299"/>
                </a:lnTo>
                <a:lnTo>
                  <a:pt x="150978" y="68299"/>
                </a:lnTo>
                <a:close/>
                <a:moveTo>
                  <a:pt x="95979" y="68299"/>
                </a:moveTo>
                <a:lnTo>
                  <a:pt x="82678" y="94900"/>
                </a:lnTo>
                <a:lnTo>
                  <a:pt x="142350" y="94900"/>
                </a:lnTo>
                <a:lnTo>
                  <a:pt x="142350" y="68299"/>
                </a:lnTo>
                <a:lnTo>
                  <a:pt x="95979" y="68299"/>
                </a:lnTo>
                <a:close/>
                <a:moveTo>
                  <a:pt x="41698" y="68299"/>
                </a:moveTo>
                <a:lnTo>
                  <a:pt x="15098" y="94900"/>
                </a:lnTo>
                <a:lnTo>
                  <a:pt x="72972" y="94900"/>
                </a:lnTo>
                <a:lnTo>
                  <a:pt x="85913" y="68299"/>
                </a:lnTo>
                <a:lnTo>
                  <a:pt x="41698" y="68299"/>
                </a:lnTo>
                <a:close/>
                <a:moveTo>
                  <a:pt x="220541" y="31627"/>
                </a:moveTo>
                <a:cubicBezTo>
                  <a:pt x="222006" y="30162"/>
                  <a:pt x="225303" y="30162"/>
                  <a:pt x="226768" y="31627"/>
                </a:cubicBezTo>
                <a:cubicBezTo>
                  <a:pt x="227501" y="32360"/>
                  <a:pt x="228234" y="33825"/>
                  <a:pt x="228234" y="34924"/>
                </a:cubicBezTo>
                <a:cubicBezTo>
                  <a:pt x="228234" y="36024"/>
                  <a:pt x="227501" y="37123"/>
                  <a:pt x="226768" y="37855"/>
                </a:cubicBezTo>
                <a:cubicBezTo>
                  <a:pt x="226036" y="38954"/>
                  <a:pt x="224570" y="39321"/>
                  <a:pt x="223471" y="39321"/>
                </a:cubicBezTo>
                <a:cubicBezTo>
                  <a:pt x="222372" y="39321"/>
                  <a:pt x="221273" y="38954"/>
                  <a:pt x="220541" y="37855"/>
                </a:cubicBezTo>
                <a:cubicBezTo>
                  <a:pt x="219441" y="37123"/>
                  <a:pt x="219075" y="36024"/>
                  <a:pt x="219075" y="34924"/>
                </a:cubicBezTo>
                <a:cubicBezTo>
                  <a:pt x="219075" y="33825"/>
                  <a:pt x="219441" y="32726"/>
                  <a:pt x="220541" y="31627"/>
                </a:cubicBezTo>
                <a:close/>
                <a:moveTo>
                  <a:pt x="166566" y="31627"/>
                </a:moveTo>
                <a:cubicBezTo>
                  <a:pt x="168397" y="30162"/>
                  <a:pt x="171328" y="30162"/>
                  <a:pt x="173160" y="31627"/>
                </a:cubicBezTo>
                <a:cubicBezTo>
                  <a:pt x="173892" y="32360"/>
                  <a:pt x="174259" y="33825"/>
                  <a:pt x="174259" y="34558"/>
                </a:cubicBezTo>
                <a:cubicBezTo>
                  <a:pt x="174259" y="36024"/>
                  <a:pt x="173892" y="37123"/>
                  <a:pt x="173160" y="37855"/>
                </a:cubicBezTo>
                <a:cubicBezTo>
                  <a:pt x="172061" y="38954"/>
                  <a:pt x="170962" y="39321"/>
                  <a:pt x="169863" y="39321"/>
                </a:cubicBezTo>
                <a:cubicBezTo>
                  <a:pt x="168764" y="39321"/>
                  <a:pt x="167298" y="38954"/>
                  <a:pt x="166566" y="37855"/>
                </a:cubicBezTo>
                <a:cubicBezTo>
                  <a:pt x="165833" y="37123"/>
                  <a:pt x="165100" y="36024"/>
                  <a:pt x="165100" y="34558"/>
                </a:cubicBezTo>
                <a:cubicBezTo>
                  <a:pt x="165100" y="33825"/>
                  <a:pt x="165833" y="32360"/>
                  <a:pt x="166566" y="31627"/>
                </a:cubicBezTo>
                <a:close/>
                <a:moveTo>
                  <a:pt x="196659" y="30162"/>
                </a:moveTo>
                <a:cubicBezTo>
                  <a:pt x="199326" y="30162"/>
                  <a:pt x="201231" y="32360"/>
                  <a:pt x="201231" y="34924"/>
                </a:cubicBezTo>
                <a:cubicBezTo>
                  <a:pt x="201231" y="37489"/>
                  <a:pt x="199326" y="39321"/>
                  <a:pt x="196659" y="39321"/>
                </a:cubicBezTo>
                <a:cubicBezTo>
                  <a:pt x="193992" y="39321"/>
                  <a:pt x="192087" y="37489"/>
                  <a:pt x="192087" y="34924"/>
                </a:cubicBezTo>
                <a:cubicBezTo>
                  <a:pt x="192087" y="32360"/>
                  <a:pt x="193992" y="30162"/>
                  <a:pt x="196659" y="30162"/>
                </a:cubicBezTo>
                <a:close/>
                <a:moveTo>
                  <a:pt x="44574" y="8627"/>
                </a:moveTo>
                <a:lnTo>
                  <a:pt x="44574" y="59313"/>
                </a:lnTo>
                <a:lnTo>
                  <a:pt x="248753" y="59313"/>
                </a:lnTo>
                <a:lnTo>
                  <a:pt x="248753" y="8627"/>
                </a:lnTo>
                <a:lnTo>
                  <a:pt x="44574" y="8627"/>
                </a:lnTo>
                <a:close/>
                <a:moveTo>
                  <a:pt x="40261" y="0"/>
                </a:moveTo>
                <a:lnTo>
                  <a:pt x="253426" y="0"/>
                </a:lnTo>
                <a:cubicBezTo>
                  <a:pt x="255943" y="0"/>
                  <a:pt x="257740" y="1797"/>
                  <a:pt x="257740" y="4314"/>
                </a:cubicBezTo>
                <a:lnTo>
                  <a:pt x="257740" y="61829"/>
                </a:lnTo>
                <a:lnTo>
                  <a:pt x="291890" y="95978"/>
                </a:lnTo>
                <a:cubicBezTo>
                  <a:pt x="292609" y="96697"/>
                  <a:pt x="293328" y="98135"/>
                  <a:pt x="293328" y="99214"/>
                </a:cubicBezTo>
                <a:lnTo>
                  <a:pt x="293328" y="104965"/>
                </a:lnTo>
                <a:cubicBezTo>
                  <a:pt x="293328" y="120782"/>
                  <a:pt x="280746" y="133004"/>
                  <a:pt x="265289" y="133004"/>
                </a:cubicBezTo>
                <a:lnTo>
                  <a:pt x="257740" y="133004"/>
                </a:lnTo>
                <a:lnTo>
                  <a:pt x="257740" y="288654"/>
                </a:lnTo>
                <a:cubicBezTo>
                  <a:pt x="257740" y="291530"/>
                  <a:pt x="255943" y="293328"/>
                  <a:pt x="253426" y="293328"/>
                </a:cubicBezTo>
                <a:lnTo>
                  <a:pt x="212087" y="293328"/>
                </a:lnTo>
                <a:cubicBezTo>
                  <a:pt x="209212" y="293328"/>
                  <a:pt x="207414" y="291530"/>
                  <a:pt x="207414" y="288654"/>
                </a:cubicBezTo>
                <a:cubicBezTo>
                  <a:pt x="207414" y="286498"/>
                  <a:pt x="209212" y="284341"/>
                  <a:pt x="212087" y="284341"/>
                </a:cubicBezTo>
                <a:lnTo>
                  <a:pt x="248753" y="284341"/>
                </a:lnTo>
                <a:lnTo>
                  <a:pt x="248753" y="133004"/>
                </a:lnTo>
                <a:lnTo>
                  <a:pt x="241564" y="133004"/>
                </a:lnTo>
                <a:cubicBezTo>
                  <a:pt x="231499" y="133004"/>
                  <a:pt x="222872" y="127971"/>
                  <a:pt x="217839" y="120063"/>
                </a:cubicBezTo>
                <a:cubicBezTo>
                  <a:pt x="212806" y="127971"/>
                  <a:pt x="204179" y="133004"/>
                  <a:pt x="194114" y="133004"/>
                </a:cubicBezTo>
                <a:lnTo>
                  <a:pt x="170389" y="133004"/>
                </a:lnTo>
                <a:cubicBezTo>
                  <a:pt x="160324" y="133004"/>
                  <a:pt x="151696" y="127971"/>
                  <a:pt x="146664" y="120063"/>
                </a:cubicBezTo>
                <a:cubicBezTo>
                  <a:pt x="141631" y="127971"/>
                  <a:pt x="133004" y="133004"/>
                  <a:pt x="122939" y="133004"/>
                </a:cubicBezTo>
                <a:lnTo>
                  <a:pt x="99214" y="133004"/>
                </a:lnTo>
                <a:cubicBezTo>
                  <a:pt x="89148" y="133004"/>
                  <a:pt x="80521" y="127971"/>
                  <a:pt x="75489" y="120063"/>
                </a:cubicBezTo>
                <a:cubicBezTo>
                  <a:pt x="70456" y="127971"/>
                  <a:pt x="61829" y="133004"/>
                  <a:pt x="51764" y="133004"/>
                </a:cubicBezTo>
                <a:lnTo>
                  <a:pt x="44574" y="133004"/>
                </a:lnTo>
                <a:lnTo>
                  <a:pt x="44574" y="284341"/>
                </a:lnTo>
                <a:lnTo>
                  <a:pt x="81600" y="284341"/>
                </a:lnTo>
                <a:cubicBezTo>
                  <a:pt x="84116" y="284341"/>
                  <a:pt x="85913" y="286498"/>
                  <a:pt x="85913" y="288654"/>
                </a:cubicBezTo>
                <a:cubicBezTo>
                  <a:pt x="85913" y="291530"/>
                  <a:pt x="84116" y="293328"/>
                  <a:pt x="81600" y="293328"/>
                </a:cubicBezTo>
                <a:lnTo>
                  <a:pt x="40261" y="293328"/>
                </a:lnTo>
                <a:cubicBezTo>
                  <a:pt x="37385" y="293328"/>
                  <a:pt x="35587" y="291530"/>
                  <a:pt x="35587" y="288654"/>
                </a:cubicBezTo>
                <a:lnTo>
                  <a:pt x="35587" y="133004"/>
                </a:lnTo>
                <a:lnTo>
                  <a:pt x="28398" y="133004"/>
                </a:lnTo>
                <a:cubicBezTo>
                  <a:pt x="12581" y="133004"/>
                  <a:pt x="0" y="120782"/>
                  <a:pt x="0" y="104965"/>
                </a:cubicBezTo>
                <a:lnTo>
                  <a:pt x="0" y="99214"/>
                </a:lnTo>
                <a:cubicBezTo>
                  <a:pt x="0" y="98135"/>
                  <a:pt x="359" y="96697"/>
                  <a:pt x="1078" y="95978"/>
                </a:cubicBezTo>
                <a:lnTo>
                  <a:pt x="35587" y="61829"/>
                </a:lnTo>
                <a:lnTo>
                  <a:pt x="35587" y="4314"/>
                </a:lnTo>
                <a:cubicBezTo>
                  <a:pt x="35587" y="1797"/>
                  <a:pt x="37385" y="0"/>
                  <a:pt x="402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5433200" y="8227275"/>
            <a:ext cx="1247700" cy="494400"/>
          </a:xfrm>
          <a:prstGeom prst="ellipse">
            <a:avLst/>
          </a:prstGeom>
          <a:solidFill>
            <a:srgbClr val="B3B3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/>
        </p:nvSpPr>
        <p:spPr>
          <a:xfrm>
            <a:off x="17140675" y="8972875"/>
            <a:ext cx="59751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lang="en-US" sz="4300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Le terrain 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Parties jouées</a:t>
            </a:r>
            <a:r>
              <a:rPr b="1" lang="en-US" sz="31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i="1" lang="en-US" sz="2800">
                <a:latin typeface="Nunito"/>
                <a:ea typeface="Nunito"/>
                <a:cs typeface="Nunito"/>
                <a:sym typeface="Nunito"/>
              </a:rPr>
              <a:t>cartes de saison, cartes de 10 parties, droits de jeu quotidiens</a:t>
            </a: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)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Location de voiturettes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Accès au tournois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6008978" y="483018"/>
            <a:ext cx="12359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lang="en-US" sz="6700">
                <a:latin typeface="Nunito"/>
                <a:ea typeface="Nunito"/>
                <a:cs typeface="Nunito"/>
                <a:sym typeface="Nunito"/>
              </a:rPr>
              <a:t>Sources de revenus</a:t>
            </a:r>
            <a:endParaRPr b="1" i="0" sz="6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2913200" y="8972875"/>
            <a:ext cx="39768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b="1" lang="en-US" sz="43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b="1" lang="en-US" sz="43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estaurant</a:t>
            </a:r>
            <a:r>
              <a:rPr b="1" lang="en-US" sz="4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4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Salle à manger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Bar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Réceptions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Tournois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9960225" y="8972875"/>
            <a:ext cx="39768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b="1" lang="en-US" sz="4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La boutique</a:t>
            </a:r>
            <a:endParaRPr b="1" sz="4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b="1" lang="en-US" sz="1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Vêtements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Bâtons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Souliers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Nunito"/>
              <a:buChar char="-"/>
            </a:pPr>
            <a:r>
              <a:rPr lang="en-US" sz="3100">
                <a:latin typeface="Nunito"/>
                <a:ea typeface="Nunito"/>
                <a:cs typeface="Nunito"/>
                <a:sym typeface="Nunito"/>
              </a:rPr>
              <a:t>Sacs</a:t>
            </a:r>
            <a:endParaRPr sz="3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2607424" y="3318651"/>
            <a:ext cx="4130199" cy="5402301"/>
          </a:xfrm>
          <a:custGeom>
            <a:rect b="b" l="l" r="r" t="t"/>
            <a:pathLst>
              <a:path extrusionOk="0" h="21545" w="20970">
                <a:moveTo>
                  <a:pt x="6131" y="0"/>
                </a:moveTo>
                <a:cubicBezTo>
                  <a:pt x="6447" y="766"/>
                  <a:pt x="6796" y="1509"/>
                  <a:pt x="7132" y="2263"/>
                </a:cubicBezTo>
                <a:cubicBezTo>
                  <a:pt x="7467" y="3015"/>
                  <a:pt x="7821" y="3757"/>
                  <a:pt x="8145" y="4517"/>
                </a:cubicBezTo>
                <a:lnTo>
                  <a:pt x="8154" y="4517"/>
                </a:lnTo>
                <a:cubicBezTo>
                  <a:pt x="8526" y="4517"/>
                  <a:pt x="8898" y="4517"/>
                  <a:pt x="9270" y="4517"/>
                </a:cubicBezTo>
                <a:cubicBezTo>
                  <a:pt x="9663" y="4517"/>
                  <a:pt x="10056" y="4517"/>
                  <a:pt x="10449" y="4517"/>
                </a:cubicBezTo>
                <a:cubicBezTo>
                  <a:pt x="11235" y="4517"/>
                  <a:pt x="12021" y="4517"/>
                  <a:pt x="12807" y="4517"/>
                </a:cubicBezTo>
                <a:cubicBezTo>
                  <a:pt x="13163" y="3773"/>
                  <a:pt x="13511" y="3026"/>
                  <a:pt x="13849" y="2276"/>
                </a:cubicBezTo>
                <a:cubicBezTo>
                  <a:pt x="14191" y="1520"/>
                  <a:pt x="14524" y="761"/>
                  <a:pt x="14848" y="0"/>
                </a:cubicBezTo>
                <a:cubicBezTo>
                  <a:pt x="13386" y="0"/>
                  <a:pt x="11924" y="0"/>
                  <a:pt x="10462" y="0"/>
                </a:cubicBezTo>
                <a:cubicBezTo>
                  <a:pt x="9018" y="0"/>
                  <a:pt x="7574" y="0"/>
                  <a:pt x="6131" y="0"/>
                </a:cubicBezTo>
                <a:close/>
                <a:moveTo>
                  <a:pt x="7958" y="5302"/>
                </a:moveTo>
                <a:cubicBezTo>
                  <a:pt x="5887" y="7371"/>
                  <a:pt x="3708" y="9137"/>
                  <a:pt x="1995" y="11540"/>
                </a:cubicBezTo>
                <a:cubicBezTo>
                  <a:pt x="1212" y="12636"/>
                  <a:pt x="423" y="14008"/>
                  <a:pt x="113" y="15541"/>
                </a:cubicBezTo>
                <a:cubicBezTo>
                  <a:pt x="-630" y="19213"/>
                  <a:pt x="2401" y="20986"/>
                  <a:pt x="6261" y="21391"/>
                </a:cubicBezTo>
                <a:cubicBezTo>
                  <a:pt x="8247" y="21600"/>
                  <a:pt x="10612" y="21552"/>
                  <a:pt x="12966" y="21499"/>
                </a:cubicBezTo>
                <a:cubicBezTo>
                  <a:pt x="17003" y="21408"/>
                  <a:pt x="20765" y="20161"/>
                  <a:pt x="20970" y="16917"/>
                </a:cubicBezTo>
                <a:cubicBezTo>
                  <a:pt x="20970" y="16820"/>
                  <a:pt x="20970" y="16724"/>
                  <a:pt x="20970" y="16627"/>
                </a:cubicBezTo>
                <a:cubicBezTo>
                  <a:pt x="20970" y="16530"/>
                  <a:pt x="20970" y="16433"/>
                  <a:pt x="20970" y="16336"/>
                </a:cubicBezTo>
                <a:cubicBezTo>
                  <a:pt x="20561" y="13748"/>
                  <a:pt x="19342" y="11815"/>
                  <a:pt x="17834" y="10116"/>
                </a:cubicBezTo>
                <a:cubicBezTo>
                  <a:pt x="16327" y="8417"/>
                  <a:pt x="14531" y="6953"/>
                  <a:pt x="12966" y="5302"/>
                </a:cubicBezTo>
                <a:cubicBezTo>
                  <a:pt x="12132" y="5302"/>
                  <a:pt x="11297" y="5302"/>
                  <a:pt x="10462" y="5302"/>
                </a:cubicBezTo>
                <a:cubicBezTo>
                  <a:pt x="9627" y="5302"/>
                  <a:pt x="8792" y="5302"/>
                  <a:pt x="7958" y="5302"/>
                </a:cubicBezTo>
                <a:close/>
                <a:moveTo>
                  <a:pt x="10051" y="8722"/>
                </a:moveTo>
                <a:lnTo>
                  <a:pt x="11032" y="8722"/>
                </a:lnTo>
                <a:lnTo>
                  <a:pt x="11032" y="9948"/>
                </a:lnTo>
                <a:cubicBezTo>
                  <a:pt x="11489" y="9961"/>
                  <a:pt x="11876" y="10015"/>
                  <a:pt x="12207" y="10092"/>
                </a:cubicBezTo>
                <a:cubicBezTo>
                  <a:pt x="12539" y="10170"/>
                  <a:pt x="12813" y="10271"/>
                  <a:pt x="13046" y="10378"/>
                </a:cubicBezTo>
                <a:lnTo>
                  <a:pt x="12648" y="11217"/>
                </a:lnTo>
                <a:cubicBezTo>
                  <a:pt x="12323" y="11066"/>
                  <a:pt x="11679" y="10765"/>
                  <a:pt x="10687" y="10765"/>
                </a:cubicBezTo>
                <a:cubicBezTo>
                  <a:pt x="9494" y="10765"/>
                  <a:pt x="9044" y="11347"/>
                  <a:pt x="9044" y="11862"/>
                </a:cubicBezTo>
                <a:cubicBezTo>
                  <a:pt x="9044" y="12504"/>
                  <a:pt x="9630" y="12838"/>
                  <a:pt x="10979" y="13304"/>
                </a:cubicBezTo>
                <a:cubicBezTo>
                  <a:pt x="12575" y="13832"/>
                  <a:pt x="13390" y="14464"/>
                  <a:pt x="13390" y="15584"/>
                </a:cubicBezTo>
                <a:cubicBezTo>
                  <a:pt x="13390" y="16590"/>
                  <a:pt x="12523" y="17533"/>
                  <a:pt x="10926" y="17735"/>
                </a:cubicBezTo>
                <a:lnTo>
                  <a:pt x="10926" y="19047"/>
                </a:lnTo>
                <a:lnTo>
                  <a:pt x="9945" y="19047"/>
                </a:lnTo>
                <a:lnTo>
                  <a:pt x="9945" y="17778"/>
                </a:lnTo>
                <a:cubicBezTo>
                  <a:pt x="9500" y="17776"/>
                  <a:pt x="9042" y="17710"/>
                  <a:pt x="8632" y="17611"/>
                </a:cubicBezTo>
                <a:cubicBezTo>
                  <a:pt x="8223" y="17512"/>
                  <a:pt x="7858" y="17376"/>
                  <a:pt x="7587" y="17218"/>
                </a:cubicBezTo>
                <a:lnTo>
                  <a:pt x="7958" y="16379"/>
                </a:lnTo>
                <a:cubicBezTo>
                  <a:pt x="8500" y="16669"/>
                  <a:pt x="9316" y="16917"/>
                  <a:pt x="10184" y="16917"/>
                </a:cubicBezTo>
                <a:cubicBezTo>
                  <a:pt x="11284" y="16917"/>
                  <a:pt x="12039" y="16408"/>
                  <a:pt x="12039" y="15691"/>
                </a:cubicBezTo>
                <a:cubicBezTo>
                  <a:pt x="12039" y="14999"/>
                  <a:pt x="11437" y="14563"/>
                  <a:pt x="10290" y="14185"/>
                </a:cubicBezTo>
                <a:cubicBezTo>
                  <a:pt x="8709" y="13682"/>
                  <a:pt x="7719" y="13108"/>
                  <a:pt x="7719" y="12013"/>
                </a:cubicBezTo>
                <a:cubicBezTo>
                  <a:pt x="7719" y="10969"/>
                  <a:pt x="8641" y="10180"/>
                  <a:pt x="10051" y="9991"/>
                </a:cubicBezTo>
                <a:lnTo>
                  <a:pt x="10051" y="8722"/>
                </a:ln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53575" lIns="53575" spcFirstLastPara="1" rIns="53575" wrap="square" tIns="53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9628274" y="3318651"/>
            <a:ext cx="4130199" cy="5402301"/>
          </a:xfrm>
          <a:custGeom>
            <a:rect b="b" l="l" r="r" t="t"/>
            <a:pathLst>
              <a:path extrusionOk="0" h="21545" w="20970">
                <a:moveTo>
                  <a:pt x="6131" y="0"/>
                </a:moveTo>
                <a:cubicBezTo>
                  <a:pt x="6447" y="766"/>
                  <a:pt x="6796" y="1509"/>
                  <a:pt x="7132" y="2263"/>
                </a:cubicBezTo>
                <a:cubicBezTo>
                  <a:pt x="7467" y="3015"/>
                  <a:pt x="7821" y="3757"/>
                  <a:pt x="8145" y="4517"/>
                </a:cubicBezTo>
                <a:lnTo>
                  <a:pt x="8154" y="4517"/>
                </a:lnTo>
                <a:cubicBezTo>
                  <a:pt x="8526" y="4517"/>
                  <a:pt x="8898" y="4517"/>
                  <a:pt x="9270" y="4517"/>
                </a:cubicBezTo>
                <a:cubicBezTo>
                  <a:pt x="9663" y="4517"/>
                  <a:pt x="10056" y="4517"/>
                  <a:pt x="10449" y="4517"/>
                </a:cubicBezTo>
                <a:cubicBezTo>
                  <a:pt x="11235" y="4517"/>
                  <a:pt x="12021" y="4517"/>
                  <a:pt x="12807" y="4517"/>
                </a:cubicBezTo>
                <a:cubicBezTo>
                  <a:pt x="13163" y="3773"/>
                  <a:pt x="13511" y="3026"/>
                  <a:pt x="13849" y="2276"/>
                </a:cubicBezTo>
                <a:cubicBezTo>
                  <a:pt x="14191" y="1520"/>
                  <a:pt x="14524" y="761"/>
                  <a:pt x="14848" y="0"/>
                </a:cubicBezTo>
                <a:cubicBezTo>
                  <a:pt x="13386" y="0"/>
                  <a:pt x="11924" y="0"/>
                  <a:pt x="10462" y="0"/>
                </a:cubicBezTo>
                <a:cubicBezTo>
                  <a:pt x="9018" y="0"/>
                  <a:pt x="7574" y="0"/>
                  <a:pt x="6131" y="0"/>
                </a:cubicBezTo>
                <a:close/>
                <a:moveTo>
                  <a:pt x="7958" y="5302"/>
                </a:moveTo>
                <a:cubicBezTo>
                  <a:pt x="5887" y="7371"/>
                  <a:pt x="3708" y="9137"/>
                  <a:pt x="1995" y="11540"/>
                </a:cubicBezTo>
                <a:cubicBezTo>
                  <a:pt x="1212" y="12636"/>
                  <a:pt x="423" y="14008"/>
                  <a:pt x="113" y="15541"/>
                </a:cubicBezTo>
                <a:cubicBezTo>
                  <a:pt x="-630" y="19213"/>
                  <a:pt x="2401" y="20986"/>
                  <a:pt x="6261" y="21391"/>
                </a:cubicBezTo>
                <a:cubicBezTo>
                  <a:pt x="8247" y="21600"/>
                  <a:pt x="10612" y="21552"/>
                  <a:pt x="12966" y="21499"/>
                </a:cubicBezTo>
                <a:cubicBezTo>
                  <a:pt x="17003" y="21408"/>
                  <a:pt x="20765" y="20161"/>
                  <a:pt x="20970" y="16917"/>
                </a:cubicBezTo>
                <a:cubicBezTo>
                  <a:pt x="20970" y="16820"/>
                  <a:pt x="20970" y="16724"/>
                  <a:pt x="20970" y="16627"/>
                </a:cubicBezTo>
                <a:cubicBezTo>
                  <a:pt x="20970" y="16530"/>
                  <a:pt x="20970" y="16433"/>
                  <a:pt x="20970" y="16336"/>
                </a:cubicBezTo>
                <a:cubicBezTo>
                  <a:pt x="20561" y="13748"/>
                  <a:pt x="19342" y="11815"/>
                  <a:pt x="17834" y="10116"/>
                </a:cubicBezTo>
                <a:cubicBezTo>
                  <a:pt x="16327" y="8417"/>
                  <a:pt x="14531" y="6953"/>
                  <a:pt x="12966" y="5302"/>
                </a:cubicBezTo>
                <a:cubicBezTo>
                  <a:pt x="12132" y="5302"/>
                  <a:pt x="11297" y="5302"/>
                  <a:pt x="10462" y="5302"/>
                </a:cubicBezTo>
                <a:cubicBezTo>
                  <a:pt x="9627" y="5302"/>
                  <a:pt x="8792" y="5302"/>
                  <a:pt x="7958" y="5302"/>
                </a:cubicBezTo>
                <a:close/>
                <a:moveTo>
                  <a:pt x="10051" y="8722"/>
                </a:moveTo>
                <a:lnTo>
                  <a:pt x="11032" y="8722"/>
                </a:lnTo>
                <a:lnTo>
                  <a:pt x="11032" y="9948"/>
                </a:lnTo>
                <a:cubicBezTo>
                  <a:pt x="11489" y="9961"/>
                  <a:pt x="11876" y="10015"/>
                  <a:pt x="12207" y="10092"/>
                </a:cubicBezTo>
                <a:cubicBezTo>
                  <a:pt x="12539" y="10170"/>
                  <a:pt x="12813" y="10271"/>
                  <a:pt x="13046" y="10378"/>
                </a:cubicBezTo>
                <a:lnTo>
                  <a:pt x="12648" y="11217"/>
                </a:lnTo>
                <a:cubicBezTo>
                  <a:pt x="12323" y="11066"/>
                  <a:pt x="11679" y="10765"/>
                  <a:pt x="10687" y="10765"/>
                </a:cubicBezTo>
                <a:cubicBezTo>
                  <a:pt x="9494" y="10765"/>
                  <a:pt x="9044" y="11347"/>
                  <a:pt x="9044" y="11862"/>
                </a:cubicBezTo>
                <a:cubicBezTo>
                  <a:pt x="9044" y="12504"/>
                  <a:pt x="9630" y="12838"/>
                  <a:pt x="10979" y="13304"/>
                </a:cubicBezTo>
                <a:cubicBezTo>
                  <a:pt x="12575" y="13832"/>
                  <a:pt x="13390" y="14464"/>
                  <a:pt x="13390" y="15584"/>
                </a:cubicBezTo>
                <a:cubicBezTo>
                  <a:pt x="13390" y="16590"/>
                  <a:pt x="12523" y="17533"/>
                  <a:pt x="10926" y="17735"/>
                </a:cubicBezTo>
                <a:lnTo>
                  <a:pt x="10926" y="19047"/>
                </a:lnTo>
                <a:lnTo>
                  <a:pt x="9945" y="19047"/>
                </a:lnTo>
                <a:lnTo>
                  <a:pt x="9945" y="17778"/>
                </a:lnTo>
                <a:cubicBezTo>
                  <a:pt x="9500" y="17776"/>
                  <a:pt x="9042" y="17710"/>
                  <a:pt x="8632" y="17611"/>
                </a:cubicBezTo>
                <a:cubicBezTo>
                  <a:pt x="8223" y="17512"/>
                  <a:pt x="7858" y="17376"/>
                  <a:pt x="7587" y="17218"/>
                </a:cubicBezTo>
                <a:lnTo>
                  <a:pt x="7958" y="16379"/>
                </a:lnTo>
                <a:cubicBezTo>
                  <a:pt x="8500" y="16669"/>
                  <a:pt x="9316" y="16917"/>
                  <a:pt x="10184" y="16917"/>
                </a:cubicBezTo>
                <a:cubicBezTo>
                  <a:pt x="11284" y="16917"/>
                  <a:pt x="12039" y="16408"/>
                  <a:pt x="12039" y="15691"/>
                </a:cubicBezTo>
                <a:cubicBezTo>
                  <a:pt x="12039" y="14999"/>
                  <a:pt x="11437" y="14563"/>
                  <a:pt x="10290" y="14185"/>
                </a:cubicBezTo>
                <a:cubicBezTo>
                  <a:pt x="8709" y="13682"/>
                  <a:pt x="7719" y="13108"/>
                  <a:pt x="7719" y="12013"/>
                </a:cubicBezTo>
                <a:cubicBezTo>
                  <a:pt x="7719" y="10969"/>
                  <a:pt x="8641" y="10180"/>
                  <a:pt x="10051" y="9991"/>
                </a:cubicBezTo>
                <a:lnTo>
                  <a:pt x="10051" y="8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53575" lIns="53575" spcFirstLastPara="1" rIns="53575" wrap="square" tIns="53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16649124" y="3256313"/>
            <a:ext cx="4130199" cy="5402301"/>
          </a:xfrm>
          <a:custGeom>
            <a:rect b="b" l="l" r="r" t="t"/>
            <a:pathLst>
              <a:path extrusionOk="0" h="21545" w="20970">
                <a:moveTo>
                  <a:pt x="6131" y="0"/>
                </a:moveTo>
                <a:cubicBezTo>
                  <a:pt x="6447" y="766"/>
                  <a:pt x="6796" y="1509"/>
                  <a:pt x="7132" y="2263"/>
                </a:cubicBezTo>
                <a:cubicBezTo>
                  <a:pt x="7467" y="3015"/>
                  <a:pt x="7821" y="3757"/>
                  <a:pt x="8145" y="4517"/>
                </a:cubicBezTo>
                <a:lnTo>
                  <a:pt x="8154" y="4517"/>
                </a:lnTo>
                <a:cubicBezTo>
                  <a:pt x="8526" y="4517"/>
                  <a:pt x="8898" y="4517"/>
                  <a:pt x="9270" y="4517"/>
                </a:cubicBezTo>
                <a:cubicBezTo>
                  <a:pt x="9663" y="4517"/>
                  <a:pt x="10056" y="4517"/>
                  <a:pt x="10449" y="4517"/>
                </a:cubicBezTo>
                <a:cubicBezTo>
                  <a:pt x="11235" y="4517"/>
                  <a:pt x="12021" y="4517"/>
                  <a:pt x="12807" y="4517"/>
                </a:cubicBezTo>
                <a:cubicBezTo>
                  <a:pt x="13163" y="3773"/>
                  <a:pt x="13511" y="3026"/>
                  <a:pt x="13849" y="2276"/>
                </a:cubicBezTo>
                <a:cubicBezTo>
                  <a:pt x="14191" y="1520"/>
                  <a:pt x="14524" y="761"/>
                  <a:pt x="14848" y="0"/>
                </a:cubicBezTo>
                <a:cubicBezTo>
                  <a:pt x="13386" y="0"/>
                  <a:pt x="11924" y="0"/>
                  <a:pt x="10462" y="0"/>
                </a:cubicBezTo>
                <a:cubicBezTo>
                  <a:pt x="9018" y="0"/>
                  <a:pt x="7574" y="0"/>
                  <a:pt x="6131" y="0"/>
                </a:cubicBezTo>
                <a:close/>
                <a:moveTo>
                  <a:pt x="7958" y="5302"/>
                </a:moveTo>
                <a:cubicBezTo>
                  <a:pt x="5887" y="7371"/>
                  <a:pt x="3708" y="9137"/>
                  <a:pt x="1995" y="11540"/>
                </a:cubicBezTo>
                <a:cubicBezTo>
                  <a:pt x="1212" y="12636"/>
                  <a:pt x="423" y="14008"/>
                  <a:pt x="113" y="15541"/>
                </a:cubicBezTo>
                <a:cubicBezTo>
                  <a:pt x="-630" y="19213"/>
                  <a:pt x="2401" y="20986"/>
                  <a:pt x="6261" y="21391"/>
                </a:cubicBezTo>
                <a:cubicBezTo>
                  <a:pt x="8247" y="21600"/>
                  <a:pt x="10612" y="21552"/>
                  <a:pt x="12966" y="21499"/>
                </a:cubicBezTo>
                <a:cubicBezTo>
                  <a:pt x="17003" y="21408"/>
                  <a:pt x="20765" y="20161"/>
                  <a:pt x="20970" y="16917"/>
                </a:cubicBezTo>
                <a:cubicBezTo>
                  <a:pt x="20970" y="16820"/>
                  <a:pt x="20970" y="16724"/>
                  <a:pt x="20970" y="16627"/>
                </a:cubicBezTo>
                <a:cubicBezTo>
                  <a:pt x="20970" y="16530"/>
                  <a:pt x="20970" y="16433"/>
                  <a:pt x="20970" y="16336"/>
                </a:cubicBezTo>
                <a:cubicBezTo>
                  <a:pt x="20561" y="13748"/>
                  <a:pt x="19342" y="11815"/>
                  <a:pt x="17834" y="10116"/>
                </a:cubicBezTo>
                <a:cubicBezTo>
                  <a:pt x="16327" y="8417"/>
                  <a:pt x="14531" y="6953"/>
                  <a:pt x="12966" y="5302"/>
                </a:cubicBezTo>
                <a:cubicBezTo>
                  <a:pt x="12132" y="5302"/>
                  <a:pt x="11297" y="5302"/>
                  <a:pt x="10462" y="5302"/>
                </a:cubicBezTo>
                <a:cubicBezTo>
                  <a:pt x="9627" y="5302"/>
                  <a:pt x="8792" y="5302"/>
                  <a:pt x="7958" y="5302"/>
                </a:cubicBezTo>
                <a:close/>
                <a:moveTo>
                  <a:pt x="10051" y="8722"/>
                </a:moveTo>
                <a:lnTo>
                  <a:pt x="11032" y="8722"/>
                </a:lnTo>
                <a:lnTo>
                  <a:pt x="11032" y="9948"/>
                </a:lnTo>
                <a:cubicBezTo>
                  <a:pt x="11489" y="9961"/>
                  <a:pt x="11876" y="10015"/>
                  <a:pt x="12207" y="10092"/>
                </a:cubicBezTo>
                <a:cubicBezTo>
                  <a:pt x="12539" y="10170"/>
                  <a:pt x="12813" y="10271"/>
                  <a:pt x="13046" y="10378"/>
                </a:cubicBezTo>
                <a:lnTo>
                  <a:pt x="12648" y="11217"/>
                </a:lnTo>
                <a:cubicBezTo>
                  <a:pt x="12323" y="11066"/>
                  <a:pt x="11679" y="10765"/>
                  <a:pt x="10687" y="10765"/>
                </a:cubicBezTo>
                <a:cubicBezTo>
                  <a:pt x="9494" y="10765"/>
                  <a:pt x="9044" y="11347"/>
                  <a:pt x="9044" y="11862"/>
                </a:cubicBezTo>
                <a:cubicBezTo>
                  <a:pt x="9044" y="12504"/>
                  <a:pt x="9630" y="12838"/>
                  <a:pt x="10979" y="13304"/>
                </a:cubicBezTo>
                <a:cubicBezTo>
                  <a:pt x="12575" y="13832"/>
                  <a:pt x="13390" y="14464"/>
                  <a:pt x="13390" y="15584"/>
                </a:cubicBezTo>
                <a:cubicBezTo>
                  <a:pt x="13390" y="16590"/>
                  <a:pt x="12523" y="17533"/>
                  <a:pt x="10926" y="17735"/>
                </a:cubicBezTo>
                <a:lnTo>
                  <a:pt x="10926" y="19047"/>
                </a:lnTo>
                <a:lnTo>
                  <a:pt x="9945" y="19047"/>
                </a:lnTo>
                <a:lnTo>
                  <a:pt x="9945" y="17778"/>
                </a:lnTo>
                <a:cubicBezTo>
                  <a:pt x="9500" y="17776"/>
                  <a:pt x="9042" y="17710"/>
                  <a:pt x="8632" y="17611"/>
                </a:cubicBezTo>
                <a:cubicBezTo>
                  <a:pt x="8223" y="17512"/>
                  <a:pt x="7858" y="17376"/>
                  <a:pt x="7587" y="17218"/>
                </a:cubicBezTo>
                <a:lnTo>
                  <a:pt x="7958" y="16379"/>
                </a:lnTo>
                <a:cubicBezTo>
                  <a:pt x="8500" y="16669"/>
                  <a:pt x="9316" y="16917"/>
                  <a:pt x="10184" y="16917"/>
                </a:cubicBezTo>
                <a:cubicBezTo>
                  <a:pt x="11284" y="16917"/>
                  <a:pt x="12039" y="16408"/>
                  <a:pt x="12039" y="15691"/>
                </a:cubicBezTo>
                <a:cubicBezTo>
                  <a:pt x="12039" y="14999"/>
                  <a:pt x="11437" y="14563"/>
                  <a:pt x="10290" y="14185"/>
                </a:cubicBezTo>
                <a:cubicBezTo>
                  <a:pt x="8709" y="13682"/>
                  <a:pt x="7719" y="13108"/>
                  <a:pt x="7719" y="12013"/>
                </a:cubicBezTo>
                <a:cubicBezTo>
                  <a:pt x="7719" y="10969"/>
                  <a:pt x="8641" y="10180"/>
                  <a:pt x="10051" y="9991"/>
                </a:cubicBezTo>
                <a:lnTo>
                  <a:pt x="10051" y="8722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53575" lIns="53575" spcFirstLastPara="1" rIns="53575" wrap="square" tIns="53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3878225" y="5456975"/>
            <a:ext cx="1577700" cy="2848500"/>
          </a:xfrm>
          <a:prstGeom prst="rect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10904525" y="5344550"/>
            <a:ext cx="1577700" cy="284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5"/>
          <p:cNvSpPr/>
          <p:nvPr/>
        </p:nvSpPr>
        <p:spPr>
          <a:xfrm>
            <a:off x="3668289" y="594355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10689139" y="5943551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11009538" y="6275525"/>
            <a:ext cx="1367642" cy="1215766"/>
          </a:xfrm>
          <a:custGeom>
            <a:rect b="b" l="l" r="r" t="t"/>
            <a:pathLst>
              <a:path extrusionOk="0" h="294910" w="293328">
                <a:moveTo>
                  <a:pt x="181898" y="267890"/>
                </a:moveTo>
                <a:cubicBezTo>
                  <a:pt x="176822" y="267890"/>
                  <a:pt x="172834" y="271907"/>
                  <a:pt x="172834" y="276653"/>
                </a:cubicBezTo>
                <a:cubicBezTo>
                  <a:pt x="172834" y="281765"/>
                  <a:pt x="176822" y="285782"/>
                  <a:pt x="181898" y="285782"/>
                </a:cubicBezTo>
                <a:cubicBezTo>
                  <a:pt x="186611" y="285782"/>
                  <a:pt x="190599" y="281765"/>
                  <a:pt x="190599" y="276653"/>
                </a:cubicBezTo>
                <a:cubicBezTo>
                  <a:pt x="190599" y="271907"/>
                  <a:pt x="186611" y="267890"/>
                  <a:pt x="181898" y="267890"/>
                </a:cubicBezTo>
                <a:close/>
                <a:moveTo>
                  <a:pt x="113377" y="267890"/>
                </a:moveTo>
                <a:cubicBezTo>
                  <a:pt x="107939" y="267890"/>
                  <a:pt x="103951" y="271907"/>
                  <a:pt x="103951" y="276653"/>
                </a:cubicBezTo>
                <a:cubicBezTo>
                  <a:pt x="103951" y="281765"/>
                  <a:pt x="107939" y="285782"/>
                  <a:pt x="113377" y="285782"/>
                </a:cubicBezTo>
                <a:cubicBezTo>
                  <a:pt x="118090" y="285782"/>
                  <a:pt x="122078" y="281765"/>
                  <a:pt x="122078" y="276653"/>
                </a:cubicBezTo>
                <a:cubicBezTo>
                  <a:pt x="122078" y="271907"/>
                  <a:pt x="118090" y="267890"/>
                  <a:pt x="113377" y="267890"/>
                </a:cubicBezTo>
                <a:close/>
                <a:moveTo>
                  <a:pt x="113377" y="258762"/>
                </a:moveTo>
                <a:cubicBezTo>
                  <a:pt x="121353" y="258762"/>
                  <a:pt x="128242" y="264604"/>
                  <a:pt x="130417" y="272272"/>
                </a:cubicBezTo>
                <a:lnTo>
                  <a:pt x="164496" y="272272"/>
                </a:lnTo>
                <a:cubicBezTo>
                  <a:pt x="166309" y="264604"/>
                  <a:pt x="173559" y="258762"/>
                  <a:pt x="181898" y="258762"/>
                </a:cubicBezTo>
                <a:cubicBezTo>
                  <a:pt x="191687" y="258762"/>
                  <a:pt x="199663" y="266795"/>
                  <a:pt x="199663" y="276653"/>
                </a:cubicBezTo>
                <a:cubicBezTo>
                  <a:pt x="199663" y="286512"/>
                  <a:pt x="191687" y="294910"/>
                  <a:pt x="181898" y="294910"/>
                </a:cubicBezTo>
                <a:cubicBezTo>
                  <a:pt x="173559" y="294910"/>
                  <a:pt x="166309" y="289068"/>
                  <a:pt x="164496" y="281400"/>
                </a:cubicBezTo>
                <a:lnTo>
                  <a:pt x="130417" y="281400"/>
                </a:lnTo>
                <a:cubicBezTo>
                  <a:pt x="128242" y="289068"/>
                  <a:pt x="121353" y="294910"/>
                  <a:pt x="113377" y="294910"/>
                </a:cubicBezTo>
                <a:cubicBezTo>
                  <a:pt x="103226" y="294910"/>
                  <a:pt x="95250" y="286512"/>
                  <a:pt x="95250" y="276653"/>
                </a:cubicBezTo>
                <a:cubicBezTo>
                  <a:pt x="95250" y="266795"/>
                  <a:pt x="103226" y="258762"/>
                  <a:pt x="113377" y="258762"/>
                </a:cubicBezTo>
                <a:close/>
                <a:moveTo>
                  <a:pt x="181584" y="197478"/>
                </a:moveTo>
                <a:lnTo>
                  <a:pt x="173639" y="239826"/>
                </a:lnTo>
                <a:lnTo>
                  <a:pt x="191335" y="239826"/>
                </a:lnTo>
                <a:cubicBezTo>
                  <a:pt x="194946" y="239826"/>
                  <a:pt x="198196" y="237655"/>
                  <a:pt x="199641" y="234035"/>
                </a:cubicBezTo>
                <a:lnTo>
                  <a:pt x="212281" y="201460"/>
                </a:lnTo>
                <a:lnTo>
                  <a:pt x="181584" y="197478"/>
                </a:lnTo>
                <a:close/>
                <a:moveTo>
                  <a:pt x="140053" y="192049"/>
                </a:moveTo>
                <a:lnTo>
                  <a:pt x="134997" y="239826"/>
                </a:lnTo>
                <a:lnTo>
                  <a:pt x="164611" y="239826"/>
                </a:lnTo>
                <a:lnTo>
                  <a:pt x="172917" y="196393"/>
                </a:lnTo>
                <a:lnTo>
                  <a:pt x="140053" y="192049"/>
                </a:lnTo>
                <a:close/>
                <a:moveTo>
                  <a:pt x="99245" y="187344"/>
                </a:moveTo>
                <a:lnTo>
                  <a:pt x="99245" y="231140"/>
                </a:lnTo>
                <a:cubicBezTo>
                  <a:pt x="99245" y="235845"/>
                  <a:pt x="103217" y="239826"/>
                  <a:pt x="107912" y="239826"/>
                </a:cubicBezTo>
                <a:lnTo>
                  <a:pt x="125969" y="239826"/>
                </a:lnTo>
                <a:lnTo>
                  <a:pt x="131386" y="191325"/>
                </a:lnTo>
                <a:lnTo>
                  <a:pt x="99245" y="187344"/>
                </a:lnTo>
                <a:close/>
                <a:moveTo>
                  <a:pt x="75771" y="158750"/>
                </a:moveTo>
                <a:cubicBezTo>
                  <a:pt x="87327" y="158750"/>
                  <a:pt x="96717" y="167075"/>
                  <a:pt x="98884" y="177933"/>
                </a:cubicBezTo>
                <a:lnTo>
                  <a:pt x="219142" y="193497"/>
                </a:lnTo>
                <a:cubicBezTo>
                  <a:pt x="220587" y="193497"/>
                  <a:pt x="221670" y="194221"/>
                  <a:pt x="222754" y="195307"/>
                </a:cubicBezTo>
                <a:cubicBezTo>
                  <a:pt x="223115" y="196393"/>
                  <a:pt x="223476" y="198202"/>
                  <a:pt x="222754" y="199288"/>
                </a:cubicBezTo>
                <a:lnTo>
                  <a:pt x="207947" y="237655"/>
                </a:lnTo>
                <a:cubicBezTo>
                  <a:pt x="205058" y="244532"/>
                  <a:pt x="198919" y="248875"/>
                  <a:pt x="191335" y="248875"/>
                </a:cubicBezTo>
                <a:lnTo>
                  <a:pt x="107912" y="248875"/>
                </a:lnTo>
                <a:cubicBezTo>
                  <a:pt x="98161" y="248875"/>
                  <a:pt x="90216" y="240912"/>
                  <a:pt x="90216" y="231140"/>
                </a:cubicBezTo>
                <a:lnTo>
                  <a:pt x="90216" y="181915"/>
                </a:lnTo>
                <a:cubicBezTo>
                  <a:pt x="90216" y="174314"/>
                  <a:pt x="83716" y="167799"/>
                  <a:pt x="75771" y="167799"/>
                </a:cubicBezTo>
                <a:cubicBezTo>
                  <a:pt x="73604" y="167799"/>
                  <a:pt x="71437" y="165627"/>
                  <a:pt x="71437" y="163093"/>
                </a:cubicBezTo>
                <a:cubicBezTo>
                  <a:pt x="71437" y="160922"/>
                  <a:pt x="73604" y="158750"/>
                  <a:pt x="75771" y="158750"/>
                </a:cubicBezTo>
                <a:close/>
                <a:moveTo>
                  <a:pt x="222153" y="103527"/>
                </a:moveTo>
                <a:lnTo>
                  <a:pt x="222153" y="104965"/>
                </a:lnTo>
                <a:cubicBezTo>
                  <a:pt x="222153" y="115749"/>
                  <a:pt x="230780" y="124377"/>
                  <a:pt x="241564" y="124377"/>
                </a:cubicBezTo>
                <a:lnTo>
                  <a:pt x="265289" y="124377"/>
                </a:lnTo>
                <a:cubicBezTo>
                  <a:pt x="276073" y="124377"/>
                  <a:pt x="284341" y="115749"/>
                  <a:pt x="284341" y="104965"/>
                </a:cubicBezTo>
                <a:lnTo>
                  <a:pt x="284341" y="103527"/>
                </a:lnTo>
                <a:lnTo>
                  <a:pt x="222153" y="103527"/>
                </a:lnTo>
                <a:close/>
                <a:moveTo>
                  <a:pt x="150978" y="103527"/>
                </a:moveTo>
                <a:lnTo>
                  <a:pt x="150978" y="104965"/>
                </a:lnTo>
                <a:cubicBezTo>
                  <a:pt x="150978" y="115749"/>
                  <a:pt x="159964" y="124377"/>
                  <a:pt x="170389" y="124377"/>
                </a:cubicBezTo>
                <a:lnTo>
                  <a:pt x="194114" y="124377"/>
                </a:lnTo>
                <a:cubicBezTo>
                  <a:pt x="204898" y="124377"/>
                  <a:pt x="213525" y="115749"/>
                  <a:pt x="213525" y="104965"/>
                </a:cubicBezTo>
                <a:lnTo>
                  <a:pt x="213525" y="103527"/>
                </a:lnTo>
                <a:lnTo>
                  <a:pt x="150978" y="103527"/>
                </a:lnTo>
                <a:close/>
                <a:moveTo>
                  <a:pt x="80162" y="103527"/>
                </a:moveTo>
                <a:lnTo>
                  <a:pt x="80162" y="104965"/>
                </a:lnTo>
                <a:cubicBezTo>
                  <a:pt x="80162" y="115749"/>
                  <a:pt x="88789" y="124377"/>
                  <a:pt x="99214" y="124377"/>
                </a:cubicBezTo>
                <a:lnTo>
                  <a:pt x="122939" y="124377"/>
                </a:lnTo>
                <a:cubicBezTo>
                  <a:pt x="133723" y="124377"/>
                  <a:pt x="142350" y="115749"/>
                  <a:pt x="142350" y="104965"/>
                </a:cubicBezTo>
                <a:lnTo>
                  <a:pt x="142350" y="103527"/>
                </a:lnTo>
                <a:lnTo>
                  <a:pt x="80162" y="103527"/>
                </a:lnTo>
                <a:close/>
                <a:moveTo>
                  <a:pt x="8987" y="103527"/>
                </a:moveTo>
                <a:lnTo>
                  <a:pt x="8987" y="104965"/>
                </a:lnTo>
                <a:cubicBezTo>
                  <a:pt x="8987" y="115749"/>
                  <a:pt x="17614" y="124377"/>
                  <a:pt x="28398" y="124377"/>
                </a:cubicBezTo>
                <a:lnTo>
                  <a:pt x="51764" y="124377"/>
                </a:lnTo>
                <a:cubicBezTo>
                  <a:pt x="62548" y="124377"/>
                  <a:pt x="71175" y="115749"/>
                  <a:pt x="71175" y="104965"/>
                </a:cubicBezTo>
                <a:lnTo>
                  <a:pt x="71175" y="103527"/>
                </a:lnTo>
                <a:lnTo>
                  <a:pt x="8987" y="103527"/>
                </a:lnTo>
                <a:close/>
                <a:moveTo>
                  <a:pt x="207414" y="68299"/>
                </a:moveTo>
                <a:lnTo>
                  <a:pt x="220715" y="94900"/>
                </a:lnTo>
                <a:lnTo>
                  <a:pt x="278230" y="94900"/>
                </a:lnTo>
                <a:lnTo>
                  <a:pt x="251270" y="68299"/>
                </a:lnTo>
                <a:lnTo>
                  <a:pt x="207414" y="68299"/>
                </a:lnTo>
                <a:close/>
                <a:moveTo>
                  <a:pt x="150978" y="68299"/>
                </a:moveTo>
                <a:lnTo>
                  <a:pt x="150978" y="94900"/>
                </a:lnTo>
                <a:lnTo>
                  <a:pt x="210650" y="94900"/>
                </a:lnTo>
                <a:lnTo>
                  <a:pt x="197349" y="68299"/>
                </a:lnTo>
                <a:lnTo>
                  <a:pt x="150978" y="68299"/>
                </a:lnTo>
                <a:close/>
                <a:moveTo>
                  <a:pt x="95979" y="68299"/>
                </a:moveTo>
                <a:lnTo>
                  <a:pt x="82678" y="94900"/>
                </a:lnTo>
                <a:lnTo>
                  <a:pt x="142350" y="94900"/>
                </a:lnTo>
                <a:lnTo>
                  <a:pt x="142350" y="68299"/>
                </a:lnTo>
                <a:lnTo>
                  <a:pt x="95979" y="68299"/>
                </a:lnTo>
                <a:close/>
                <a:moveTo>
                  <a:pt x="41698" y="68299"/>
                </a:moveTo>
                <a:lnTo>
                  <a:pt x="15098" y="94900"/>
                </a:lnTo>
                <a:lnTo>
                  <a:pt x="72972" y="94900"/>
                </a:lnTo>
                <a:lnTo>
                  <a:pt x="85913" y="68299"/>
                </a:lnTo>
                <a:lnTo>
                  <a:pt x="41698" y="68299"/>
                </a:lnTo>
                <a:close/>
                <a:moveTo>
                  <a:pt x="220541" y="31627"/>
                </a:moveTo>
                <a:cubicBezTo>
                  <a:pt x="222006" y="30162"/>
                  <a:pt x="225303" y="30162"/>
                  <a:pt x="226768" y="31627"/>
                </a:cubicBezTo>
                <a:cubicBezTo>
                  <a:pt x="227501" y="32360"/>
                  <a:pt x="228234" y="33825"/>
                  <a:pt x="228234" y="34924"/>
                </a:cubicBezTo>
                <a:cubicBezTo>
                  <a:pt x="228234" y="36024"/>
                  <a:pt x="227501" y="37123"/>
                  <a:pt x="226768" y="37855"/>
                </a:cubicBezTo>
                <a:cubicBezTo>
                  <a:pt x="226036" y="38954"/>
                  <a:pt x="224570" y="39321"/>
                  <a:pt x="223471" y="39321"/>
                </a:cubicBezTo>
                <a:cubicBezTo>
                  <a:pt x="222372" y="39321"/>
                  <a:pt x="221273" y="38954"/>
                  <a:pt x="220541" y="37855"/>
                </a:cubicBezTo>
                <a:cubicBezTo>
                  <a:pt x="219441" y="37123"/>
                  <a:pt x="219075" y="36024"/>
                  <a:pt x="219075" y="34924"/>
                </a:cubicBezTo>
                <a:cubicBezTo>
                  <a:pt x="219075" y="33825"/>
                  <a:pt x="219441" y="32726"/>
                  <a:pt x="220541" y="31627"/>
                </a:cubicBezTo>
                <a:close/>
                <a:moveTo>
                  <a:pt x="166566" y="31627"/>
                </a:moveTo>
                <a:cubicBezTo>
                  <a:pt x="168397" y="30162"/>
                  <a:pt x="171328" y="30162"/>
                  <a:pt x="173160" y="31627"/>
                </a:cubicBezTo>
                <a:cubicBezTo>
                  <a:pt x="173892" y="32360"/>
                  <a:pt x="174259" y="33825"/>
                  <a:pt x="174259" y="34558"/>
                </a:cubicBezTo>
                <a:cubicBezTo>
                  <a:pt x="174259" y="36024"/>
                  <a:pt x="173892" y="37123"/>
                  <a:pt x="173160" y="37855"/>
                </a:cubicBezTo>
                <a:cubicBezTo>
                  <a:pt x="172061" y="38954"/>
                  <a:pt x="170962" y="39321"/>
                  <a:pt x="169863" y="39321"/>
                </a:cubicBezTo>
                <a:cubicBezTo>
                  <a:pt x="168764" y="39321"/>
                  <a:pt x="167298" y="38954"/>
                  <a:pt x="166566" y="37855"/>
                </a:cubicBezTo>
                <a:cubicBezTo>
                  <a:pt x="165833" y="37123"/>
                  <a:pt x="165100" y="36024"/>
                  <a:pt x="165100" y="34558"/>
                </a:cubicBezTo>
                <a:cubicBezTo>
                  <a:pt x="165100" y="33825"/>
                  <a:pt x="165833" y="32360"/>
                  <a:pt x="166566" y="31627"/>
                </a:cubicBezTo>
                <a:close/>
                <a:moveTo>
                  <a:pt x="196659" y="30162"/>
                </a:moveTo>
                <a:cubicBezTo>
                  <a:pt x="199326" y="30162"/>
                  <a:pt x="201231" y="32360"/>
                  <a:pt x="201231" y="34924"/>
                </a:cubicBezTo>
                <a:cubicBezTo>
                  <a:pt x="201231" y="37489"/>
                  <a:pt x="199326" y="39321"/>
                  <a:pt x="196659" y="39321"/>
                </a:cubicBezTo>
                <a:cubicBezTo>
                  <a:pt x="193992" y="39321"/>
                  <a:pt x="192087" y="37489"/>
                  <a:pt x="192087" y="34924"/>
                </a:cubicBezTo>
                <a:cubicBezTo>
                  <a:pt x="192087" y="32360"/>
                  <a:pt x="193992" y="30162"/>
                  <a:pt x="196659" y="30162"/>
                </a:cubicBezTo>
                <a:close/>
                <a:moveTo>
                  <a:pt x="44574" y="8627"/>
                </a:moveTo>
                <a:lnTo>
                  <a:pt x="44574" y="59313"/>
                </a:lnTo>
                <a:lnTo>
                  <a:pt x="248753" y="59313"/>
                </a:lnTo>
                <a:lnTo>
                  <a:pt x="248753" y="8627"/>
                </a:lnTo>
                <a:lnTo>
                  <a:pt x="44574" y="8627"/>
                </a:lnTo>
                <a:close/>
                <a:moveTo>
                  <a:pt x="40261" y="0"/>
                </a:moveTo>
                <a:lnTo>
                  <a:pt x="253426" y="0"/>
                </a:lnTo>
                <a:cubicBezTo>
                  <a:pt x="255943" y="0"/>
                  <a:pt x="257740" y="1797"/>
                  <a:pt x="257740" y="4314"/>
                </a:cubicBezTo>
                <a:lnTo>
                  <a:pt x="257740" y="61829"/>
                </a:lnTo>
                <a:lnTo>
                  <a:pt x="291890" y="95978"/>
                </a:lnTo>
                <a:cubicBezTo>
                  <a:pt x="292609" y="96697"/>
                  <a:pt x="293328" y="98135"/>
                  <a:pt x="293328" y="99214"/>
                </a:cubicBezTo>
                <a:lnTo>
                  <a:pt x="293328" y="104965"/>
                </a:lnTo>
                <a:cubicBezTo>
                  <a:pt x="293328" y="120782"/>
                  <a:pt x="280746" y="133004"/>
                  <a:pt x="265289" y="133004"/>
                </a:cubicBezTo>
                <a:lnTo>
                  <a:pt x="257740" y="133004"/>
                </a:lnTo>
                <a:lnTo>
                  <a:pt x="257740" y="288654"/>
                </a:lnTo>
                <a:cubicBezTo>
                  <a:pt x="257740" y="291530"/>
                  <a:pt x="255943" y="293328"/>
                  <a:pt x="253426" y="293328"/>
                </a:cubicBezTo>
                <a:lnTo>
                  <a:pt x="212087" y="293328"/>
                </a:lnTo>
                <a:cubicBezTo>
                  <a:pt x="209212" y="293328"/>
                  <a:pt x="207414" y="291530"/>
                  <a:pt x="207414" y="288654"/>
                </a:cubicBezTo>
                <a:cubicBezTo>
                  <a:pt x="207414" y="286498"/>
                  <a:pt x="209212" y="284341"/>
                  <a:pt x="212087" y="284341"/>
                </a:cubicBezTo>
                <a:lnTo>
                  <a:pt x="248753" y="284341"/>
                </a:lnTo>
                <a:lnTo>
                  <a:pt x="248753" y="133004"/>
                </a:lnTo>
                <a:lnTo>
                  <a:pt x="241564" y="133004"/>
                </a:lnTo>
                <a:cubicBezTo>
                  <a:pt x="231499" y="133004"/>
                  <a:pt x="222872" y="127971"/>
                  <a:pt x="217839" y="120063"/>
                </a:cubicBezTo>
                <a:cubicBezTo>
                  <a:pt x="212806" y="127971"/>
                  <a:pt x="204179" y="133004"/>
                  <a:pt x="194114" y="133004"/>
                </a:cubicBezTo>
                <a:lnTo>
                  <a:pt x="170389" y="133004"/>
                </a:lnTo>
                <a:cubicBezTo>
                  <a:pt x="160324" y="133004"/>
                  <a:pt x="151696" y="127971"/>
                  <a:pt x="146664" y="120063"/>
                </a:cubicBezTo>
                <a:cubicBezTo>
                  <a:pt x="141631" y="127971"/>
                  <a:pt x="133004" y="133004"/>
                  <a:pt x="122939" y="133004"/>
                </a:cubicBezTo>
                <a:lnTo>
                  <a:pt x="99214" y="133004"/>
                </a:lnTo>
                <a:cubicBezTo>
                  <a:pt x="89148" y="133004"/>
                  <a:pt x="80521" y="127971"/>
                  <a:pt x="75489" y="120063"/>
                </a:cubicBezTo>
                <a:cubicBezTo>
                  <a:pt x="70456" y="127971"/>
                  <a:pt x="61829" y="133004"/>
                  <a:pt x="51764" y="133004"/>
                </a:cubicBezTo>
                <a:lnTo>
                  <a:pt x="44574" y="133004"/>
                </a:lnTo>
                <a:lnTo>
                  <a:pt x="44574" y="284341"/>
                </a:lnTo>
                <a:lnTo>
                  <a:pt x="81600" y="284341"/>
                </a:lnTo>
                <a:cubicBezTo>
                  <a:pt x="84116" y="284341"/>
                  <a:pt x="85913" y="286498"/>
                  <a:pt x="85913" y="288654"/>
                </a:cubicBezTo>
                <a:cubicBezTo>
                  <a:pt x="85913" y="291530"/>
                  <a:pt x="84116" y="293328"/>
                  <a:pt x="81600" y="293328"/>
                </a:cubicBezTo>
                <a:lnTo>
                  <a:pt x="40261" y="293328"/>
                </a:lnTo>
                <a:cubicBezTo>
                  <a:pt x="37385" y="293328"/>
                  <a:pt x="35587" y="291530"/>
                  <a:pt x="35587" y="288654"/>
                </a:cubicBezTo>
                <a:lnTo>
                  <a:pt x="35587" y="133004"/>
                </a:lnTo>
                <a:lnTo>
                  <a:pt x="28398" y="133004"/>
                </a:lnTo>
                <a:cubicBezTo>
                  <a:pt x="12581" y="133004"/>
                  <a:pt x="0" y="120782"/>
                  <a:pt x="0" y="104965"/>
                </a:cubicBezTo>
                <a:lnTo>
                  <a:pt x="0" y="99214"/>
                </a:lnTo>
                <a:cubicBezTo>
                  <a:pt x="0" y="98135"/>
                  <a:pt x="359" y="96697"/>
                  <a:pt x="1078" y="95978"/>
                </a:cubicBezTo>
                <a:lnTo>
                  <a:pt x="35587" y="61829"/>
                </a:lnTo>
                <a:lnTo>
                  <a:pt x="35587" y="4314"/>
                </a:lnTo>
                <a:cubicBezTo>
                  <a:pt x="35587" y="1797"/>
                  <a:pt x="37385" y="0"/>
                  <a:pt x="40261" y="0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4086000" y="6469588"/>
            <a:ext cx="1173042" cy="956394"/>
          </a:xfrm>
          <a:custGeom>
            <a:rect b="b" l="l" r="r" t="t"/>
            <a:pathLst>
              <a:path extrusionOk="0" h="21600" w="2160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99">
              <a:solidFill>
                <a:srgbClr val="AAAAA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17930825" y="5240200"/>
            <a:ext cx="1577700" cy="28485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17709989" y="5943552"/>
            <a:ext cx="2008466" cy="20084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18088887" y="6263713"/>
            <a:ext cx="1211933" cy="1215761"/>
          </a:xfrm>
          <a:custGeom>
            <a:rect b="b" l="l" r="r" t="t"/>
            <a:pathLst>
              <a:path extrusionOk="0" h="285390" w="284993">
                <a:moveTo>
                  <a:pt x="52657" y="204416"/>
                </a:moveTo>
                <a:lnTo>
                  <a:pt x="11681" y="276753"/>
                </a:lnTo>
                <a:lnTo>
                  <a:pt x="272990" y="276753"/>
                </a:lnTo>
                <a:lnTo>
                  <a:pt x="232014" y="204416"/>
                </a:lnTo>
                <a:lnTo>
                  <a:pt x="194633" y="204416"/>
                </a:lnTo>
                <a:cubicBezTo>
                  <a:pt x="171270" y="232487"/>
                  <a:pt x="146469" y="248682"/>
                  <a:pt x="144672" y="250121"/>
                </a:cubicBezTo>
                <a:cubicBezTo>
                  <a:pt x="143953" y="250481"/>
                  <a:pt x="143234" y="250841"/>
                  <a:pt x="142515" y="250841"/>
                </a:cubicBezTo>
                <a:cubicBezTo>
                  <a:pt x="141796" y="250841"/>
                  <a:pt x="140718" y="250481"/>
                  <a:pt x="139999" y="250121"/>
                </a:cubicBezTo>
                <a:cubicBezTo>
                  <a:pt x="138202" y="248682"/>
                  <a:pt x="113401" y="232487"/>
                  <a:pt x="89678" y="204416"/>
                </a:cubicBezTo>
                <a:lnTo>
                  <a:pt x="52657" y="204416"/>
                </a:lnTo>
                <a:close/>
                <a:moveTo>
                  <a:pt x="177048" y="92075"/>
                </a:moveTo>
                <a:cubicBezTo>
                  <a:pt x="179715" y="92075"/>
                  <a:pt x="182001" y="93980"/>
                  <a:pt x="182001" y="96647"/>
                </a:cubicBezTo>
                <a:cubicBezTo>
                  <a:pt x="182001" y="99314"/>
                  <a:pt x="179715" y="101219"/>
                  <a:pt x="177048" y="101219"/>
                </a:cubicBezTo>
                <a:cubicBezTo>
                  <a:pt x="174762" y="101219"/>
                  <a:pt x="172857" y="99314"/>
                  <a:pt x="172857" y="96647"/>
                </a:cubicBezTo>
                <a:cubicBezTo>
                  <a:pt x="172857" y="93980"/>
                  <a:pt x="174762" y="92075"/>
                  <a:pt x="177048" y="92075"/>
                </a:cubicBezTo>
                <a:close/>
                <a:moveTo>
                  <a:pt x="107198" y="92075"/>
                </a:moveTo>
                <a:cubicBezTo>
                  <a:pt x="109865" y="92075"/>
                  <a:pt x="112151" y="93980"/>
                  <a:pt x="112151" y="96647"/>
                </a:cubicBezTo>
                <a:cubicBezTo>
                  <a:pt x="112151" y="99314"/>
                  <a:pt x="109865" y="101219"/>
                  <a:pt x="107198" y="101219"/>
                </a:cubicBezTo>
                <a:cubicBezTo>
                  <a:pt x="104912" y="101219"/>
                  <a:pt x="103007" y="99314"/>
                  <a:pt x="103007" y="96647"/>
                </a:cubicBezTo>
                <a:cubicBezTo>
                  <a:pt x="103007" y="93980"/>
                  <a:pt x="104912" y="92075"/>
                  <a:pt x="107198" y="92075"/>
                </a:cubicBezTo>
                <a:close/>
                <a:moveTo>
                  <a:pt x="142515" y="55563"/>
                </a:moveTo>
                <a:cubicBezTo>
                  <a:pt x="144669" y="55563"/>
                  <a:pt x="146463" y="57368"/>
                  <a:pt x="146463" y="59896"/>
                </a:cubicBezTo>
                <a:lnTo>
                  <a:pt x="146463" y="64229"/>
                </a:lnTo>
                <a:cubicBezTo>
                  <a:pt x="153282" y="65313"/>
                  <a:pt x="159025" y="69646"/>
                  <a:pt x="161537" y="75785"/>
                </a:cubicBezTo>
                <a:cubicBezTo>
                  <a:pt x="162614" y="77951"/>
                  <a:pt x="161537" y="80479"/>
                  <a:pt x="159025" y="81562"/>
                </a:cubicBezTo>
                <a:cubicBezTo>
                  <a:pt x="156872" y="82284"/>
                  <a:pt x="154359" y="81201"/>
                  <a:pt x="153282" y="79035"/>
                </a:cubicBezTo>
                <a:cubicBezTo>
                  <a:pt x="151847" y="75062"/>
                  <a:pt x="147181" y="72535"/>
                  <a:pt x="142515" y="72535"/>
                </a:cubicBezTo>
                <a:cubicBezTo>
                  <a:pt x="135696" y="72535"/>
                  <a:pt x="130671" y="76868"/>
                  <a:pt x="130671" y="82646"/>
                </a:cubicBezTo>
                <a:cubicBezTo>
                  <a:pt x="130671" y="89507"/>
                  <a:pt x="134619" y="93118"/>
                  <a:pt x="142515" y="93118"/>
                </a:cubicBezTo>
                <a:cubicBezTo>
                  <a:pt x="157589" y="93118"/>
                  <a:pt x="162973" y="102868"/>
                  <a:pt x="162973" y="112256"/>
                </a:cubicBezTo>
                <a:cubicBezTo>
                  <a:pt x="162973" y="121284"/>
                  <a:pt x="155795" y="128867"/>
                  <a:pt x="146463" y="131034"/>
                </a:cubicBezTo>
                <a:lnTo>
                  <a:pt x="146463" y="135006"/>
                </a:lnTo>
                <a:cubicBezTo>
                  <a:pt x="146463" y="137534"/>
                  <a:pt x="144669" y="139339"/>
                  <a:pt x="142515" y="139339"/>
                </a:cubicBezTo>
                <a:cubicBezTo>
                  <a:pt x="140003" y="139339"/>
                  <a:pt x="138208" y="137534"/>
                  <a:pt x="138208" y="135006"/>
                </a:cubicBezTo>
                <a:lnTo>
                  <a:pt x="138208" y="130673"/>
                </a:lnTo>
                <a:cubicBezTo>
                  <a:pt x="131389" y="129228"/>
                  <a:pt x="126005" y="125256"/>
                  <a:pt x="123493" y="119117"/>
                </a:cubicBezTo>
                <a:cubicBezTo>
                  <a:pt x="122416" y="116951"/>
                  <a:pt x="123493" y="114423"/>
                  <a:pt x="125646" y="113701"/>
                </a:cubicBezTo>
                <a:cubicBezTo>
                  <a:pt x="127800" y="112617"/>
                  <a:pt x="130312" y="113701"/>
                  <a:pt x="131389" y="115867"/>
                </a:cubicBezTo>
                <a:cubicBezTo>
                  <a:pt x="133183" y="119839"/>
                  <a:pt x="137490" y="122728"/>
                  <a:pt x="142515" y="122728"/>
                </a:cubicBezTo>
                <a:cubicBezTo>
                  <a:pt x="148975" y="122728"/>
                  <a:pt x="154359" y="118034"/>
                  <a:pt x="154359" y="112256"/>
                </a:cubicBezTo>
                <a:cubicBezTo>
                  <a:pt x="154359" y="105395"/>
                  <a:pt x="150052" y="101784"/>
                  <a:pt x="142515" y="101784"/>
                </a:cubicBezTo>
                <a:cubicBezTo>
                  <a:pt x="127441" y="101784"/>
                  <a:pt x="122057" y="92034"/>
                  <a:pt x="122057" y="82646"/>
                </a:cubicBezTo>
                <a:cubicBezTo>
                  <a:pt x="122057" y="73618"/>
                  <a:pt x="128876" y="66035"/>
                  <a:pt x="138208" y="64229"/>
                </a:cubicBezTo>
                <a:lnTo>
                  <a:pt x="138208" y="59896"/>
                </a:lnTo>
                <a:cubicBezTo>
                  <a:pt x="138208" y="57368"/>
                  <a:pt x="140003" y="55563"/>
                  <a:pt x="142515" y="55563"/>
                </a:cubicBezTo>
                <a:close/>
                <a:moveTo>
                  <a:pt x="142694" y="40428"/>
                </a:moveTo>
                <a:cubicBezTo>
                  <a:pt x="111409" y="40428"/>
                  <a:pt x="86597" y="65740"/>
                  <a:pt x="86597" y="96838"/>
                </a:cubicBezTo>
                <a:cubicBezTo>
                  <a:pt x="86597" y="127935"/>
                  <a:pt x="111409" y="152885"/>
                  <a:pt x="142694" y="152885"/>
                </a:cubicBezTo>
                <a:cubicBezTo>
                  <a:pt x="173620" y="152885"/>
                  <a:pt x="198792" y="127935"/>
                  <a:pt x="198792" y="96838"/>
                </a:cubicBezTo>
                <a:cubicBezTo>
                  <a:pt x="198792" y="65740"/>
                  <a:pt x="173620" y="40428"/>
                  <a:pt x="142694" y="40428"/>
                </a:cubicBezTo>
                <a:close/>
                <a:moveTo>
                  <a:pt x="142694" y="31750"/>
                </a:moveTo>
                <a:cubicBezTo>
                  <a:pt x="178295" y="31750"/>
                  <a:pt x="207422" y="61039"/>
                  <a:pt x="207422" y="96838"/>
                </a:cubicBezTo>
                <a:cubicBezTo>
                  <a:pt x="207422" y="132636"/>
                  <a:pt x="178295" y="161564"/>
                  <a:pt x="142694" y="161564"/>
                </a:cubicBezTo>
                <a:cubicBezTo>
                  <a:pt x="106735" y="161564"/>
                  <a:pt x="77607" y="132636"/>
                  <a:pt x="77607" y="96838"/>
                </a:cubicBezTo>
                <a:cubicBezTo>
                  <a:pt x="77607" y="61039"/>
                  <a:pt x="106735" y="31750"/>
                  <a:pt x="142694" y="31750"/>
                </a:cubicBezTo>
                <a:close/>
                <a:moveTo>
                  <a:pt x="142515" y="8637"/>
                </a:moveTo>
                <a:cubicBezTo>
                  <a:pt x="93992" y="8637"/>
                  <a:pt x="54813" y="48225"/>
                  <a:pt x="54813" y="96810"/>
                </a:cubicBezTo>
                <a:cubicBezTo>
                  <a:pt x="54813" y="175265"/>
                  <a:pt x="128138" y="231047"/>
                  <a:pt x="142515" y="241124"/>
                </a:cubicBezTo>
                <a:cubicBezTo>
                  <a:pt x="156533" y="231047"/>
                  <a:pt x="230217" y="174905"/>
                  <a:pt x="230217" y="96810"/>
                </a:cubicBezTo>
                <a:cubicBezTo>
                  <a:pt x="230217" y="48225"/>
                  <a:pt x="190679" y="8637"/>
                  <a:pt x="142515" y="8637"/>
                </a:cubicBezTo>
                <a:close/>
                <a:moveTo>
                  <a:pt x="142515" y="0"/>
                </a:moveTo>
                <a:cubicBezTo>
                  <a:pt x="195712" y="0"/>
                  <a:pt x="238844" y="43546"/>
                  <a:pt x="238844" y="96810"/>
                </a:cubicBezTo>
                <a:cubicBezTo>
                  <a:pt x="238844" y="136757"/>
                  <a:pt x="221591" y="170227"/>
                  <a:pt x="201822" y="196138"/>
                </a:cubicBezTo>
                <a:lnTo>
                  <a:pt x="234530" y="196138"/>
                </a:lnTo>
                <a:cubicBezTo>
                  <a:pt x="236328" y="196138"/>
                  <a:pt x="237765" y="196858"/>
                  <a:pt x="238125" y="197938"/>
                </a:cubicBezTo>
                <a:lnTo>
                  <a:pt x="284492" y="278912"/>
                </a:lnTo>
                <a:cubicBezTo>
                  <a:pt x="285211" y="279992"/>
                  <a:pt x="285211" y="281791"/>
                  <a:pt x="284132" y="283231"/>
                </a:cubicBezTo>
                <a:cubicBezTo>
                  <a:pt x="283773" y="284670"/>
                  <a:pt x="282335" y="285390"/>
                  <a:pt x="280538" y="285390"/>
                </a:cubicBezTo>
                <a:lnTo>
                  <a:pt x="4133" y="285390"/>
                </a:lnTo>
                <a:cubicBezTo>
                  <a:pt x="2695" y="285390"/>
                  <a:pt x="1258" y="284670"/>
                  <a:pt x="539" y="283231"/>
                </a:cubicBezTo>
                <a:cubicBezTo>
                  <a:pt x="-180" y="281791"/>
                  <a:pt x="-180" y="279992"/>
                  <a:pt x="539" y="278912"/>
                </a:cubicBezTo>
                <a:lnTo>
                  <a:pt x="46546" y="197938"/>
                </a:lnTo>
                <a:cubicBezTo>
                  <a:pt x="47265" y="196858"/>
                  <a:pt x="48703" y="196138"/>
                  <a:pt x="50500" y="196138"/>
                </a:cubicBezTo>
                <a:lnTo>
                  <a:pt x="82849" y="196138"/>
                </a:lnTo>
                <a:cubicBezTo>
                  <a:pt x="63080" y="170586"/>
                  <a:pt x="45828" y="136757"/>
                  <a:pt x="45828" y="96810"/>
                </a:cubicBezTo>
                <a:cubicBezTo>
                  <a:pt x="45828" y="43546"/>
                  <a:pt x="89319" y="0"/>
                  <a:pt x="142515" y="0"/>
                </a:cubicBezTo>
                <a:close/>
              </a:path>
            </a:pathLst>
          </a:custGeom>
          <a:solidFill>
            <a:srgbClr val="AAAAAA"/>
          </a:solidFill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4061075" y="4449075"/>
            <a:ext cx="1212000" cy="3405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11087375" y="4377250"/>
            <a:ext cx="1212000" cy="3405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18113675" y="4301050"/>
            <a:ext cx="1212000" cy="3405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FDFD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26"/>
          <p:cNvCxnSpPr/>
          <p:nvPr/>
        </p:nvCxnSpPr>
        <p:spPr>
          <a:xfrm flipH="1" rot="10800000">
            <a:off x="-15325" y="11945000"/>
            <a:ext cx="24408300" cy="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26"/>
          <p:cNvSpPr txBox="1"/>
          <p:nvPr/>
        </p:nvSpPr>
        <p:spPr>
          <a:xfrm>
            <a:off x="3366125" y="483025"/>
            <a:ext cx="18049500" cy="1123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Organigramme du département de marketing</a:t>
            </a:r>
            <a:endParaRPr b="1" i="0" sz="6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26"/>
          <p:cNvCxnSpPr/>
          <p:nvPr/>
        </p:nvCxnSpPr>
        <p:spPr>
          <a:xfrm flipH="1">
            <a:off x="20708400" y="7621863"/>
            <a:ext cx="14700" cy="1472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8" name="Google Shape;258;p26"/>
          <p:cNvSpPr/>
          <p:nvPr/>
        </p:nvSpPr>
        <p:spPr>
          <a:xfrm>
            <a:off x="18727800" y="11393025"/>
            <a:ext cx="4897800" cy="1185900"/>
          </a:xfrm>
          <a:prstGeom prst="round2SameRect">
            <a:avLst>
              <a:gd fmla="val 0" name="adj1"/>
              <a:gd fmla="val 19848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1007725" spcFirstLastPara="1" rIns="143950" wrap="square" tIns="503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18727775" y="10407625"/>
            <a:ext cx="4897800" cy="9855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AAAAA"/>
          </a:solidFill>
          <a:ln>
            <a:noFill/>
          </a:ln>
        </p:spPr>
        <p:txBody>
          <a:bodyPr anchorCtr="0" anchor="ctr" bIns="45700" lIns="575850" spcFirstLastPara="1" rIns="719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3542000" y="11454800"/>
            <a:ext cx="4237500" cy="1002300"/>
          </a:xfrm>
          <a:prstGeom prst="round2SameRect">
            <a:avLst>
              <a:gd fmla="val 0" name="adj1"/>
              <a:gd fmla="val 19848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1007725" spcFirstLastPara="1" rIns="143950" wrap="square" tIns="503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3541998" y="10183800"/>
            <a:ext cx="4233000" cy="12711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AAAAA"/>
          </a:solidFill>
          <a:ln>
            <a:noFill/>
          </a:ln>
        </p:spPr>
        <p:txBody>
          <a:bodyPr anchorCtr="0" anchor="ctr" bIns="45700" lIns="575850" spcFirstLastPara="1" rIns="719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11306625" y="11454800"/>
            <a:ext cx="3832800" cy="1271100"/>
          </a:xfrm>
          <a:prstGeom prst="round2SameRect">
            <a:avLst>
              <a:gd fmla="val 0" name="adj1"/>
              <a:gd fmla="val 19848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1007725" spcFirstLastPara="1" rIns="143950" wrap="square" tIns="503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11306625" y="10183800"/>
            <a:ext cx="3832800" cy="12711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AAAAA"/>
          </a:solidFill>
          <a:ln>
            <a:noFill/>
          </a:ln>
        </p:spPr>
        <p:txBody>
          <a:bodyPr anchorCtr="0" anchor="ctr" bIns="45700" lIns="575850" spcFirstLastPara="1" rIns="719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cxnSp>
        <p:nvCxnSpPr>
          <p:cNvPr id="264" name="Google Shape;264;p26"/>
          <p:cNvCxnSpPr/>
          <p:nvPr/>
        </p:nvCxnSpPr>
        <p:spPr>
          <a:xfrm>
            <a:off x="12764475" y="6010838"/>
            <a:ext cx="21000" cy="33558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5" name="Google Shape;265;p26"/>
          <p:cNvCxnSpPr/>
          <p:nvPr/>
        </p:nvCxnSpPr>
        <p:spPr>
          <a:xfrm>
            <a:off x="14584525" y="5610525"/>
            <a:ext cx="1950000" cy="7449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6" name="Google Shape;266;p26"/>
          <p:cNvCxnSpPr/>
          <p:nvPr/>
        </p:nvCxnSpPr>
        <p:spPr>
          <a:xfrm>
            <a:off x="7181125" y="3792750"/>
            <a:ext cx="1950000" cy="7449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7" name="Google Shape;267;p26"/>
          <p:cNvSpPr/>
          <p:nvPr/>
        </p:nvSpPr>
        <p:spPr>
          <a:xfrm>
            <a:off x="10593924" y="4351938"/>
            <a:ext cx="5088900" cy="1143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12956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10593950" y="5499588"/>
            <a:ext cx="5088900" cy="1143000"/>
          </a:xfrm>
          <a:prstGeom prst="round2SameRect">
            <a:avLst>
              <a:gd fmla="val 0" name="adj1"/>
              <a:gd fmla="val 13284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1151700" spcFirstLastPara="1" rIns="91425" wrap="square" tIns="503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3366044" y="4547139"/>
            <a:ext cx="4788900" cy="1185900"/>
          </a:xfrm>
          <a:prstGeom prst="round2SameRect">
            <a:avLst>
              <a:gd fmla="val 0" name="adj1"/>
              <a:gd fmla="val 10145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1151700" spcFirstLastPara="1" rIns="91425" wrap="square" tIns="503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3366038" y="3361338"/>
            <a:ext cx="4788900" cy="11859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406735"/>
          </a:solidFill>
          <a:ln>
            <a:noFill/>
          </a:ln>
        </p:spPr>
        <p:txBody>
          <a:bodyPr anchorCtr="0" anchor="ctr" bIns="45700" lIns="93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3998524" y="3640113"/>
            <a:ext cx="3832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Valérie Singh</a:t>
            </a:r>
            <a:endParaRPr b="1" i="0" sz="32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3987397" y="4668954"/>
            <a:ext cx="3918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Présidente du conseil d'administration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11115375" y="4631813"/>
            <a:ext cx="4504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Vous et votre équipe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11104250" y="5763525"/>
            <a:ext cx="4504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Directeur Général</a:t>
            </a:r>
            <a:endParaRPr b="0" i="1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19574588" y="10635225"/>
            <a:ext cx="4320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Pierre Desgagné</a:t>
            </a:r>
            <a:endParaRPr b="1" i="0" sz="32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4265786" y="10353200"/>
            <a:ext cx="34251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Flavio</a:t>
            </a:r>
            <a:endParaRPr b="1" i="0" sz="32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Cordella</a:t>
            </a:r>
            <a:endParaRPr b="1" i="0" sz="32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11903398" y="10544600"/>
            <a:ext cx="3050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Jean</a:t>
            </a:r>
            <a:endParaRPr b="1" sz="3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Desjardins</a:t>
            </a:r>
            <a:endParaRPr b="1" sz="3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11892250" y="11618750"/>
            <a:ext cx="36984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800">
                <a:latin typeface="Nunito"/>
                <a:ea typeface="Nunito"/>
                <a:cs typeface="Nunito"/>
                <a:sym typeface="Nunito"/>
              </a:rPr>
              <a:t>Surintendant de parcours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4265750" y="11583450"/>
            <a:ext cx="36984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Nunito"/>
                <a:ea typeface="Nunito"/>
                <a:cs typeface="Nunito"/>
                <a:sym typeface="Nunito"/>
              </a:rPr>
              <a:t>Chef cuisinier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19574600" y="11674075"/>
            <a:ext cx="39183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800">
                <a:latin typeface="Nunito"/>
                <a:ea typeface="Nunito"/>
                <a:cs typeface="Nunito"/>
                <a:sym typeface="Nunito"/>
              </a:rPr>
              <a:t>Professionnel de golf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9283313" y="4522412"/>
            <a:ext cx="1728300" cy="17712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2" name="Google Shape;282;p26"/>
          <p:cNvSpPr/>
          <p:nvPr/>
        </p:nvSpPr>
        <p:spPr>
          <a:xfrm>
            <a:off x="9464902" y="4690238"/>
            <a:ext cx="1365118" cy="143555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US" sz="6530" u="none" cap="none" strike="noStrike">
                <a:solidFill>
                  <a:srgbClr val="56376A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6"/>
          <p:cNvSpPr/>
          <p:nvPr/>
        </p:nvSpPr>
        <p:spPr>
          <a:xfrm>
            <a:off x="18792425" y="6881525"/>
            <a:ext cx="4237500" cy="1143000"/>
          </a:xfrm>
          <a:prstGeom prst="round2SameRect">
            <a:avLst>
              <a:gd fmla="val 0" name="adj1"/>
              <a:gd fmla="val 19848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1007725" spcFirstLastPara="1" rIns="143950" wrap="square" tIns="503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84" name="Google Shape;284;p26"/>
          <p:cNvSpPr/>
          <p:nvPr/>
        </p:nvSpPr>
        <p:spPr>
          <a:xfrm>
            <a:off x="18792423" y="5610525"/>
            <a:ext cx="4233000" cy="12711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575850" spcFirstLastPara="1" rIns="719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19516211" y="5779925"/>
            <a:ext cx="34251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Léona Christophe</a:t>
            </a:r>
            <a:endParaRPr b="1" i="0" sz="32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19516200" y="7147650"/>
            <a:ext cx="3532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Nunito"/>
                <a:ea typeface="Nunito"/>
                <a:cs typeface="Nunito"/>
                <a:sym typeface="Nunito"/>
              </a:rPr>
              <a:t>Directrice adjointe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7" name="Google Shape;2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112" y="2057542"/>
            <a:ext cx="3187400" cy="400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4525" y="4387473"/>
            <a:ext cx="3187400" cy="400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0750" y="9347210"/>
            <a:ext cx="3187400" cy="400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68765" y="9271000"/>
            <a:ext cx="3309720" cy="41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9025" y="9269839"/>
            <a:ext cx="3050400" cy="38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