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0" r:id="rId6"/>
    <p:sldId id="288" r:id="rId7"/>
    <p:sldId id="289" r:id="rId8"/>
    <p:sldId id="290" r:id="rId9"/>
    <p:sldId id="307" r:id="rId10"/>
    <p:sldId id="292" r:id="rId11"/>
    <p:sldId id="293" r:id="rId12"/>
    <p:sldId id="294" r:id="rId13"/>
    <p:sldId id="296" r:id="rId14"/>
    <p:sldId id="295" r:id="rId15"/>
    <p:sldId id="297" r:id="rId16"/>
    <p:sldId id="300" r:id="rId17"/>
    <p:sldId id="308" r:id="rId18"/>
    <p:sldId id="301" r:id="rId19"/>
    <p:sldId id="302" r:id="rId20"/>
    <p:sldId id="303" r:id="rId21"/>
    <p:sldId id="309" r:id="rId22"/>
    <p:sldId id="305" r:id="rId23"/>
    <p:sldId id="310" r:id="rId24"/>
    <p:sldId id="306" r:id="rId25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Utilisateur inconnu1" initials="Utilisateur inconnu1" lastIdx="1" clrIdx="1"/>
  <p:cmAuthor id="2" name="ED" initials="ED" lastIdx="5" clrIdx="2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184"/>
    <a:srgbClr val="8DC1C5"/>
    <a:srgbClr val="ADD387"/>
    <a:srgbClr val="EFC19F"/>
    <a:srgbClr val="ECE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5"/>
    <p:restoredTop sz="94723"/>
  </p:normalViewPr>
  <p:slideViewPr>
    <p:cSldViewPr>
      <p:cViewPr varScale="1">
        <p:scale>
          <a:sx n="85" d="100"/>
          <a:sy n="85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CAED6-1B60-4023-896C-1F4DE96C53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17B051C-6413-4F45-A031-7CE83DABAE88}">
      <dgm:prSet phldrT="[Texte]"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chemeClr val="bg1"/>
              </a:solidFill>
            </a:rPr>
            <a:t>Volatilité</a:t>
          </a:r>
        </a:p>
      </dgm:t>
    </dgm:pt>
    <dgm:pt modelId="{38253EEF-83F7-4676-9842-97486ECCF1A3}" type="parTrans" cxnId="{15BFB9F9-76CD-4DC0-B8E6-9CE6368A34E9}">
      <dgm:prSet/>
      <dgm:spPr/>
      <dgm:t>
        <a:bodyPr/>
        <a:lstStyle/>
        <a:p>
          <a:endParaRPr lang="fr-CA"/>
        </a:p>
      </dgm:t>
    </dgm:pt>
    <dgm:pt modelId="{7B9B48F1-C40C-410D-8508-1CF750C8024A}" type="sibTrans" cxnId="{15BFB9F9-76CD-4DC0-B8E6-9CE6368A34E9}">
      <dgm:prSet/>
      <dgm:spPr/>
      <dgm:t>
        <a:bodyPr/>
        <a:lstStyle/>
        <a:p>
          <a:endParaRPr lang="fr-CA"/>
        </a:p>
      </dgm:t>
    </dgm:pt>
    <dgm:pt modelId="{A710EF9F-D903-4D05-86C9-94C23B629F15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chemeClr val="bg1"/>
              </a:solidFill>
            </a:rPr>
            <a:t>Incertitude</a:t>
          </a:r>
        </a:p>
      </dgm:t>
    </dgm:pt>
    <dgm:pt modelId="{3619B0AE-4CA8-4F2B-B0AB-AA349E2515B9}" type="parTrans" cxnId="{75A86DA8-FC03-4BD9-825C-A025B337DAC5}">
      <dgm:prSet/>
      <dgm:spPr/>
      <dgm:t>
        <a:bodyPr/>
        <a:lstStyle/>
        <a:p>
          <a:endParaRPr lang="fr-CA"/>
        </a:p>
      </dgm:t>
    </dgm:pt>
    <dgm:pt modelId="{96191942-F65F-4FAF-B122-7DDEE2A06964}" type="sibTrans" cxnId="{75A86DA8-FC03-4BD9-825C-A025B337DAC5}">
      <dgm:prSet/>
      <dgm:spPr/>
      <dgm:t>
        <a:bodyPr/>
        <a:lstStyle/>
        <a:p>
          <a:endParaRPr lang="fr-CA"/>
        </a:p>
      </dgm:t>
    </dgm:pt>
    <dgm:pt modelId="{F7B50646-BE40-4EE9-92A8-212E97F4C82B}">
      <dgm:prSet phldrT="[Texte]"/>
      <dgm:spPr>
        <a:solidFill>
          <a:srgbClr val="608184"/>
        </a:solidFill>
      </dgm:spPr>
      <dgm:t>
        <a:bodyPr/>
        <a:lstStyle/>
        <a:p>
          <a:r>
            <a:rPr lang="fr-CA" b="1" dirty="0">
              <a:solidFill>
                <a:schemeClr val="bg1"/>
              </a:solidFill>
            </a:rPr>
            <a:t>Complexité</a:t>
          </a:r>
        </a:p>
      </dgm:t>
    </dgm:pt>
    <dgm:pt modelId="{D01F62BE-E3F7-41C8-A23A-314AFD358575}" type="parTrans" cxnId="{09074239-1E00-4BAA-AFF1-C7609B20EDCC}">
      <dgm:prSet/>
      <dgm:spPr/>
      <dgm:t>
        <a:bodyPr/>
        <a:lstStyle/>
        <a:p>
          <a:endParaRPr lang="fr-CA"/>
        </a:p>
      </dgm:t>
    </dgm:pt>
    <dgm:pt modelId="{04CB9DBE-95A7-416C-A43F-001A89EE09FA}" type="sibTrans" cxnId="{09074239-1E00-4BAA-AFF1-C7609B20EDCC}">
      <dgm:prSet/>
      <dgm:spPr/>
      <dgm:t>
        <a:bodyPr/>
        <a:lstStyle/>
        <a:p>
          <a:endParaRPr lang="fr-CA"/>
        </a:p>
      </dgm:t>
    </dgm:pt>
    <dgm:pt modelId="{50D93EE2-7356-4839-AC5E-F45C601BD6DC}">
      <dgm:prSet phldrT="[Texte]"/>
      <dgm:spPr>
        <a:solidFill>
          <a:srgbClr val="8DC1C5"/>
        </a:solidFill>
      </dgm:spPr>
      <dgm:t>
        <a:bodyPr/>
        <a:lstStyle/>
        <a:p>
          <a:r>
            <a:rPr lang="fr-CA" b="1" dirty="0">
              <a:solidFill>
                <a:schemeClr val="bg1"/>
              </a:solidFill>
            </a:rPr>
            <a:t>Ambiguïté</a:t>
          </a:r>
        </a:p>
      </dgm:t>
    </dgm:pt>
    <dgm:pt modelId="{06A4BFDA-38CF-4E2A-87F9-DD90F5CA417E}" type="parTrans" cxnId="{83A3AA6B-FA19-4DF6-AFEF-D1196BD10599}">
      <dgm:prSet/>
      <dgm:spPr/>
      <dgm:t>
        <a:bodyPr/>
        <a:lstStyle/>
        <a:p>
          <a:endParaRPr lang="fr-CA"/>
        </a:p>
      </dgm:t>
    </dgm:pt>
    <dgm:pt modelId="{12FEE2F4-05A8-4848-A26A-7783F597D14F}" type="sibTrans" cxnId="{83A3AA6B-FA19-4DF6-AFEF-D1196BD10599}">
      <dgm:prSet/>
      <dgm:spPr/>
      <dgm:t>
        <a:bodyPr/>
        <a:lstStyle/>
        <a:p>
          <a:endParaRPr lang="fr-CA"/>
        </a:p>
      </dgm:t>
    </dgm:pt>
    <dgm:pt modelId="{F9265BE2-F237-4C77-98C5-D275A054F104}" type="pres">
      <dgm:prSet presAssocID="{2A4CAED6-1B60-4023-896C-1F4DE96C53E9}" presName="diagram" presStyleCnt="0">
        <dgm:presLayoutVars>
          <dgm:dir/>
          <dgm:resizeHandles val="exact"/>
        </dgm:presLayoutVars>
      </dgm:prSet>
      <dgm:spPr/>
    </dgm:pt>
    <dgm:pt modelId="{37E0DC84-60DE-4F91-B571-C65AD7A774B3}" type="pres">
      <dgm:prSet presAssocID="{D17B051C-6413-4F45-A031-7CE83DABAE88}" presName="node" presStyleLbl="node1" presStyleIdx="0" presStyleCnt="4" custLinFactNeighborX="255" custLinFactNeighborY="-63">
        <dgm:presLayoutVars>
          <dgm:bulletEnabled val="1"/>
        </dgm:presLayoutVars>
      </dgm:prSet>
      <dgm:spPr/>
    </dgm:pt>
    <dgm:pt modelId="{A76139D0-01BA-4E68-9103-71D80763171D}" type="pres">
      <dgm:prSet presAssocID="{7B9B48F1-C40C-410D-8508-1CF750C8024A}" presName="sibTrans" presStyleCnt="0"/>
      <dgm:spPr/>
    </dgm:pt>
    <dgm:pt modelId="{D616FF99-65EA-4204-836A-7843C27F98F6}" type="pres">
      <dgm:prSet presAssocID="{A710EF9F-D903-4D05-86C9-94C23B629F15}" presName="node" presStyleLbl="node1" presStyleIdx="1" presStyleCnt="4" custLinFactNeighborX="255" custLinFactNeighborY="-63">
        <dgm:presLayoutVars>
          <dgm:bulletEnabled val="1"/>
        </dgm:presLayoutVars>
      </dgm:prSet>
      <dgm:spPr/>
    </dgm:pt>
    <dgm:pt modelId="{3417F814-C41B-449E-812A-226A392ACDDE}" type="pres">
      <dgm:prSet presAssocID="{96191942-F65F-4FAF-B122-7DDEE2A06964}" presName="sibTrans" presStyleCnt="0"/>
      <dgm:spPr/>
    </dgm:pt>
    <dgm:pt modelId="{BEC2665E-9169-414F-A6E0-7E34D26D2D44}" type="pres">
      <dgm:prSet presAssocID="{F7B50646-BE40-4EE9-92A8-212E97F4C82B}" presName="node" presStyleLbl="node1" presStyleIdx="2" presStyleCnt="4" custLinFactNeighborX="255" custLinFactNeighborY="-63">
        <dgm:presLayoutVars>
          <dgm:bulletEnabled val="1"/>
        </dgm:presLayoutVars>
      </dgm:prSet>
      <dgm:spPr/>
    </dgm:pt>
    <dgm:pt modelId="{12E04453-35AC-4EE9-B821-3FB2F3D8B727}" type="pres">
      <dgm:prSet presAssocID="{04CB9DBE-95A7-416C-A43F-001A89EE09FA}" presName="sibTrans" presStyleCnt="0"/>
      <dgm:spPr/>
    </dgm:pt>
    <dgm:pt modelId="{FCD9F6A2-90D2-4142-91C3-F029109D1751}" type="pres">
      <dgm:prSet presAssocID="{50D93EE2-7356-4839-AC5E-F45C601BD6DC}" presName="node" presStyleLbl="node1" presStyleIdx="3" presStyleCnt="4" custLinFactNeighborX="255" custLinFactNeighborY="-63">
        <dgm:presLayoutVars>
          <dgm:bulletEnabled val="1"/>
        </dgm:presLayoutVars>
      </dgm:prSet>
      <dgm:spPr/>
    </dgm:pt>
  </dgm:ptLst>
  <dgm:cxnLst>
    <dgm:cxn modelId="{09074239-1E00-4BAA-AFF1-C7609B20EDCC}" srcId="{2A4CAED6-1B60-4023-896C-1F4DE96C53E9}" destId="{F7B50646-BE40-4EE9-92A8-212E97F4C82B}" srcOrd="2" destOrd="0" parTransId="{D01F62BE-E3F7-41C8-A23A-314AFD358575}" sibTransId="{04CB9DBE-95A7-416C-A43F-001A89EE09FA}"/>
    <dgm:cxn modelId="{CE87AB43-61F0-445C-A337-C537FD81D985}" type="presOf" srcId="{D17B051C-6413-4F45-A031-7CE83DABAE88}" destId="{37E0DC84-60DE-4F91-B571-C65AD7A774B3}" srcOrd="0" destOrd="0" presId="urn:microsoft.com/office/officeart/2005/8/layout/default"/>
    <dgm:cxn modelId="{83A3AA6B-FA19-4DF6-AFEF-D1196BD10599}" srcId="{2A4CAED6-1B60-4023-896C-1F4DE96C53E9}" destId="{50D93EE2-7356-4839-AC5E-F45C601BD6DC}" srcOrd="3" destOrd="0" parTransId="{06A4BFDA-38CF-4E2A-87F9-DD90F5CA417E}" sibTransId="{12FEE2F4-05A8-4848-A26A-7783F597D14F}"/>
    <dgm:cxn modelId="{340BB480-DF68-4B9B-ACBB-31344E6084BB}" type="presOf" srcId="{F7B50646-BE40-4EE9-92A8-212E97F4C82B}" destId="{BEC2665E-9169-414F-A6E0-7E34D26D2D44}" srcOrd="0" destOrd="0" presId="urn:microsoft.com/office/officeart/2005/8/layout/default"/>
    <dgm:cxn modelId="{75A86DA8-FC03-4BD9-825C-A025B337DAC5}" srcId="{2A4CAED6-1B60-4023-896C-1F4DE96C53E9}" destId="{A710EF9F-D903-4D05-86C9-94C23B629F15}" srcOrd="1" destOrd="0" parTransId="{3619B0AE-4CA8-4F2B-B0AB-AA349E2515B9}" sibTransId="{96191942-F65F-4FAF-B122-7DDEE2A06964}"/>
    <dgm:cxn modelId="{EA43F2B5-E3E3-46FA-BBB4-136DBB41E897}" type="presOf" srcId="{A710EF9F-D903-4D05-86C9-94C23B629F15}" destId="{D616FF99-65EA-4204-836A-7843C27F98F6}" srcOrd="0" destOrd="0" presId="urn:microsoft.com/office/officeart/2005/8/layout/default"/>
    <dgm:cxn modelId="{71C395CE-AB4D-4BC0-A3B2-3158F3B21843}" type="presOf" srcId="{2A4CAED6-1B60-4023-896C-1F4DE96C53E9}" destId="{F9265BE2-F237-4C77-98C5-D275A054F104}" srcOrd="0" destOrd="0" presId="urn:microsoft.com/office/officeart/2005/8/layout/default"/>
    <dgm:cxn modelId="{2F626AEF-C559-4461-AFE4-F2201385FF92}" type="presOf" srcId="{50D93EE2-7356-4839-AC5E-F45C601BD6DC}" destId="{FCD9F6A2-90D2-4142-91C3-F029109D1751}" srcOrd="0" destOrd="0" presId="urn:microsoft.com/office/officeart/2005/8/layout/default"/>
    <dgm:cxn modelId="{15BFB9F9-76CD-4DC0-B8E6-9CE6368A34E9}" srcId="{2A4CAED6-1B60-4023-896C-1F4DE96C53E9}" destId="{D17B051C-6413-4F45-A031-7CE83DABAE88}" srcOrd="0" destOrd="0" parTransId="{38253EEF-83F7-4676-9842-97486ECCF1A3}" sibTransId="{7B9B48F1-C40C-410D-8508-1CF750C8024A}"/>
    <dgm:cxn modelId="{F5523A7D-444A-4F32-8106-2CF08E471FD0}" type="presParOf" srcId="{F9265BE2-F237-4C77-98C5-D275A054F104}" destId="{37E0DC84-60DE-4F91-B571-C65AD7A774B3}" srcOrd="0" destOrd="0" presId="urn:microsoft.com/office/officeart/2005/8/layout/default"/>
    <dgm:cxn modelId="{CFE5C8E6-50FD-41FE-9575-4270BD774DF8}" type="presParOf" srcId="{F9265BE2-F237-4C77-98C5-D275A054F104}" destId="{A76139D0-01BA-4E68-9103-71D80763171D}" srcOrd="1" destOrd="0" presId="urn:microsoft.com/office/officeart/2005/8/layout/default"/>
    <dgm:cxn modelId="{B361E512-FE64-4503-A8B2-55A6049A43E5}" type="presParOf" srcId="{F9265BE2-F237-4C77-98C5-D275A054F104}" destId="{D616FF99-65EA-4204-836A-7843C27F98F6}" srcOrd="2" destOrd="0" presId="urn:microsoft.com/office/officeart/2005/8/layout/default"/>
    <dgm:cxn modelId="{86D45E6A-F2F2-4C5E-B269-ABE289446665}" type="presParOf" srcId="{F9265BE2-F237-4C77-98C5-D275A054F104}" destId="{3417F814-C41B-449E-812A-226A392ACDDE}" srcOrd="3" destOrd="0" presId="urn:microsoft.com/office/officeart/2005/8/layout/default"/>
    <dgm:cxn modelId="{B2A1ED97-AC53-4EF1-8931-CAE859538C71}" type="presParOf" srcId="{F9265BE2-F237-4C77-98C5-D275A054F104}" destId="{BEC2665E-9169-414F-A6E0-7E34D26D2D44}" srcOrd="4" destOrd="0" presId="urn:microsoft.com/office/officeart/2005/8/layout/default"/>
    <dgm:cxn modelId="{63DDB409-65B2-4DAD-A20E-B2CA0590345D}" type="presParOf" srcId="{F9265BE2-F237-4C77-98C5-D275A054F104}" destId="{12E04453-35AC-4EE9-B821-3FB2F3D8B727}" srcOrd="5" destOrd="0" presId="urn:microsoft.com/office/officeart/2005/8/layout/default"/>
    <dgm:cxn modelId="{62769A17-86A7-442E-8CFE-323C6808F844}" type="presParOf" srcId="{F9265BE2-F237-4C77-98C5-D275A054F104}" destId="{FCD9F6A2-90D2-4142-91C3-F029109D17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91D64-BAB4-4A9D-A8C4-8216599D059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855DC1E-E4C0-4716-8D4E-E198CF8EF40E}">
      <dgm:prSet phldrT="[Texte]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b="1" dirty="0">
              <a:solidFill>
                <a:schemeClr val="tx1"/>
              </a:solidFill>
            </a:rPr>
            <a:t>Incertitude</a:t>
          </a:r>
        </a:p>
      </dgm:t>
    </dgm:pt>
    <dgm:pt modelId="{DB208625-0016-4D41-B615-59462C44AB34}" type="parTrans" cxnId="{4760C7D4-BDB0-413E-A4E7-F1809B48904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096E115-5C92-441D-9EF4-FEA2A6E9C53A}" type="sibTrans" cxnId="{4760C7D4-BDB0-413E-A4E7-F1809B48904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9116653-ACE0-4E04-9348-57E8B4DEADCD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1600" b="1" dirty="0">
              <a:solidFill>
                <a:srgbClr val="FFFFFF"/>
              </a:solidFill>
            </a:rPr>
            <a:t>Ambiguïté des directives</a:t>
          </a:r>
        </a:p>
      </dgm:t>
    </dgm:pt>
    <dgm:pt modelId="{9A2D8219-B1F9-415D-8732-13DEE00EB5BB}" type="parTrans" cxnId="{D3BF5183-A1B8-4B7C-BCCE-02E400AF13D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CF0836B-713E-4529-BCDC-E45BC20180CD}" type="sibTrans" cxnId="{D3BF5183-A1B8-4B7C-BCCE-02E400AF13D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818C170-A0E6-424E-B177-71C1D190EA44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1600" b="1" dirty="0">
              <a:solidFill>
                <a:srgbClr val="FFFFFF"/>
              </a:solidFill>
            </a:rPr>
            <a:t>Inexpérience</a:t>
          </a:r>
        </a:p>
      </dgm:t>
    </dgm:pt>
    <dgm:pt modelId="{8A4C7DCD-5F6B-4DAB-BCB1-9EC70AEC4A2C}" type="parTrans" cxnId="{2D3F6FF6-D72C-46DB-9DF7-A1F30543300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70A0167-C488-4028-8FFA-AF78F46CE211}" type="sibTrans" cxnId="{2D3F6FF6-D72C-46DB-9DF7-A1F30543300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9A2B253-B8E6-4D8B-AFC6-2E0724EE736F}">
      <dgm:prSet phldrT="[Texte]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b="1" dirty="0">
              <a:solidFill>
                <a:schemeClr val="tx1"/>
              </a:solidFill>
            </a:rPr>
            <a:t>Habitudes</a:t>
          </a:r>
        </a:p>
      </dgm:t>
    </dgm:pt>
    <dgm:pt modelId="{A398F681-718F-4822-9229-1AC2D02C517E}" type="parTrans" cxnId="{1447C656-C378-4FB7-B26C-9CC8E2EE6C0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2F3E2BA-30A0-4914-BE9C-1F3585F25717}" type="sibTrans" cxnId="{1447C656-C378-4FB7-B26C-9CC8E2EE6C0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6A7ADEF-8504-46CE-A699-8202178F0473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rgbClr val="FFFFFF"/>
              </a:solidFill>
            </a:rPr>
            <a:t>Réponses programmées pour faire face à la complexité</a:t>
          </a:r>
        </a:p>
      </dgm:t>
    </dgm:pt>
    <dgm:pt modelId="{FC4EAA11-23AB-44EC-BDBB-148FB88E8C79}" type="parTrans" cxnId="{A6304614-FEDC-4A49-9C26-CF7F85804DA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B6E6B00-8484-4A2D-8230-FF510D168AFC}" type="sibTrans" cxnId="{A6304614-FEDC-4A49-9C26-CF7F85804DA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A8FED52-E9A6-4FF8-95E7-E63C6AE7CCB0}">
      <dgm:prSet phldrT="[Texte]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b="1" dirty="0">
              <a:solidFill>
                <a:schemeClr val="tx1"/>
              </a:solidFill>
            </a:rPr>
            <a:t>Pertes</a:t>
          </a:r>
        </a:p>
      </dgm:t>
    </dgm:pt>
    <dgm:pt modelId="{912C3A52-9645-4B40-8891-3B4C27072C6E}" type="parTrans" cxnId="{69405D15-2F6B-4FDE-9D03-FBF3D1891A4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E7844BE-3D1D-4337-8FDF-AFA2A1F95814}" type="sibTrans" cxnId="{69405D15-2F6B-4FDE-9D03-FBF3D1891A4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B55BC44-3661-4ABB-A836-5859A18F4CFE}">
      <dgm:prSet phldrT="[Texte]"/>
      <dgm:spPr>
        <a:solidFill>
          <a:srgbClr val="608184"/>
        </a:solidFill>
      </dgm:spPr>
      <dgm:t>
        <a:bodyPr/>
        <a:lstStyle/>
        <a:p>
          <a:r>
            <a:rPr lang="fr-CA" b="1" dirty="0">
              <a:solidFill>
                <a:srgbClr val="FFFFFF"/>
              </a:solidFill>
            </a:rPr>
            <a:t>Statut ou autorité</a:t>
          </a:r>
        </a:p>
      </dgm:t>
    </dgm:pt>
    <dgm:pt modelId="{266E5D6F-2F43-4026-9553-74F0EEC30430}" type="parTrans" cxnId="{3A391376-7BB5-463E-8FE4-6D95221AF92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09676E0-0E9C-40E4-BE64-A4255FEE54F8}" type="sibTrans" cxnId="{3A391376-7BB5-463E-8FE4-6D95221AF92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59ED399-D930-4CD3-AF27-3FFF88C83E77}">
      <dgm:prSet phldrT="[Texte]"/>
      <dgm:spPr>
        <a:solidFill>
          <a:srgbClr val="608184"/>
        </a:solidFill>
      </dgm:spPr>
      <dgm:t>
        <a:bodyPr/>
        <a:lstStyle/>
        <a:p>
          <a:r>
            <a:rPr lang="fr-CA" b="1" dirty="0">
              <a:solidFill>
                <a:srgbClr val="FFFFFF"/>
              </a:solidFill>
            </a:rPr>
            <a:t>Avantages économiques</a:t>
          </a:r>
        </a:p>
      </dgm:t>
    </dgm:pt>
    <dgm:pt modelId="{378CA563-2C35-4B9C-8D21-1D3C0EBE7F08}" type="parTrans" cxnId="{90AC7039-E510-45F6-AF1D-66CAEC3C394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1B9782B-F794-4069-9C18-61FC888E27CC}" type="sibTrans" cxnId="{90AC7039-E510-45F6-AF1D-66CAEC3C394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A72DF7C-E200-4FF5-A639-8913D53F873B}">
      <dgm:prSet/>
      <dgm:spPr>
        <a:solidFill>
          <a:srgbClr val="608184"/>
        </a:solidFill>
      </dgm:spPr>
      <dgm:t>
        <a:bodyPr/>
        <a:lstStyle/>
        <a:p>
          <a:r>
            <a:rPr lang="fr-CA" b="1" dirty="0">
              <a:solidFill>
                <a:srgbClr val="FFFFFF"/>
              </a:solidFill>
            </a:rPr>
            <a:t>Collègue</a:t>
          </a:r>
        </a:p>
      </dgm:t>
    </dgm:pt>
    <dgm:pt modelId="{63F2430C-2BB0-4DFD-9586-9A19EE1C938E}" type="parTrans" cxnId="{7416AE3F-4492-4CB6-BA1F-65DCCD22563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27EAB80-5751-47BA-B990-DA3944C6442C}" type="sibTrans" cxnId="{7416AE3F-4492-4CB6-BA1F-65DCCD22563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10EA9B5-B127-408E-9387-0918573DA48B}">
      <dgm:prSet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b="1" dirty="0">
              <a:solidFill>
                <a:schemeClr val="tx1"/>
              </a:solidFill>
            </a:rPr>
            <a:t>Croyances</a:t>
          </a:r>
        </a:p>
      </dgm:t>
    </dgm:pt>
    <dgm:pt modelId="{E2EF108E-0240-4AB2-8D89-622A7BFB8D70}" type="parTrans" cxnId="{296ABE49-0DB8-4507-8223-896AA72B742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2919982-CB45-45F9-90DF-89C912037E3A}" type="sibTrans" cxnId="{296ABE49-0DB8-4507-8223-896AA72B742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3F251AB-BB1D-453E-8C9D-7E88334CE0F5}">
      <dgm:prSet/>
      <dgm:spPr>
        <a:solidFill>
          <a:srgbClr val="8DC1C5"/>
        </a:solidFill>
      </dgm:spPr>
      <dgm:t>
        <a:bodyPr/>
        <a:lstStyle/>
        <a:p>
          <a:r>
            <a:rPr lang="fr-CA" b="1" dirty="0">
              <a:solidFill>
                <a:srgbClr val="FFFFFF"/>
              </a:solidFill>
            </a:rPr>
            <a:t>Baisse de la sécurité</a:t>
          </a:r>
        </a:p>
      </dgm:t>
    </dgm:pt>
    <dgm:pt modelId="{6FFB070E-B2D2-4AE5-B49D-61DF64A09E01}" type="parTrans" cxnId="{D40CEECC-A5C9-40D2-9C4F-914A53308FA4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74F33B2-8D34-40E1-A435-6B1DD8E747E1}" type="sibTrans" cxnId="{D40CEECC-A5C9-40D2-9C4F-914A53308FA4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068B831-59ED-4A88-8831-7E02E6F97F3D}">
      <dgm:prSet/>
      <dgm:spPr>
        <a:solidFill>
          <a:srgbClr val="8DC1C5"/>
        </a:solidFill>
      </dgm:spPr>
      <dgm:t>
        <a:bodyPr/>
        <a:lstStyle/>
        <a:p>
          <a:r>
            <a:rPr lang="fr-CA" b="1" dirty="0">
              <a:solidFill>
                <a:srgbClr val="FFFFFF"/>
              </a:solidFill>
            </a:rPr>
            <a:t>Baisse de la qualité</a:t>
          </a:r>
        </a:p>
      </dgm:t>
    </dgm:pt>
    <dgm:pt modelId="{2764050D-D9D6-4985-80EE-A87497AE47F1}" type="parTrans" cxnId="{C166A5C7-9AE9-4F0F-9447-59CD0313359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F0C710F-0FB3-4CDD-9D7C-496D75CA80B3}" type="sibTrans" cxnId="{C166A5C7-9AE9-4F0F-9447-59CD0313359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9548DB8-D5DB-4CE8-9323-795CEE1789C4}">
      <dgm:prSet/>
      <dgm:spPr>
        <a:solidFill>
          <a:srgbClr val="8DC1C5"/>
        </a:solidFill>
      </dgm:spPr>
      <dgm:t>
        <a:bodyPr/>
        <a:lstStyle/>
        <a:p>
          <a:r>
            <a:rPr lang="fr-CA" b="1" dirty="0">
              <a:solidFill>
                <a:srgbClr val="FFFFFF"/>
              </a:solidFill>
            </a:rPr>
            <a:t>Baisse de l’efficacité</a:t>
          </a:r>
        </a:p>
      </dgm:t>
    </dgm:pt>
    <dgm:pt modelId="{8204B5CE-4EFA-47FF-B3C3-BEE5B47DF5FF}" type="parTrans" cxnId="{08994C6D-67C8-4FCC-985C-8D134DDC9F6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B399C49-0AD4-4F43-9DAB-02E4F8D0433B}" type="sibTrans" cxnId="{08994C6D-67C8-4FCC-985C-8D134DDC9F6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9BE4750-D491-4BB5-B79B-97452B9F0BC0}" type="pres">
      <dgm:prSet presAssocID="{74A91D64-BAB4-4A9D-A8C4-8216599D0599}" presName="theList" presStyleCnt="0">
        <dgm:presLayoutVars>
          <dgm:dir/>
          <dgm:animLvl val="lvl"/>
          <dgm:resizeHandles val="exact"/>
        </dgm:presLayoutVars>
      </dgm:prSet>
      <dgm:spPr/>
    </dgm:pt>
    <dgm:pt modelId="{4A4E669C-2357-4C06-8487-1AE3C132AD41}" type="pres">
      <dgm:prSet presAssocID="{F855DC1E-E4C0-4716-8D4E-E198CF8EF40E}" presName="compNode" presStyleCnt="0"/>
      <dgm:spPr/>
    </dgm:pt>
    <dgm:pt modelId="{2D255F51-CD2D-485F-8C86-F5B860988113}" type="pres">
      <dgm:prSet presAssocID="{F855DC1E-E4C0-4716-8D4E-E198CF8EF40E}" presName="aNode" presStyleLbl="bgShp" presStyleIdx="0" presStyleCnt="4"/>
      <dgm:spPr/>
    </dgm:pt>
    <dgm:pt modelId="{DA28C2FA-DF68-4ACE-8763-E391554105ED}" type="pres">
      <dgm:prSet presAssocID="{F855DC1E-E4C0-4716-8D4E-E198CF8EF40E}" presName="textNode" presStyleLbl="bgShp" presStyleIdx="0" presStyleCnt="4"/>
      <dgm:spPr/>
    </dgm:pt>
    <dgm:pt modelId="{9B6019AE-F745-48FD-A99B-2D0089CB53C4}" type="pres">
      <dgm:prSet presAssocID="{F855DC1E-E4C0-4716-8D4E-E198CF8EF40E}" presName="compChildNode" presStyleCnt="0"/>
      <dgm:spPr/>
    </dgm:pt>
    <dgm:pt modelId="{3888701C-4BF3-4E9D-A4EE-EC0E9347DB86}" type="pres">
      <dgm:prSet presAssocID="{F855DC1E-E4C0-4716-8D4E-E198CF8EF40E}" presName="theInnerList" presStyleCnt="0"/>
      <dgm:spPr/>
    </dgm:pt>
    <dgm:pt modelId="{78C8E302-6C05-439D-8D25-107430B7DC6D}" type="pres">
      <dgm:prSet presAssocID="{69116653-ACE0-4E04-9348-57E8B4DEADCD}" presName="childNode" presStyleLbl="node1" presStyleIdx="0" presStyleCnt="9">
        <dgm:presLayoutVars>
          <dgm:bulletEnabled val="1"/>
        </dgm:presLayoutVars>
      </dgm:prSet>
      <dgm:spPr/>
    </dgm:pt>
    <dgm:pt modelId="{90E7CB10-A076-479C-BEB2-41D3375C8AB4}" type="pres">
      <dgm:prSet presAssocID="{69116653-ACE0-4E04-9348-57E8B4DEADCD}" presName="aSpace2" presStyleCnt="0"/>
      <dgm:spPr/>
    </dgm:pt>
    <dgm:pt modelId="{58D86C8A-791F-4F4B-9664-8D7E1D486191}" type="pres">
      <dgm:prSet presAssocID="{B818C170-A0E6-424E-B177-71C1D190EA44}" presName="childNode" presStyleLbl="node1" presStyleIdx="1" presStyleCnt="9">
        <dgm:presLayoutVars>
          <dgm:bulletEnabled val="1"/>
        </dgm:presLayoutVars>
      </dgm:prSet>
      <dgm:spPr/>
    </dgm:pt>
    <dgm:pt modelId="{9D36C080-CFC3-45A7-B24E-6323E3C9A68B}" type="pres">
      <dgm:prSet presAssocID="{F855DC1E-E4C0-4716-8D4E-E198CF8EF40E}" presName="aSpace" presStyleCnt="0"/>
      <dgm:spPr/>
    </dgm:pt>
    <dgm:pt modelId="{AD85E03F-DEF7-4377-B672-C451E1FAD242}" type="pres">
      <dgm:prSet presAssocID="{E9A2B253-B8E6-4D8B-AFC6-2E0724EE736F}" presName="compNode" presStyleCnt="0"/>
      <dgm:spPr/>
    </dgm:pt>
    <dgm:pt modelId="{0A7D6E47-A74A-43C6-8985-62F293358776}" type="pres">
      <dgm:prSet presAssocID="{E9A2B253-B8E6-4D8B-AFC6-2E0724EE736F}" presName="aNode" presStyleLbl="bgShp" presStyleIdx="1" presStyleCnt="4"/>
      <dgm:spPr/>
    </dgm:pt>
    <dgm:pt modelId="{AC3AFB47-0DE5-4212-8E6B-A3AF4BBFD8DE}" type="pres">
      <dgm:prSet presAssocID="{E9A2B253-B8E6-4D8B-AFC6-2E0724EE736F}" presName="textNode" presStyleLbl="bgShp" presStyleIdx="1" presStyleCnt="4"/>
      <dgm:spPr/>
    </dgm:pt>
    <dgm:pt modelId="{D88AA6AE-92BC-4D69-8350-32D3B9C87EA5}" type="pres">
      <dgm:prSet presAssocID="{E9A2B253-B8E6-4D8B-AFC6-2E0724EE736F}" presName="compChildNode" presStyleCnt="0"/>
      <dgm:spPr/>
    </dgm:pt>
    <dgm:pt modelId="{177028EA-0E85-40BB-A380-61B7B9C712A6}" type="pres">
      <dgm:prSet presAssocID="{E9A2B253-B8E6-4D8B-AFC6-2E0724EE736F}" presName="theInnerList" presStyleCnt="0"/>
      <dgm:spPr/>
    </dgm:pt>
    <dgm:pt modelId="{73B45DC9-1DCD-456A-8289-3ABA0B037D01}" type="pres">
      <dgm:prSet presAssocID="{56A7ADEF-8504-46CE-A699-8202178F0473}" presName="childNode" presStyleLbl="node1" presStyleIdx="2" presStyleCnt="9">
        <dgm:presLayoutVars>
          <dgm:bulletEnabled val="1"/>
        </dgm:presLayoutVars>
      </dgm:prSet>
      <dgm:spPr/>
    </dgm:pt>
    <dgm:pt modelId="{01289D1E-5F23-4E20-8A8C-08D3852B51BE}" type="pres">
      <dgm:prSet presAssocID="{E9A2B253-B8E6-4D8B-AFC6-2E0724EE736F}" presName="aSpace" presStyleCnt="0"/>
      <dgm:spPr/>
    </dgm:pt>
    <dgm:pt modelId="{BF8FEF22-AEFE-41AF-BEAA-3414F72BED66}" type="pres">
      <dgm:prSet presAssocID="{6A8FED52-E9A6-4FF8-95E7-E63C6AE7CCB0}" presName="compNode" presStyleCnt="0"/>
      <dgm:spPr/>
    </dgm:pt>
    <dgm:pt modelId="{646424B8-0000-4BAA-A0B7-5181FB7F9C2E}" type="pres">
      <dgm:prSet presAssocID="{6A8FED52-E9A6-4FF8-95E7-E63C6AE7CCB0}" presName="aNode" presStyleLbl="bgShp" presStyleIdx="2" presStyleCnt="4"/>
      <dgm:spPr/>
    </dgm:pt>
    <dgm:pt modelId="{DAFBA565-83DD-4B2D-9632-AE0AF516FF26}" type="pres">
      <dgm:prSet presAssocID="{6A8FED52-E9A6-4FF8-95E7-E63C6AE7CCB0}" presName="textNode" presStyleLbl="bgShp" presStyleIdx="2" presStyleCnt="4"/>
      <dgm:spPr/>
    </dgm:pt>
    <dgm:pt modelId="{5F667190-36AA-4A06-80B5-6910171B4887}" type="pres">
      <dgm:prSet presAssocID="{6A8FED52-E9A6-4FF8-95E7-E63C6AE7CCB0}" presName="compChildNode" presStyleCnt="0"/>
      <dgm:spPr/>
    </dgm:pt>
    <dgm:pt modelId="{CB0C4F08-CCA3-4744-BD0A-F5FEF48B7A6E}" type="pres">
      <dgm:prSet presAssocID="{6A8FED52-E9A6-4FF8-95E7-E63C6AE7CCB0}" presName="theInnerList" presStyleCnt="0"/>
      <dgm:spPr/>
    </dgm:pt>
    <dgm:pt modelId="{C742FB8C-B0F8-41DD-BAB2-5312B09EAF66}" type="pres">
      <dgm:prSet presAssocID="{BB55BC44-3661-4ABB-A836-5859A18F4CFE}" presName="childNode" presStyleLbl="node1" presStyleIdx="3" presStyleCnt="9">
        <dgm:presLayoutVars>
          <dgm:bulletEnabled val="1"/>
        </dgm:presLayoutVars>
      </dgm:prSet>
      <dgm:spPr/>
    </dgm:pt>
    <dgm:pt modelId="{A85731FE-4271-4225-B7B4-5931AB3EE185}" type="pres">
      <dgm:prSet presAssocID="{BB55BC44-3661-4ABB-A836-5859A18F4CFE}" presName="aSpace2" presStyleCnt="0"/>
      <dgm:spPr/>
    </dgm:pt>
    <dgm:pt modelId="{7929FEE9-1960-4C8F-9A40-37FF868D14C5}" type="pres">
      <dgm:prSet presAssocID="{459ED399-D930-4CD3-AF27-3FFF88C83E77}" presName="childNode" presStyleLbl="node1" presStyleIdx="4" presStyleCnt="9">
        <dgm:presLayoutVars>
          <dgm:bulletEnabled val="1"/>
        </dgm:presLayoutVars>
      </dgm:prSet>
      <dgm:spPr/>
    </dgm:pt>
    <dgm:pt modelId="{FC560DC2-FAEA-47F6-AA8F-E60AB2597DAB}" type="pres">
      <dgm:prSet presAssocID="{459ED399-D930-4CD3-AF27-3FFF88C83E77}" presName="aSpace2" presStyleCnt="0"/>
      <dgm:spPr/>
    </dgm:pt>
    <dgm:pt modelId="{63BF698F-CCC3-40A6-BD27-791A36E1753B}" type="pres">
      <dgm:prSet presAssocID="{FA72DF7C-E200-4FF5-A639-8913D53F873B}" presName="childNode" presStyleLbl="node1" presStyleIdx="5" presStyleCnt="9">
        <dgm:presLayoutVars>
          <dgm:bulletEnabled val="1"/>
        </dgm:presLayoutVars>
      </dgm:prSet>
      <dgm:spPr/>
    </dgm:pt>
    <dgm:pt modelId="{7E239D82-CFBE-4D9F-B156-2E05E21D5F40}" type="pres">
      <dgm:prSet presAssocID="{6A8FED52-E9A6-4FF8-95E7-E63C6AE7CCB0}" presName="aSpace" presStyleCnt="0"/>
      <dgm:spPr/>
    </dgm:pt>
    <dgm:pt modelId="{D25AD731-F85D-474C-9B41-E6943CE868CA}" type="pres">
      <dgm:prSet presAssocID="{A10EA9B5-B127-408E-9387-0918573DA48B}" presName="compNode" presStyleCnt="0"/>
      <dgm:spPr/>
    </dgm:pt>
    <dgm:pt modelId="{CDC46482-6FA0-40F2-AEC8-983151E5D3CE}" type="pres">
      <dgm:prSet presAssocID="{A10EA9B5-B127-408E-9387-0918573DA48B}" presName="aNode" presStyleLbl="bgShp" presStyleIdx="3" presStyleCnt="4" custLinFactNeighborX="2444" custLinFactNeighborY="1936"/>
      <dgm:spPr/>
    </dgm:pt>
    <dgm:pt modelId="{6C732C4B-D191-46BD-B0E8-4057D8C1F704}" type="pres">
      <dgm:prSet presAssocID="{A10EA9B5-B127-408E-9387-0918573DA48B}" presName="textNode" presStyleLbl="bgShp" presStyleIdx="3" presStyleCnt="4"/>
      <dgm:spPr/>
    </dgm:pt>
    <dgm:pt modelId="{1D422645-34B6-4D9C-9AAE-60A7441EEBFC}" type="pres">
      <dgm:prSet presAssocID="{A10EA9B5-B127-408E-9387-0918573DA48B}" presName="compChildNode" presStyleCnt="0"/>
      <dgm:spPr/>
    </dgm:pt>
    <dgm:pt modelId="{C3285E4A-8CBF-4C9F-8FA2-6F3DA7FF88EE}" type="pres">
      <dgm:prSet presAssocID="{A10EA9B5-B127-408E-9387-0918573DA48B}" presName="theInnerList" presStyleCnt="0"/>
      <dgm:spPr/>
    </dgm:pt>
    <dgm:pt modelId="{6F287739-669C-4140-8A4C-45971BBB9AED}" type="pres">
      <dgm:prSet presAssocID="{43F251AB-BB1D-453E-8C9D-7E88334CE0F5}" presName="childNode" presStyleLbl="node1" presStyleIdx="6" presStyleCnt="9" custScaleY="38993" custLinFactNeighborX="3055" custLinFactNeighborY="-896">
        <dgm:presLayoutVars>
          <dgm:bulletEnabled val="1"/>
        </dgm:presLayoutVars>
      </dgm:prSet>
      <dgm:spPr/>
    </dgm:pt>
    <dgm:pt modelId="{01E57F16-6F43-4B11-8C27-0421B9398007}" type="pres">
      <dgm:prSet presAssocID="{43F251AB-BB1D-453E-8C9D-7E88334CE0F5}" presName="aSpace2" presStyleCnt="0"/>
      <dgm:spPr/>
    </dgm:pt>
    <dgm:pt modelId="{5E05C879-159A-4BC3-9702-E405B5A0B246}" type="pres">
      <dgm:prSet presAssocID="{F068B831-59ED-4A88-8831-7E02E6F97F3D}" presName="childNode" presStyleLbl="node1" presStyleIdx="7" presStyleCnt="9" custScaleY="38087" custLinFactNeighborX="3055" custLinFactNeighborY="-27680">
        <dgm:presLayoutVars>
          <dgm:bulletEnabled val="1"/>
        </dgm:presLayoutVars>
      </dgm:prSet>
      <dgm:spPr/>
    </dgm:pt>
    <dgm:pt modelId="{40BD9093-1BD8-459C-9582-185736ABA61D}" type="pres">
      <dgm:prSet presAssocID="{F068B831-59ED-4A88-8831-7E02E6F97F3D}" presName="aSpace2" presStyleCnt="0"/>
      <dgm:spPr/>
    </dgm:pt>
    <dgm:pt modelId="{919940A3-ABE9-4FF6-9B73-C509E08C4D08}" type="pres">
      <dgm:prSet presAssocID="{E9548DB8-D5DB-4CE8-9323-795CEE1789C4}" presName="childNode" presStyleLbl="node1" presStyleIdx="8" presStyleCnt="9" custScaleY="35762" custLinFactNeighborX="3055" custLinFactNeighborY="-48518">
        <dgm:presLayoutVars>
          <dgm:bulletEnabled val="1"/>
        </dgm:presLayoutVars>
      </dgm:prSet>
      <dgm:spPr/>
    </dgm:pt>
  </dgm:ptLst>
  <dgm:cxnLst>
    <dgm:cxn modelId="{00B3B801-EDD5-4B4E-B86A-926E4E962251}" type="presOf" srcId="{A10EA9B5-B127-408E-9387-0918573DA48B}" destId="{CDC46482-6FA0-40F2-AEC8-983151E5D3CE}" srcOrd="0" destOrd="0" presId="urn:microsoft.com/office/officeart/2005/8/layout/lProcess2"/>
    <dgm:cxn modelId="{92C4F80B-602F-46A3-820C-3775A51E4359}" type="presOf" srcId="{F855DC1E-E4C0-4716-8D4E-E198CF8EF40E}" destId="{2D255F51-CD2D-485F-8C86-F5B860988113}" srcOrd="0" destOrd="0" presId="urn:microsoft.com/office/officeart/2005/8/layout/lProcess2"/>
    <dgm:cxn modelId="{C776D60C-D2AD-4D11-AC43-47D8ACBDC4FF}" type="presOf" srcId="{43F251AB-BB1D-453E-8C9D-7E88334CE0F5}" destId="{6F287739-669C-4140-8A4C-45971BBB9AED}" srcOrd="0" destOrd="0" presId="urn:microsoft.com/office/officeart/2005/8/layout/lProcess2"/>
    <dgm:cxn modelId="{A6304614-FEDC-4A49-9C26-CF7F85804DA1}" srcId="{E9A2B253-B8E6-4D8B-AFC6-2E0724EE736F}" destId="{56A7ADEF-8504-46CE-A699-8202178F0473}" srcOrd="0" destOrd="0" parTransId="{FC4EAA11-23AB-44EC-BDBB-148FB88E8C79}" sibTransId="{CB6E6B00-8484-4A2D-8230-FF510D168AFC}"/>
    <dgm:cxn modelId="{69405D15-2F6B-4FDE-9D03-FBF3D1891A4C}" srcId="{74A91D64-BAB4-4A9D-A8C4-8216599D0599}" destId="{6A8FED52-E9A6-4FF8-95E7-E63C6AE7CCB0}" srcOrd="2" destOrd="0" parTransId="{912C3A52-9645-4B40-8891-3B4C27072C6E}" sibTransId="{7E7844BE-3D1D-4337-8FDF-AFA2A1F95814}"/>
    <dgm:cxn modelId="{630DF816-1483-44D4-8B5F-853F6AD9B99F}" type="presOf" srcId="{E9A2B253-B8E6-4D8B-AFC6-2E0724EE736F}" destId="{AC3AFB47-0DE5-4212-8E6B-A3AF4BBFD8DE}" srcOrd="1" destOrd="0" presId="urn:microsoft.com/office/officeart/2005/8/layout/lProcess2"/>
    <dgm:cxn modelId="{90AC7039-E510-45F6-AF1D-66CAEC3C3949}" srcId="{6A8FED52-E9A6-4FF8-95E7-E63C6AE7CCB0}" destId="{459ED399-D930-4CD3-AF27-3FFF88C83E77}" srcOrd="1" destOrd="0" parTransId="{378CA563-2C35-4B9C-8D21-1D3C0EBE7F08}" sibTransId="{D1B9782B-F794-4069-9C18-61FC888E27CC}"/>
    <dgm:cxn modelId="{EF80CB3C-1D30-4515-A11A-99FF24D410B8}" type="presOf" srcId="{BB55BC44-3661-4ABB-A836-5859A18F4CFE}" destId="{C742FB8C-B0F8-41DD-BAB2-5312B09EAF66}" srcOrd="0" destOrd="0" presId="urn:microsoft.com/office/officeart/2005/8/layout/lProcess2"/>
    <dgm:cxn modelId="{7416AE3F-4492-4CB6-BA1F-65DCCD225631}" srcId="{6A8FED52-E9A6-4FF8-95E7-E63C6AE7CCB0}" destId="{FA72DF7C-E200-4FF5-A639-8913D53F873B}" srcOrd="2" destOrd="0" parTransId="{63F2430C-2BB0-4DFD-9586-9A19EE1C938E}" sibTransId="{827EAB80-5751-47BA-B990-DA3944C6442C}"/>
    <dgm:cxn modelId="{577BF35F-B1FF-4DDF-A4E3-81F513F5025A}" type="presOf" srcId="{E9A2B253-B8E6-4D8B-AFC6-2E0724EE736F}" destId="{0A7D6E47-A74A-43C6-8985-62F293358776}" srcOrd="0" destOrd="0" presId="urn:microsoft.com/office/officeart/2005/8/layout/lProcess2"/>
    <dgm:cxn modelId="{768FCB65-C82E-49D3-9C96-D45FDF769E45}" type="presOf" srcId="{F068B831-59ED-4A88-8831-7E02E6F97F3D}" destId="{5E05C879-159A-4BC3-9702-E405B5A0B246}" srcOrd="0" destOrd="0" presId="urn:microsoft.com/office/officeart/2005/8/layout/lProcess2"/>
    <dgm:cxn modelId="{296ABE49-0DB8-4507-8223-896AA72B742F}" srcId="{74A91D64-BAB4-4A9D-A8C4-8216599D0599}" destId="{A10EA9B5-B127-408E-9387-0918573DA48B}" srcOrd="3" destOrd="0" parTransId="{E2EF108E-0240-4AB2-8D89-622A7BFB8D70}" sibTransId="{E2919982-CB45-45F9-90DF-89C912037E3A}"/>
    <dgm:cxn modelId="{08994C6D-67C8-4FCC-985C-8D134DDC9F66}" srcId="{A10EA9B5-B127-408E-9387-0918573DA48B}" destId="{E9548DB8-D5DB-4CE8-9323-795CEE1789C4}" srcOrd="2" destOrd="0" parTransId="{8204B5CE-4EFA-47FF-B3C3-BEE5B47DF5FF}" sibTransId="{0B399C49-0AD4-4F43-9DAB-02E4F8D0433B}"/>
    <dgm:cxn modelId="{C3D76C74-21C1-4E67-97F5-E7A72887B3AB}" type="presOf" srcId="{FA72DF7C-E200-4FF5-A639-8913D53F873B}" destId="{63BF698F-CCC3-40A6-BD27-791A36E1753B}" srcOrd="0" destOrd="0" presId="urn:microsoft.com/office/officeart/2005/8/layout/lProcess2"/>
    <dgm:cxn modelId="{3A391376-7BB5-463E-8FE4-6D95221AF92F}" srcId="{6A8FED52-E9A6-4FF8-95E7-E63C6AE7CCB0}" destId="{BB55BC44-3661-4ABB-A836-5859A18F4CFE}" srcOrd="0" destOrd="0" parTransId="{266E5D6F-2F43-4026-9553-74F0EEC30430}" sibTransId="{409676E0-0E9C-40E4-BE64-A4255FEE54F8}"/>
    <dgm:cxn modelId="{1447C656-C378-4FB7-B26C-9CC8E2EE6C01}" srcId="{74A91D64-BAB4-4A9D-A8C4-8216599D0599}" destId="{E9A2B253-B8E6-4D8B-AFC6-2E0724EE736F}" srcOrd="1" destOrd="0" parTransId="{A398F681-718F-4822-9229-1AC2D02C517E}" sibTransId="{B2F3E2BA-30A0-4914-BE9C-1F3585F25717}"/>
    <dgm:cxn modelId="{F7D78778-98BD-4E08-B0D6-239BB645FB2F}" type="presOf" srcId="{69116653-ACE0-4E04-9348-57E8B4DEADCD}" destId="{78C8E302-6C05-439D-8D25-107430B7DC6D}" srcOrd="0" destOrd="0" presId="urn:microsoft.com/office/officeart/2005/8/layout/lProcess2"/>
    <dgm:cxn modelId="{D3BF5183-A1B8-4B7C-BCCE-02E400AF13DA}" srcId="{F855DC1E-E4C0-4716-8D4E-E198CF8EF40E}" destId="{69116653-ACE0-4E04-9348-57E8B4DEADCD}" srcOrd="0" destOrd="0" parTransId="{9A2D8219-B1F9-415D-8732-13DEE00EB5BB}" sibTransId="{ECF0836B-713E-4529-BCDC-E45BC20180CD}"/>
    <dgm:cxn modelId="{3AC7C490-AB36-4BF1-99A1-359CC75CFE6C}" type="presOf" srcId="{6A8FED52-E9A6-4FF8-95E7-E63C6AE7CCB0}" destId="{646424B8-0000-4BAA-A0B7-5181FB7F9C2E}" srcOrd="0" destOrd="0" presId="urn:microsoft.com/office/officeart/2005/8/layout/lProcess2"/>
    <dgm:cxn modelId="{92E66997-6F3A-4497-85D2-0806F79F9CEB}" type="presOf" srcId="{A10EA9B5-B127-408E-9387-0918573DA48B}" destId="{6C732C4B-D191-46BD-B0E8-4057D8C1F704}" srcOrd="1" destOrd="0" presId="urn:microsoft.com/office/officeart/2005/8/layout/lProcess2"/>
    <dgm:cxn modelId="{2A81A4A7-A54D-4843-8312-7F7AED71BD54}" type="presOf" srcId="{6A8FED52-E9A6-4FF8-95E7-E63C6AE7CCB0}" destId="{DAFBA565-83DD-4B2D-9632-AE0AF516FF26}" srcOrd="1" destOrd="0" presId="urn:microsoft.com/office/officeart/2005/8/layout/lProcess2"/>
    <dgm:cxn modelId="{1DEB40AA-35BA-4128-A93B-66F1309A4B7A}" type="presOf" srcId="{56A7ADEF-8504-46CE-A699-8202178F0473}" destId="{73B45DC9-1DCD-456A-8289-3ABA0B037D01}" srcOrd="0" destOrd="0" presId="urn:microsoft.com/office/officeart/2005/8/layout/lProcess2"/>
    <dgm:cxn modelId="{1B70C6AE-EBA0-4AC8-9398-D482D24D1B94}" type="presOf" srcId="{F855DC1E-E4C0-4716-8D4E-E198CF8EF40E}" destId="{DA28C2FA-DF68-4ACE-8763-E391554105ED}" srcOrd="1" destOrd="0" presId="urn:microsoft.com/office/officeart/2005/8/layout/lProcess2"/>
    <dgm:cxn modelId="{F01277B5-9F79-4116-BB3C-D37FC2F4BDC5}" type="presOf" srcId="{459ED399-D930-4CD3-AF27-3FFF88C83E77}" destId="{7929FEE9-1960-4C8F-9A40-37FF868D14C5}" srcOrd="0" destOrd="0" presId="urn:microsoft.com/office/officeart/2005/8/layout/lProcess2"/>
    <dgm:cxn modelId="{F3A785C0-D60F-3644-BEB6-65BDF4CE94A0}" type="presOf" srcId="{B818C170-A0E6-424E-B177-71C1D190EA44}" destId="{58D86C8A-791F-4F4B-9664-8D7E1D486191}" srcOrd="0" destOrd="0" presId="urn:microsoft.com/office/officeart/2005/8/layout/lProcess2"/>
    <dgm:cxn modelId="{C166A5C7-9AE9-4F0F-9447-59CD0313359C}" srcId="{A10EA9B5-B127-408E-9387-0918573DA48B}" destId="{F068B831-59ED-4A88-8831-7E02E6F97F3D}" srcOrd="1" destOrd="0" parTransId="{2764050D-D9D6-4985-80EE-A87497AE47F1}" sibTransId="{4F0C710F-0FB3-4CDD-9D7C-496D75CA80B3}"/>
    <dgm:cxn modelId="{D40CEECC-A5C9-40D2-9C4F-914A53308FA4}" srcId="{A10EA9B5-B127-408E-9387-0918573DA48B}" destId="{43F251AB-BB1D-453E-8C9D-7E88334CE0F5}" srcOrd="0" destOrd="0" parTransId="{6FFB070E-B2D2-4AE5-B49D-61DF64A09E01}" sibTransId="{074F33B2-8D34-40E1-A435-6B1DD8E747E1}"/>
    <dgm:cxn modelId="{4760C7D4-BDB0-413E-A4E7-F1809B489040}" srcId="{74A91D64-BAB4-4A9D-A8C4-8216599D0599}" destId="{F855DC1E-E4C0-4716-8D4E-E198CF8EF40E}" srcOrd="0" destOrd="0" parTransId="{DB208625-0016-4D41-B615-59462C44AB34}" sibTransId="{8096E115-5C92-441D-9EF4-FEA2A6E9C53A}"/>
    <dgm:cxn modelId="{031958EF-08D9-4F9B-81B6-B88AB1EEC78E}" type="presOf" srcId="{74A91D64-BAB4-4A9D-A8C4-8216599D0599}" destId="{E9BE4750-D491-4BB5-B79B-97452B9F0BC0}" srcOrd="0" destOrd="0" presId="urn:microsoft.com/office/officeart/2005/8/layout/lProcess2"/>
    <dgm:cxn modelId="{138173F0-3EFD-456B-A390-C501F4F76F29}" type="presOf" srcId="{E9548DB8-D5DB-4CE8-9323-795CEE1789C4}" destId="{919940A3-ABE9-4FF6-9B73-C509E08C4D08}" srcOrd="0" destOrd="0" presId="urn:microsoft.com/office/officeart/2005/8/layout/lProcess2"/>
    <dgm:cxn modelId="{2D3F6FF6-D72C-46DB-9DF7-A1F305433009}" srcId="{F855DC1E-E4C0-4716-8D4E-E198CF8EF40E}" destId="{B818C170-A0E6-424E-B177-71C1D190EA44}" srcOrd="1" destOrd="0" parTransId="{8A4C7DCD-5F6B-4DAB-BCB1-9EC70AEC4A2C}" sibTransId="{B70A0167-C488-4028-8FFA-AF78F46CE211}"/>
    <dgm:cxn modelId="{19445148-A396-4962-927F-2B027F7FA595}" type="presParOf" srcId="{E9BE4750-D491-4BB5-B79B-97452B9F0BC0}" destId="{4A4E669C-2357-4C06-8487-1AE3C132AD41}" srcOrd="0" destOrd="0" presId="urn:microsoft.com/office/officeart/2005/8/layout/lProcess2"/>
    <dgm:cxn modelId="{E0CDDC95-1854-40C3-B41C-2E64B24F54C3}" type="presParOf" srcId="{4A4E669C-2357-4C06-8487-1AE3C132AD41}" destId="{2D255F51-CD2D-485F-8C86-F5B860988113}" srcOrd="0" destOrd="0" presId="urn:microsoft.com/office/officeart/2005/8/layout/lProcess2"/>
    <dgm:cxn modelId="{DB5D79E0-C11A-4EED-954B-75348A7005F7}" type="presParOf" srcId="{4A4E669C-2357-4C06-8487-1AE3C132AD41}" destId="{DA28C2FA-DF68-4ACE-8763-E391554105ED}" srcOrd="1" destOrd="0" presId="urn:microsoft.com/office/officeart/2005/8/layout/lProcess2"/>
    <dgm:cxn modelId="{55DA47F0-83AD-4924-8E1B-64E97B237F54}" type="presParOf" srcId="{4A4E669C-2357-4C06-8487-1AE3C132AD41}" destId="{9B6019AE-F745-48FD-A99B-2D0089CB53C4}" srcOrd="2" destOrd="0" presId="urn:microsoft.com/office/officeart/2005/8/layout/lProcess2"/>
    <dgm:cxn modelId="{4D81DE96-5E8E-4554-B917-F1C653C7D3D3}" type="presParOf" srcId="{9B6019AE-F745-48FD-A99B-2D0089CB53C4}" destId="{3888701C-4BF3-4E9D-A4EE-EC0E9347DB86}" srcOrd="0" destOrd="0" presId="urn:microsoft.com/office/officeart/2005/8/layout/lProcess2"/>
    <dgm:cxn modelId="{0F124676-1BAB-458E-A71F-1BE395B55C74}" type="presParOf" srcId="{3888701C-4BF3-4E9D-A4EE-EC0E9347DB86}" destId="{78C8E302-6C05-439D-8D25-107430B7DC6D}" srcOrd="0" destOrd="0" presId="urn:microsoft.com/office/officeart/2005/8/layout/lProcess2"/>
    <dgm:cxn modelId="{78045D64-76DA-464F-99C4-FF056DF6D9F4}" type="presParOf" srcId="{3888701C-4BF3-4E9D-A4EE-EC0E9347DB86}" destId="{90E7CB10-A076-479C-BEB2-41D3375C8AB4}" srcOrd="1" destOrd="0" presId="urn:microsoft.com/office/officeart/2005/8/layout/lProcess2"/>
    <dgm:cxn modelId="{D478A1EE-3E2C-C44B-BBEB-4CDDF58CCC5F}" type="presParOf" srcId="{3888701C-4BF3-4E9D-A4EE-EC0E9347DB86}" destId="{58D86C8A-791F-4F4B-9664-8D7E1D486191}" srcOrd="2" destOrd="0" presId="urn:microsoft.com/office/officeart/2005/8/layout/lProcess2"/>
    <dgm:cxn modelId="{0427DAA5-6652-4692-82E6-71150848A610}" type="presParOf" srcId="{E9BE4750-D491-4BB5-B79B-97452B9F0BC0}" destId="{9D36C080-CFC3-45A7-B24E-6323E3C9A68B}" srcOrd="1" destOrd="0" presId="urn:microsoft.com/office/officeart/2005/8/layout/lProcess2"/>
    <dgm:cxn modelId="{DB102DA3-C4CF-4E74-BE8F-C8AF31965CA4}" type="presParOf" srcId="{E9BE4750-D491-4BB5-B79B-97452B9F0BC0}" destId="{AD85E03F-DEF7-4377-B672-C451E1FAD242}" srcOrd="2" destOrd="0" presId="urn:microsoft.com/office/officeart/2005/8/layout/lProcess2"/>
    <dgm:cxn modelId="{1902D38C-A99F-4326-BD75-6D5694EE98BE}" type="presParOf" srcId="{AD85E03F-DEF7-4377-B672-C451E1FAD242}" destId="{0A7D6E47-A74A-43C6-8985-62F293358776}" srcOrd="0" destOrd="0" presId="urn:microsoft.com/office/officeart/2005/8/layout/lProcess2"/>
    <dgm:cxn modelId="{FA632F84-267A-4C7C-B765-22B197C7E044}" type="presParOf" srcId="{AD85E03F-DEF7-4377-B672-C451E1FAD242}" destId="{AC3AFB47-0DE5-4212-8E6B-A3AF4BBFD8DE}" srcOrd="1" destOrd="0" presId="urn:microsoft.com/office/officeart/2005/8/layout/lProcess2"/>
    <dgm:cxn modelId="{6678CCA1-E1C1-4BEF-901D-08B40958CCB8}" type="presParOf" srcId="{AD85E03F-DEF7-4377-B672-C451E1FAD242}" destId="{D88AA6AE-92BC-4D69-8350-32D3B9C87EA5}" srcOrd="2" destOrd="0" presId="urn:microsoft.com/office/officeart/2005/8/layout/lProcess2"/>
    <dgm:cxn modelId="{D501CCFE-59F2-4835-A42C-85A135D2BD1D}" type="presParOf" srcId="{D88AA6AE-92BC-4D69-8350-32D3B9C87EA5}" destId="{177028EA-0E85-40BB-A380-61B7B9C712A6}" srcOrd="0" destOrd="0" presId="urn:microsoft.com/office/officeart/2005/8/layout/lProcess2"/>
    <dgm:cxn modelId="{9DA8FA82-39E2-4620-B73A-2ED8B6E1EC41}" type="presParOf" srcId="{177028EA-0E85-40BB-A380-61B7B9C712A6}" destId="{73B45DC9-1DCD-456A-8289-3ABA0B037D01}" srcOrd="0" destOrd="0" presId="urn:microsoft.com/office/officeart/2005/8/layout/lProcess2"/>
    <dgm:cxn modelId="{7CA703FC-938F-43A1-A8A8-4CC205B03C11}" type="presParOf" srcId="{E9BE4750-D491-4BB5-B79B-97452B9F0BC0}" destId="{01289D1E-5F23-4E20-8A8C-08D3852B51BE}" srcOrd="3" destOrd="0" presId="urn:microsoft.com/office/officeart/2005/8/layout/lProcess2"/>
    <dgm:cxn modelId="{3882D6A6-EDC1-4EC2-ADFE-2734E0D94D12}" type="presParOf" srcId="{E9BE4750-D491-4BB5-B79B-97452B9F0BC0}" destId="{BF8FEF22-AEFE-41AF-BEAA-3414F72BED66}" srcOrd="4" destOrd="0" presId="urn:microsoft.com/office/officeart/2005/8/layout/lProcess2"/>
    <dgm:cxn modelId="{C97CD613-1190-44EC-89EA-D28E26CA6981}" type="presParOf" srcId="{BF8FEF22-AEFE-41AF-BEAA-3414F72BED66}" destId="{646424B8-0000-4BAA-A0B7-5181FB7F9C2E}" srcOrd="0" destOrd="0" presId="urn:microsoft.com/office/officeart/2005/8/layout/lProcess2"/>
    <dgm:cxn modelId="{767FC051-C1CA-4233-B4DB-ED42901E25B9}" type="presParOf" srcId="{BF8FEF22-AEFE-41AF-BEAA-3414F72BED66}" destId="{DAFBA565-83DD-4B2D-9632-AE0AF516FF26}" srcOrd="1" destOrd="0" presId="urn:microsoft.com/office/officeart/2005/8/layout/lProcess2"/>
    <dgm:cxn modelId="{CB8CB2AF-426B-4E60-8337-1E4C4FACBFDD}" type="presParOf" srcId="{BF8FEF22-AEFE-41AF-BEAA-3414F72BED66}" destId="{5F667190-36AA-4A06-80B5-6910171B4887}" srcOrd="2" destOrd="0" presId="urn:microsoft.com/office/officeart/2005/8/layout/lProcess2"/>
    <dgm:cxn modelId="{75B1A937-886A-4480-9026-D63060A5A800}" type="presParOf" srcId="{5F667190-36AA-4A06-80B5-6910171B4887}" destId="{CB0C4F08-CCA3-4744-BD0A-F5FEF48B7A6E}" srcOrd="0" destOrd="0" presId="urn:microsoft.com/office/officeart/2005/8/layout/lProcess2"/>
    <dgm:cxn modelId="{F5C338E8-8274-4871-8820-25DBFAF91B1D}" type="presParOf" srcId="{CB0C4F08-CCA3-4744-BD0A-F5FEF48B7A6E}" destId="{C742FB8C-B0F8-41DD-BAB2-5312B09EAF66}" srcOrd="0" destOrd="0" presId="urn:microsoft.com/office/officeart/2005/8/layout/lProcess2"/>
    <dgm:cxn modelId="{2E19E0F0-EB85-4D29-92D8-231C03D9E3D3}" type="presParOf" srcId="{CB0C4F08-CCA3-4744-BD0A-F5FEF48B7A6E}" destId="{A85731FE-4271-4225-B7B4-5931AB3EE185}" srcOrd="1" destOrd="0" presId="urn:microsoft.com/office/officeart/2005/8/layout/lProcess2"/>
    <dgm:cxn modelId="{A000DF69-E97E-469A-A911-DF21D94DF20C}" type="presParOf" srcId="{CB0C4F08-CCA3-4744-BD0A-F5FEF48B7A6E}" destId="{7929FEE9-1960-4C8F-9A40-37FF868D14C5}" srcOrd="2" destOrd="0" presId="urn:microsoft.com/office/officeart/2005/8/layout/lProcess2"/>
    <dgm:cxn modelId="{D285E2EE-0545-4A7B-9B6F-BDA548BEADB7}" type="presParOf" srcId="{CB0C4F08-CCA3-4744-BD0A-F5FEF48B7A6E}" destId="{FC560DC2-FAEA-47F6-AA8F-E60AB2597DAB}" srcOrd="3" destOrd="0" presId="urn:microsoft.com/office/officeart/2005/8/layout/lProcess2"/>
    <dgm:cxn modelId="{DBEB579D-559E-4900-BA64-4D7C3F43A3D7}" type="presParOf" srcId="{CB0C4F08-CCA3-4744-BD0A-F5FEF48B7A6E}" destId="{63BF698F-CCC3-40A6-BD27-791A36E1753B}" srcOrd="4" destOrd="0" presId="urn:microsoft.com/office/officeart/2005/8/layout/lProcess2"/>
    <dgm:cxn modelId="{0EA012C0-87AC-4C8E-B54C-52F9A8E01587}" type="presParOf" srcId="{E9BE4750-D491-4BB5-B79B-97452B9F0BC0}" destId="{7E239D82-CFBE-4D9F-B156-2E05E21D5F40}" srcOrd="5" destOrd="0" presId="urn:microsoft.com/office/officeart/2005/8/layout/lProcess2"/>
    <dgm:cxn modelId="{7842A64F-A42D-48AF-B67D-FF96C18B7899}" type="presParOf" srcId="{E9BE4750-D491-4BB5-B79B-97452B9F0BC0}" destId="{D25AD731-F85D-474C-9B41-E6943CE868CA}" srcOrd="6" destOrd="0" presId="urn:microsoft.com/office/officeart/2005/8/layout/lProcess2"/>
    <dgm:cxn modelId="{4A3BDE77-D6CF-4B7A-A052-95C98E8EEDB7}" type="presParOf" srcId="{D25AD731-F85D-474C-9B41-E6943CE868CA}" destId="{CDC46482-6FA0-40F2-AEC8-983151E5D3CE}" srcOrd="0" destOrd="0" presId="urn:microsoft.com/office/officeart/2005/8/layout/lProcess2"/>
    <dgm:cxn modelId="{B864341C-C31E-4835-A6D7-1EFB28FA86B7}" type="presParOf" srcId="{D25AD731-F85D-474C-9B41-E6943CE868CA}" destId="{6C732C4B-D191-46BD-B0E8-4057D8C1F704}" srcOrd="1" destOrd="0" presId="urn:microsoft.com/office/officeart/2005/8/layout/lProcess2"/>
    <dgm:cxn modelId="{616A7609-43ED-4045-A3EE-431B547473B6}" type="presParOf" srcId="{D25AD731-F85D-474C-9B41-E6943CE868CA}" destId="{1D422645-34B6-4D9C-9AAE-60A7441EEBFC}" srcOrd="2" destOrd="0" presId="urn:microsoft.com/office/officeart/2005/8/layout/lProcess2"/>
    <dgm:cxn modelId="{309DC60F-8053-4D53-8920-177D8802BDDC}" type="presParOf" srcId="{1D422645-34B6-4D9C-9AAE-60A7441EEBFC}" destId="{C3285E4A-8CBF-4C9F-8FA2-6F3DA7FF88EE}" srcOrd="0" destOrd="0" presId="urn:microsoft.com/office/officeart/2005/8/layout/lProcess2"/>
    <dgm:cxn modelId="{C63AE919-3DE4-4DA8-85E8-CC9CF7B6A91B}" type="presParOf" srcId="{C3285E4A-8CBF-4C9F-8FA2-6F3DA7FF88EE}" destId="{6F287739-669C-4140-8A4C-45971BBB9AED}" srcOrd="0" destOrd="0" presId="urn:microsoft.com/office/officeart/2005/8/layout/lProcess2"/>
    <dgm:cxn modelId="{5F14963D-5DC7-4681-9F70-6145C74E34C0}" type="presParOf" srcId="{C3285E4A-8CBF-4C9F-8FA2-6F3DA7FF88EE}" destId="{01E57F16-6F43-4B11-8C27-0421B9398007}" srcOrd="1" destOrd="0" presId="urn:microsoft.com/office/officeart/2005/8/layout/lProcess2"/>
    <dgm:cxn modelId="{B067E4A2-C769-40D6-966C-086EA45312C4}" type="presParOf" srcId="{C3285E4A-8CBF-4C9F-8FA2-6F3DA7FF88EE}" destId="{5E05C879-159A-4BC3-9702-E405B5A0B246}" srcOrd="2" destOrd="0" presId="urn:microsoft.com/office/officeart/2005/8/layout/lProcess2"/>
    <dgm:cxn modelId="{7CBD9D99-42DC-49CA-8D98-9CE8761EDF19}" type="presParOf" srcId="{C3285E4A-8CBF-4C9F-8FA2-6F3DA7FF88EE}" destId="{40BD9093-1BD8-459C-9582-185736ABA61D}" srcOrd="3" destOrd="0" presId="urn:microsoft.com/office/officeart/2005/8/layout/lProcess2"/>
    <dgm:cxn modelId="{7BDE67EA-2E9B-47DA-BD26-1B09FCE0D5DE}" type="presParOf" srcId="{C3285E4A-8CBF-4C9F-8FA2-6F3DA7FF88EE}" destId="{919940A3-ABE9-4FF6-9B73-C509E08C4D0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AB330-EB17-E542-A098-17446C53C8F2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5E3F422-D7ED-614C-A059-BE6BC0CEA769}">
      <dgm:prSet phldrT="[Texte]"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rgbClr val="608184"/>
              </a:solidFill>
            </a:rPr>
            <a:t>Les attitudes à éviter en situation de crise </a:t>
          </a:r>
        </a:p>
      </dgm:t>
    </dgm:pt>
    <dgm:pt modelId="{775D6441-45CA-0B47-ABDE-01803947E308}" type="parTrans" cxnId="{575C6A71-3F59-A54B-906E-45E68604C6FC}">
      <dgm:prSet/>
      <dgm:spPr/>
      <dgm:t>
        <a:bodyPr/>
        <a:lstStyle/>
        <a:p>
          <a:endParaRPr lang="fr-FR"/>
        </a:p>
      </dgm:t>
    </dgm:pt>
    <dgm:pt modelId="{6694BDFC-A159-B444-9520-D16757E362C5}" type="sibTrans" cxnId="{575C6A71-3F59-A54B-906E-45E68604C6FC}">
      <dgm:prSet/>
      <dgm:spPr/>
      <dgm:t>
        <a:bodyPr/>
        <a:lstStyle/>
        <a:p>
          <a:endParaRPr lang="fr-FR"/>
        </a:p>
      </dgm:t>
    </dgm:pt>
    <dgm:pt modelId="{3300794A-3F31-BB46-84EA-D4C073F47AC1}">
      <dgm:prSet phldrT="[Texte]"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L’absence de communication </a:t>
          </a:r>
        </a:p>
      </dgm:t>
    </dgm:pt>
    <dgm:pt modelId="{133E37BC-EFDA-B84C-A4BD-0817C284183B}" type="parTrans" cxnId="{AC3DB89F-BD1A-114B-A3A8-A0D288B17697}">
      <dgm:prSet/>
      <dgm:spPr/>
      <dgm:t>
        <a:bodyPr/>
        <a:lstStyle/>
        <a:p>
          <a:endParaRPr lang="fr-FR"/>
        </a:p>
      </dgm:t>
    </dgm:pt>
    <dgm:pt modelId="{582AD411-04DC-D24D-A188-EF9C264E64C0}" type="sibTrans" cxnId="{AC3DB89F-BD1A-114B-A3A8-A0D288B17697}">
      <dgm:prSet/>
      <dgm:spPr/>
      <dgm:t>
        <a:bodyPr/>
        <a:lstStyle/>
        <a:p>
          <a:endParaRPr lang="fr-FR"/>
        </a:p>
      </dgm:t>
    </dgm:pt>
    <dgm:pt modelId="{A3657E03-64D0-6640-B351-7DEB2DE63FE3}">
      <dgm:prSet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La fermeture </a:t>
          </a:r>
        </a:p>
      </dgm:t>
    </dgm:pt>
    <dgm:pt modelId="{54FB4A20-85CB-E340-850A-CCC14BA7D98A}" type="parTrans" cxnId="{325DF209-55F0-3B48-91DB-2ACE0598A533}">
      <dgm:prSet/>
      <dgm:spPr/>
      <dgm:t>
        <a:bodyPr/>
        <a:lstStyle/>
        <a:p>
          <a:endParaRPr lang="fr-FR"/>
        </a:p>
      </dgm:t>
    </dgm:pt>
    <dgm:pt modelId="{D278847B-6661-BD48-A2F2-4FE91A350BE7}" type="sibTrans" cxnId="{325DF209-55F0-3B48-91DB-2ACE0598A533}">
      <dgm:prSet/>
      <dgm:spPr/>
      <dgm:t>
        <a:bodyPr/>
        <a:lstStyle/>
        <a:p>
          <a:endParaRPr lang="fr-FR"/>
        </a:p>
      </dgm:t>
    </dgm:pt>
    <dgm:pt modelId="{2B748241-02E2-CD4D-9591-D9DB21E37065}">
      <dgm:prSet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Le démenti </a:t>
          </a:r>
        </a:p>
      </dgm:t>
    </dgm:pt>
    <dgm:pt modelId="{514FF115-6897-7D46-A35E-72B2FF08DFC1}" type="parTrans" cxnId="{C2A9CA62-67BD-124E-9377-B7FB363A4390}">
      <dgm:prSet/>
      <dgm:spPr/>
      <dgm:t>
        <a:bodyPr/>
        <a:lstStyle/>
        <a:p>
          <a:endParaRPr lang="fr-FR"/>
        </a:p>
      </dgm:t>
    </dgm:pt>
    <dgm:pt modelId="{C6FFB452-D12B-3E46-B8BE-1D8D2AA19509}" type="sibTrans" cxnId="{C2A9CA62-67BD-124E-9377-B7FB363A4390}">
      <dgm:prSet/>
      <dgm:spPr/>
      <dgm:t>
        <a:bodyPr/>
        <a:lstStyle/>
        <a:p>
          <a:endParaRPr lang="fr-FR"/>
        </a:p>
      </dgm:t>
    </dgm:pt>
    <dgm:pt modelId="{8ACF8F04-72EC-E34C-AA2E-7C62D2980D5A}">
      <dgm:prSet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Les déclarations rassurantes </a:t>
          </a:r>
        </a:p>
      </dgm:t>
    </dgm:pt>
    <dgm:pt modelId="{E3FB0DF8-25D5-6043-A4A3-168FBBD2FEE9}" type="parTrans" cxnId="{F826FDDF-A776-7E4F-AAE1-3461F8B6D93C}">
      <dgm:prSet/>
      <dgm:spPr/>
      <dgm:t>
        <a:bodyPr/>
        <a:lstStyle/>
        <a:p>
          <a:endParaRPr lang="fr-FR"/>
        </a:p>
      </dgm:t>
    </dgm:pt>
    <dgm:pt modelId="{57BE707E-2066-E24E-BC91-384F47900230}" type="sibTrans" cxnId="{F826FDDF-A776-7E4F-AAE1-3461F8B6D93C}">
      <dgm:prSet/>
      <dgm:spPr/>
      <dgm:t>
        <a:bodyPr/>
        <a:lstStyle/>
        <a:p>
          <a:endParaRPr lang="fr-FR"/>
        </a:p>
      </dgm:t>
    </dgm:pt>
    <dgm:pt modelId="{E7821FE5-3E88-5741-9396-3D6780603A43}">
      <dgm:prSet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Le manque d’humilité </a:t>
          </a:r>
        </a:p>
      </dgm:t>
    </dgm:pt>
    <dgm:pt modelId="{EBCD1DCC-A85B-6E4C-9AE8-72174BF8A44B}" type="parTrans" cxnId="{967CE708-3ACF-3444-A7B4-AD2134285EF4}">
      <dgm:prSet/>
      <dgm:spPr/>
      <dgm:t>
        <a:bodyPr/>
        <a:lstStyle/>
        <a:p>
          <a:endParaRPr lang="fr-FR"/>
        </a:p>
      </dgm:t>
    </dgm:pt>
    <dgm:pt modelId="{0370785B-0A02-E944-84E2-F06DE75C4184}" type="sibTrans" cxnId="{967CE708-3ACF-3444-A7B4-AD2134285EF4}">
      <dgm:prSet/>
      <dgm:spPr/>
      <dgm:t>
        <a:bodyPr/>
        <a:lstStyle/>
        <a:p>
          <a:endParaRPr lang="fr-FR"/>
        </a:p>
      </dgm:t>
    </dgm:pt>
    <dgm:pt modelId="{2E3BD586-DA8F-E14B-A237-8E0444832488}">
      <dgm:prSet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Le rejet de la responsabilité sur d’autres personnes </a:t>
          </a:r>
        </a:p>
      </dgm:t>
    </dgm:pt>
    <dgm:pt modelId="{C222B929-408C-C04A-A83B-C3A84605EEFB}" type="parTrans" cxnId="{DC255552-A1EB-9746-B0B0-8E886A9E7851}">
      <dgm:prSet/>
      <dgm:spPr/>
      <dgm:t>
        <a:bodyPr/>
        <a:lstStyle/>
        <a:p>
          <a:endParaRPr lang="fr-FR"/>
        </a:p>
      </dgm:t>
    </dgm:pt>
    <dgm:pt modelId="{E784F8BA-FBE0-0E48-877F-3EED24BCAFC2}" type="sibTrans" cxnId="{DC255552-A1EB-9746-B0B0-8E886A9E7851}">
      <dgm:prSet/>
      <dgm:spPr/>
      <dgm:t>
        <a:bodyPr/>
        <a:lstStyle/>
        <a:p>
          <a:endParaRPr lang="fr-FR"/>
        </a:p>
      </dgm:t>
    </dgm:pt>
    <dgm:pt modelId="{5E253967-7FC2-F24A-9141-5345E0019642}">
      <dgm:prSet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L’incapacité à fournir des informations élémentaires </a:t>
          </a:r>
        </a:p>
      </dgm:t>
    </dgm:pt>
    <dgm:pt modelId="{E7D618DF-8DC1-FA46-A475-E0215A7971CC}" type="parTrans" cxnId="{5547A38B-55B6-4642-A845-E4CD761370DE}">
      <dgm:prSet/>
      <dgm:spPr/>
      <dgm:t>
        <a:bodyPr/>
        <a:lstStyle/>
        <a:p>
          <a:endParaRPr lang="fr-FR"/>
        </a:p>
      </dgm:t>
    </dgm:pt>
    <dgm:pt modelId="{5B501B01-46B6-5A49-8D64-300D47F82482}" type="sibTrans" cxnId="{5547A38B-55B6-4642-A845-E4CD761370DE}">
      <dgm:prSet/>
      <dgm:spPr/>
      <dgm:t>
        <a:bodyPr/>
        <a:lstStyle/>
        <a:p>
          <a:endParaRPr lang="fr-FR"/>
        </a:p>
      </dgm:t>
    </dgm:pt>
    <dgm:pt modelId="{6BFFEDD8-1BB6-0749-8C36-2E7C4AB35FB5}">
      <dgm:prSet/>
      <dgm:spPr>
        <a:solidFill>
          <a:srgbClr val="8DC1C5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La mise en cause de ceux qui informent </a:t>
          </a:r>
        </a:p>
      </dgm:t>
    </dgm:pt>
    <dgm:pt modelId="{A6A61D63-6AAE-6840-9ACE-BA9A039DA50B}" type="parTrans" cxnId="{7358B062-A765-3241-8D08-3079B573B9A7}">
      <dgm:prSet/>
      <dgm:spPr/>
      <dgm:t>
        <a:bodyPr/>
        <a:lstStyle/>
        <a:p>
          <a:endParaRPr lang="fr-FR"/>
        </a:p>
      </dgm:t>
    </dgm:pt>
    <dgm:pt modelId="{2254BBE3-FAED-FB44-942A-BEAEE42D6247}" type="sibTrans" cxnId="{7358B062-A765-3241-8D08-3079B573B9A7}">
      <dgm:prSet/>
      <dgm:spPr/>
      <dgm:t>
        <a:bodyPr/>
        <a:lstStyle/>
        <a:p>
          <a:endParaRPr lang="fr-FR"/>
        </a:p>
      </dgm:t>
    </dgm:pt>
    <dgm:pt modelId="{D4F1BF0D-0D5C-4543-87E2-591E60F9AE0D}" type="pres">
      <dgm:prSet presAssocID="{4FEAB330-EB17-E542-A098-17446C53C8F2}" presName="diagram" presStyleCnt="0">
        <dgm:presLayoutVars>
          <dgm:dir/>
          <dgm:resizeHandles val="exact"/>
        </dgm:presLayoutVars>
      </dgm:prSet>
      <dgm:spPr/>
    </dgm:pt>
    <dgm:pt modelId="{1CC9D2C6-8677-9F45-A1AB-8528A92D32CD}" type="pres">
      <dgm:prSet presAssocID="{85E3F422-D7ED-614C-A059-BE6BC0CEA769}" presName="node" presStyleLbl="node1" presStyleIdx="0" presStyleCnt="1">
        <dgm:presLayoutVars>
          <dgm:bulletEnabled val="1"/>
        </dgm:presLayoutVars>
      </dgm:prSet>
      <dgm:spPr/>
    </dgm:pt>
  </dgm:ptLst>
  <dgm:cxnLst>
    <dgm:cxn modelId="{967CE708-3ACF-3444-A7B4-AD2134285EF4}" srcId="{85E3F422-D7ED-614C-A059-BE6BC0CEA769}" destId="{E7821FE5-3E88-5741-9396-3D6780603A43}" srcOrd="4" destOrd="0" parTransId="{EBCD1DCC-A85B-6E4C-9AE8-72174BF8A44B}" sibTransId="{0370785B-0A02-E944-84E2-F06DE75C4184}"/>
    <dgm:cxn modelId="{325DF209-55F0-3B48-91DB-2ACE0598A533}" srcId="{85E3F422-D7ED-614C-A059-BE6BC0CEA769}" destId="{A3657E03-64D0-6640-B351-7DEB2DE63FE3}" srcOrd="1" destOrd="0" parTransId="{54FB4A20-85CB-E340-850A-CCC14BA7D98A}" sibTransId="{D278847B-6661-BD48-A2F2-4FE91A350BE7}"/>
    <dgm:cxn modelId="{259DB32C-A825-604B-BBE4-B9BCD8C25F23}" type="presOf" srcId="{A3657E03-64D0-6640-B351-7DEB2DE63FE3}" destId="{1CC9D2C6-8677-9F45-A1AB-8528A92D32CD}" srcOrd="0" destOrd="2" presId="urn:microsoft.com/office/officeart/2005/8/layout/default"/>
    <dgm:cxn modelId="{F1A5782E-FD91-EE4D-B758-9F7FFB1ECD17}" type="presOf" srcId="{4FEAB330-EB17-E542-A098-17446C53C8F2}" destId="{D4F1BF0D-0D5C-4543-87E2-591E60F9AE0D}" srcOrd="0" destOrd="0" presId="urn:microsoft.com/office/officeart/2005/8/layout/default"/>
    <dgm:cxn modelId="{C7F7DF2F-3031-644E-9C3F-08D8E9B9210B}" type="presOf" srcId="{8ACF8F04-72EC-E34C-AA2E-7C62D2980D5A}" destId="{1CC9D2C6-8677-9F45-A1AB-8528A92D32CD}" srcOrd="0" destOrd="4" presId="urn:microsoft.com/office/officeart/2005/8/layout/default"/>
    <dgm:cxn modelId="{01510D33-3993-D842-8D67-2062A7FCA0B9}" type="presOf" srcId="{85E3F422-D7ED-614C-A059-BE6BC0CEA769}" destId="{1CC9D2C6-8677-9F45-A1AB-8528A92D32CD}" srcOrd="0" destOrd="0" presId="urn:microsoft.com/office/officeart/2005/8/layout/default"/>
    <dgm:cxn modelId="{7358B062-A765-3241-8D08-3079B573B9A7}" srcId="{85E3F422-D7ED-614C-A059-BE6BC0CEA769}" destId="{6BFFEDD8-1BB6-0749-8C36-2E7C4AB35FB5}" srcOrd="7" destOrd="0" parTransId="{A6A61D63-6AAE-6840-9ACE-BA9A039DA50B}" sibTransId="{2254BBE3-FAED-FB44-942A-BEAEE42D6247}"/>
    <dgm:cxn modelId="{C2A9CA62-67BD-124E-9377-B7FB363A4390}" srcId="{85E3F422-D7ED-614C-A059-BE6BC0CEA769}" destId="{2B748241-02E2-CD4D-9591-D9DB21E37065}" srcOrd="2" destOrd="0" parTransId="{514FF115-6897-7D46-A35E-72B2FF08DFC1}" sibTransId="{C6FFB452-D12B-3E46-B8BE-1D8D2AA19509}"/>
    <dgm:cxn modelId="{575C6A71-3F59-A54B-906E-45E68604C6FC}" srcId="{4FEAB330-EB17-E542-A098-17446C53C8F2}" destId="{85E3F422-D7ED-614C-A059-BE6BC0CEA769}" srcOrd="0" destOrd="0" parTransId="{775D6441-45CA-0B47-ABDE-01803947E308}" sibTransId="{6694BDFC-A159-B444-9520-D16757E362C5}"/>
    <dgm:cxn modelId="{DC255552-A1EB-9746-B0B0-8E886A9E7851}" srcId="{85E3F422-D7ED-614C-A059-BE6BC0CEA769}" destId="{2E3BD586-DA8F-E14B-A237-8E0444832488}" srcOrd="5" destOrd="0" parTransId="{C222B929-408C-C04A-A83B-C3A84605EEFB}" sibTransId="{E784F8BA-FBE0-0E48-877F-3EED24BCAFC2}"/>
    <dgm:cxn modelId="{5E57A184-37A2-104F-AE24-E4D1056480D9}" type="presOf" srcId="{3300794A-3F31-BB46-84EA-D4C073F47AC1}" destId="{1CC9D2C6-8677-9F45-A1AB-8528A92D32CD}" srcOrd="0" destOrd="1" presId="urn:microsoft.com/office/officeart/2005/8/layout/default"/>
    <dgm:cxn modelId="{238E4B86-6002-CB4F-921C-D5902CE69E9C}" type="presOf" srcId="{6BFFEDD8-1BB6-0749-8C36-2E7C4AB35FB5}" destId="{1CC9D2C6-8677-9F45-A1AB-8528A92D32CD}" srcOrd="0" destOrd="8" presId="urn:microsoft.com/office/officeart/2005/8/layout/default"/>
    <dgm:cxn modelId="{5547A38B-55B6-4642-A845-E4CD761370DE}" srcId="{85E3F422-D7ED-614C-A059-BE6BC0CEA769}" destId="{5E253967-7FC2-F24A-9141-5345E0019642}" srcOrd="6" destOrd="0" parTransId="{E7D618DF-8DC1-FA46-A475-E0215A7971CC}" sibTransId="{5B501B01-46B6-5A49-8D64-300D47F82482}"/>
    <dgm:cxn modelId="{00C5D692-A56D-FF41-A1AC-01EDDCDD3BD4}" type="presOf" srcId="{5E253967-7FC2-F24A-9141-5345E0019642}" destId="{1CC9D2C6-8677-9F45-A1AB-8528A92D32CD}" srcOrd="0" destOrd="7" presId="urn:microsoft.com/office/officeart/2005/8/layout/default"/>
    <dgm:cxn modelId="{AC3DB89F-BD1A-114B-A3A8-A0D288B17697}" srcId="{85E3F422-D7ED-614C-A059-BE6BC0CEA769}" destId="{3300794A-3F31-BB46-84EA-D4C073F47AC1}" srcOrd="0" destOrd="0" parTransId="{133E37BC-EFDA-B84C-A4BD-0817C284183B}" sibTransId="{582AD411-04DC-D24D-A188-EF9C264E64C0}"/>
    <dgm:cxn modelId="{52A68CAD-F7AE-C14C-AC90-B58C82E20EFF}" type="presOf" srcId="{E7821FE5-3E88-5741-9396-3D6780603A43}" destId="{1CC9D2C6-8677-9F45-A1AB-8528A92D32CD}" srcOrd="0" destOrd="5" presId="urn:microsoft.com/office/officeart/2005/8/layout/default"/>
    <dgm:cxn modelId="{8F45AEDB-1F24-8E4E-90F8-7C13755FEDBF}" type="presOf" srcId="{2E3BD586-DA8F-E14B-A237-8E0444832488}" destId="{1CC9D2C6-8677-9F45-A1AB-8528A92D32CD}" srcOrd="0" destOrd="6" presId="urn:microsoft.com/office/officeart/2005/8/layout/default"/>
    <dgm:cxn modelId="{F826FDDF-A776-7E4F-AAE1-3461F8B6D93C}" srcId="{85E3F422-D7ED-614C-A059-BE6BC0CEA769}" destId="{8ACF8F04-72EC-E34C-AA2E-7C62D2980D5A}" srcOrd="3" destOrd="0" parTransId="{E3FB0DF8-25D5-6043-A4A3-168FBBD2FEE9}" sibTransId="{57BE707E-2066-E24E-BC91-384F47900230}"/>
    <dgm:cxn modelId="{8CCF5DFC-FDAF-BB4D-9BFF-52E5D7E193A7}" type="presOf" srcId="{2B748241-02E2-CD4D-9591-D9DB21E37065}" destId="{1CC9D2C6-8677-9F45-A1AB-8528A92D32CD}" srcOrd="0" destOrd="3" presId="urn:microsoft.com/office/officeart/2005/8/layout/default"/>
    <dgm:cxn modelId="{D4314F90-247E-D34C-B59D-E305A9A44572}" type="presParOf" srcId="{D4F1BF0D-0D5C-4543-87E2-591E60F9AE0D}" destId="{1CC9D2C6-8677-9F45-A1AB-8528A92D32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DEF-D529-4AF0-A68A-3FD09F30AD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534DED7-C7BF-4BFE-8EFB-E28B96E8868B}">
      <dgm:prSet phldrT="[Texte]" custT="1"/>
      <dgm:spPr>
        <a:solidFill>
          <a:srgbClr val="ECEA84"/>
        </a:solidFill>
      </dgm:spPr>
      <dgm:t>
        <a:bodyPr/>
        <a:lstStyle/>
        <a:p>
          <a:r>
            <a:rPr lang="fr-CA" sz="1600" b="1" dirty="0">
              <a:solidFill>
                <a:schemeClr val="tx1"/>
              </a:solidFill>
            </a:rPr>
            <a:t>L’ABC de la gestion de crise</a:t>
          </a:r>
        </a:p>
      </dgm:t>
    </dgm:pt>
    <dgm:pt modelId="{D3B16DF1-1B91-4D07-9C66-50394F612E41}" type="parTrans" cxnId="{A9CE3E10-3E1A-4E7B-8140-BD68FF1935A8}">
      <dgm:prSet/>
      <dgm:spPr/>
      <dgm:t>
        <a:bodyPr/>
        <a:lstStyle/>
        <a:p>
          <a:endParaRPr lang="fr-CA"/>
        </a:p>
      </dgm:t>
    </dgm:pt>
    <dgm:pt modelId="{2210B9CE-55FE-4710-A23D-B3629982FB67}" type="sibTrans" cxnId="{A9CE3E10-3E1A-4E7B-8140-BD68FF1935A8}">
      <dgm:prSet/>
      <dgm:spPr/>
      <dgm:t>
        <a:bodyPr/>
        <a:lstStyle/>
        <a:p>
          <a:endParaRPr lang="fr-CA"/>
        </a:p>
      </dgm:t>
    </dgm:pt>
    <dgm:pt modelId="{6B985EFE-467C-43A6-8664-5ED16D967913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Reconnaître le problème</a:t>
          </a:r>
        </a:p>
      </dgm:t>
    </dgm:pt>
    <dgm:pt modelId="{C5F73AE2-D59B-4D8C-8FF7-B6CE59C0280B}" type="parTrans" cxnId="{4CAEF5BC-0644-4139-8D80-09388248A590}">
      <dgm:prSet/>
      <dgm:spPr/>
      <dgm:t>
        <a:bodyPr/>
        <a:lstStyle/>
        <a:p>
          <a:endParaRPr lang="fr-CA"/>
        </a:p>
      </dgm:t>
    </dgm:pt>
    <dgm:pt modelId="{87280DBE-9237-4C3C-BE9A-6F448E3C60DD}" type="sibTrans" cxnId="{4CAEF5BC-0644-4139-8D80-09388248A590}">
      <dgm:prSet/>
      <dgm:spPr>
        <a:solidFill>
          <a:srgbClr val="8DC1C5"/>
        </a:solidFill>
      </dgm:spPr>
      <dgm:t>
        <a:bodyPr/>
        <a:lstStyle/>
        <a:p>
          <a:endParaRPr lang="fr-CA"/>
        </a:p>
      </dgm:t>
    </dgm:pt>
    <dgm:pt modelId="{A571E57F-86D8-4A71-90F7-80387D3A74C3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Montrer </a:t>
          </a:r>
          <a:br>
            <a:rPr lang="fr-CA" dirty="0">
              <a:solidFill>
                <a:schemeClr val="bg1"/>
              </a:solidFill>
            </a:rPr>
          </a:br>
          <a:r>
            <a:rPr lang="fr-CA" dirty="0">
              <a:solidFill>
                <a:schemeClr val="bg1"/>
              </a:solidFill>
            </a:rPr>
            <a:t>qu’on prend </a:t>
          </a:r>
          <a:br>
            <a:rPr lang="fr-CA" dirty="0">
              <a:solidFill>
                <a:schemeClr val="bg1"/>
              </a:solidFill>
            </a:rPr>
          </a:br>
          <a:r>
            <a:rPr lang="fr-CA" dirty="0">
              <a:solidFill>
                <a:schemeClr val="bg1"/>
              </a:solidFill>
            </a:rPr>
            <a:t>en charge la crise</a:t>
          </a:r>
        </a:p>
      </dgm:t>
    </dgm:pt>
    <dgm:pt modelId="{9CEDCBCD-2716-422E-AE99-13EB0C78546E}" type="parTrans" cxnId="{EB8CAFE5-02CC-478F-ACA3-66A657A09145}">
      <dgm:prSet/>
      <dgm:spPr/>
      <dgm:t>
        <a:bodyPr/>
        <a:lstStyle/>
        <a:p>
          <a:endParaRPr lang="fr-CA"/>
        </a:p>
      </dgm:t>
    </dgm:pt>
    <dgm:pt modelId="{09071672-4D33-4F14-B928-D75113967B22}" type="sibTrans" cxnId="{EB8CAFE5-02CC-478F-ACA3-66A657A09145}">
      <dgm:prSet/>
      <dgm:spPr>
        <a:solidFill>
          <a:srgbClr val="8DC1C5"/>
        </a:solidFill>
      </dgm:spPr>
      <dgm:t>
        <a:bodyPr/>
        <a:lstStyle/>
        <a:p>
          <a:endParaRPr lang="fr-CA"/>
        </a:p>
      </dgm:t>
    </dgm:pt>
    <dgm:pt modelId="{CBAF563C-4404-4C10-93EE-8A6C0FE07A74}">
      <dgm:prSet phldrT="[Texte]"/>
      <dgm:spPr>
        <a:solidFill>
          <a:srgbClr val="608184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Informer régulièrement</a:t>
          </a:r>
        </a:p>
      </dgm:t>
    </dgm:pt>
    <dgm:pt modelId="{F6E7DFD2-71FC-4134-8918-0333354AE25A}" type="parTrans" cxnId="{5F94AB38-7AC2-4F53-8585-AC654C1A70F7}">
      <dgm:prSet/>
      <dgm:spPr/>
      <dgm:t>
        <a:bodyPr/>
        <a:lstStyle/>
        <a:p>
          <a:endParaRPr lang="fr-CA"/>
        </a:p>
      </dgm:t>
    </dgm:pt>
    <dgm:pt modelId="{E6587006-2887-447A-821E-1D74C56A52D8}" type="sibTrans" cxnId="{5F94AB38-7AC2-4F53-8585-AC654C1A70F7}">
      <dgm:prSet/>
      <dgm:spPr>
        <a:solidFill>
          <a:srgbClr val="8DC1C5"/>
        </a:solidFill>
      </dgm:spPr>
      <dgm:t>
        <a:bodyPr/>
        <a:lstStyle/>
        <a:p>
          <a:endParaRPr lang="fr-CA"/>
        </a:p>
      </dgm:t>
    </dgm:pt>
    <dgm:pt modelId="{AA9558CA-1537-4917-8BE6-C7EC61D08586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Communiquer avec tous ceux qui sont concernés</a:t>
          </a:r>
        </a:p>
      </dgm:t>
    </dgm:pt>
    <dgm:pt modelId="{63DD7667-BAD1-4AC7-951E-0F1C72F70B53}" type="parTrans" cxnId="{11EF3F06-A988-49EE-A2F6-AA8AEA9653EA}">
      <dgm:prSet/>
      <dgm:spPr/>
      <dgm:t>
        <a:bodyPr/>
        <a:lstStyle/>
        <a:p>
          <a:endParaRPr lang="fr-CA"/>
        </a:p>
      </dgm:t>
    </dgm:pt>
    <dgm:pt modelId="{38ED8772-719B-4202-84DF-22983CAD2893}" type="sibTrans" cxnId="{11EF3F06-A988-49EE-A2F6-AA8AEA9653EA}">
      <dgm:prSet/>
      <dgm:spPr>
        <a:solidFill>
          <a:srgbClr val="8DC1C5"/>
        </a:solidFill>
      </dgm:spPr>
      <dgm:t>
        <a:bodyPr/>
        <a:lstStyle/>
        <a:p>
          <a:endParaRPr lang="fr-CA"/>
        </a:p>
      </dgm:t>
    </dgm:pt>
    <dgm:pt modelId="{BE598CAC-05B4-4FD5-8E1B-8C7F713A0092}" type="pres">
      <dgm:prSet presAssocID="{B93BEDEF-D529-4AF0-A68A-3FD09F30AD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3A4D1C-9452-416A-8B96-B7E67D743D9B}" type="pres">
      <dgm:prSet presAssocID="{9534DED7-C7BF-4BFE-8EFB-E28B96E8868B}" presName="centerShape" presStyleLbl="node0" presStyleIdx="0" presStyleCnt="1" custScaleX="118587" custScaleY="113307"/>
      <dgm:spPr/>
    </dgm:pt>
    <dgm:pt modelId="{899CFD13-B39C-4590-A019-F3167261134D}" type="pres">
      <dgm:prSet presAssocID="{6B985EFE-467C-43A6-8664-5ED16D967913}" presName="node" presStyleLbl="node1" presStyleIdx="0" presStyleCnt="4" custScaleX="169410" custScaleY="140382">
        <dgm:presLayoutVars>
          <dgm:bulletEnabled val="1"/>
        </dgm:presLayoutVars>
      </dgm:prSet>
      <dgm:spPr/>
    </dgm:pt>
    <dgm:pt modelId="{466CB209-0B02-47F7-870F-5C0E2282DC56}" type="pres">
      <dgm:prSet presAssocID="{6B985EFE-467C-43A6-8664-5ED16D967913}" presName="dummy" presStyleCnt="0"/>
      <dgm:spPr/>
    </dgm:pt>
    <dgm:pt modelId="{A67A7B1C-701B-43DF-921C-64A5D969AF9D}" type="pres">
      <dgm:prSet presAssocID="{87280DBE-9237-4C3C-BE9A-6F448E3C60DD}" presName="sibTrans" presStyleLbl="sibTrans2D1" presStyleIdx="0" presStyleCnt="4"/>
      <dgm:spPr/>
    </dgm:pt>
    <dgm:pt modelId="{4C8F985E-2759-4F00-9976-DB4A2682EBC5}" type="pres">
      <dgm:prSet presAssocID="{A571E57F-86D8-4A71-90F7-80387D3A74C3}" presName="node" presStyleLbl="node1" presStyleIdx="1" presStyleCnt="4" custScaleX="169410" custScaleY="140382" custRadScaleRad="116419" custRadScaleInc="3652">
        <dgm:presLayoutVars>
          <dgm:bulletEnabled val="1"/>
        </dgm:presLayoutVars>
      </dgm:prSet>
      <dgm:spPr/>
    </dgm:pt>
    <dgm:pt modelId="{F9F82FCD-4E65-4008-A840-49AADC58E9CC}" type="pres">
      <dgm:prSet presAssocID="{A571E57F-86D8-4A71-90F7-80387D3A74C3}" presName="dummy" presStyleCnt="0"/>
      <dgm:spPr/>
    </dgm:pt>
    <dgm:pt modelId="{97B76BE8-F084-4C68-B637-F165FC60E713}" type="pres">
      <dgm:prSet presAssocID="{09071672-4D33-4F14-B928-D75113967B22}" presName="sibTrans" presStyleLbl="sibTrans2D1" presStyleIdx="1" presStyleCnt="4"/>
      <dgm:spPr/>
    </dgm:pt>
    <dgm:pt modelId="{5F102367-0194-41EE-AACF-C751E4DD4CC8}" type="pres">
      <dgm:prSet presAssocID="{CBAF563C-4404-4C10-93EE-8A6C0FE07A74}" presName="node" presStyleLbl="node1" presStyleIdx="2" presStyleCnt="4" custScaleX="169410" custScaleY="140382">
        <dgm:presLayoutVars>
          <dgm:bulletEnabled val="1"/>
        </dgm:presLayoutVars>
      </dgm:prSet>
      <dgm:spPr/>
    </dgm:pt>
    <dgm:pt modelId="{5E1B4536-52D4-41B2-B41A-1BF2BE0F9EB1}" type="pres">
      <dgm:prSet presAssocID="{CBAF563C-4404-4C10-93EE-8A6C0FE07A74}" presName="dummy" presStyleCnt="0"/>
      <dgm:spPr/>
    </dgm:pt>
    <dgm:pt modelId="{F17C5B43-ED01-4A17-84EE-763F6A882DDB}" type="pres">
      <dgm:prSet presAssocID="{E6587006-2887-447A-821E-1D74C56A52D8}" presName="sibTrans" presStyleLbl="sibTrans2D1" presStyleIdx="2" presStyleCnt="4"/>
      <dgm:spPr/>
    </dgm:pt>
    <dgm:pt modelId="{1C1E55D9-B472-4FEA-8AF3-15C0ED5AD052}" type="pres">
      <dgm:prSet presAssocID="{AA9558CA-1537-4917-8BE6-C7EC61D08586}" presName="node" presStyleLbl="node1" presStyleIdx="3" presStyleCnt="4" custScaleX="169410" custScaleY="140382" custRadScaleRad="121073" custRadScaleInc="-3512">
        <dgm:presLayoutVars>
          <dgm:bulletEnabled val="1"/>
        </dgm:presLayoutVars>
      </dgm:prSet>
      <dgm:spPr/>
    </dgm:pt>
    <dgm:pt modelId="{64A59ADB-68B7-4739-81A6-F41EF911A48C}" type="pres">
      <dgm:prSet presAssocID="{AA9558CA-1537-4917-8BE6-C7EC61D08586}" presName="dummy" presStyleCnt="0"/>
      <dgm:spPr/>
    </dgm:pt>
    <dgm:pt modelId="{A61D8A67-B5FC-4D9A-B5C7-F3C4E980F7EA}" type="pres">
      <dgm:prSet presAssocID="{38ED8772-719B-4202-84DF-22983CAD2893}" presName="sibTrans" presStyleLbl="sibTrans2D1" presStyleIdx="3" presStyleCnt="4"/>
      <dgm:spPr/>
    </dgm:pt>
  </dgm:ptLst>
  <dgm:cxnLst>
    <dgm:cxn modelId="{11EF3F06-A988-49EE-A2F6-AA8AEA9653EA}" srcId="{9534DED7-C7BF-4BFE-8EFB-E28B96E8868B}" destId="{AA9558CA-1537-4917-8BE6-C7EC61D08586}" srcOrd="3" destOrd="0" parTransId="{63DD7667-BAD1-4AC7-951E-0F1C72F70B53}" sibTransId="{38ED8772-719B-4202-84DF-22983CAD2893}"/>
    <dgm:cxn modelId="{A9CE3E10-3E1A-4E7B-8140-BD68FF1935A8}" srcId="{B93BEDEF-D529-4AF0-A68A-3FD09F30AD20}" destId="{9534DED7-C7BF-4BFE-8EFB-E28B96E8868B}" srcOrd="0" destOrd="0" parTransId="{D3B16DF1-1B91-4D07-9C66-50394F612E41}" sibTransId="{2210B9CE-55FE-4710-A23D-B3629982FB67}"/>
    <dgm:cxn modelId="{8F01E912-72F8-1F41-B1ED-196F00CFDB20}" type="presOf" srcId="{38ED8772-719B-4202-84DF-22983CAD2893}" destId="{A61D8A67-B5FC-4D9A-B5C7-F3C4E980F7EA}" srcOrd="0" destOrd="0" presId="urn:microsoft.com/office/officeart/2005/8/layout/radial6"/>
    <dgm:cxn modelId="{5F94AB38-7AC2-4F53-8585-AC654C1A70F7}" srcId="{9534DED7-C7BF-4BFE-8EFB-E28B96E8868B}" destId="{CBAF563C-4404-4C10-93EE-8A6C0FE07A74}" srcOrd="2" destOrd="0" parTransId="{F6E7DFD2-71FC-4134-8918-0333354AE25A}" sibTransId="{E6587006-2887-447A-821E-1D74C56A52D8}"/>
    <dgm:cxn modelId="{3BAA6A50-C195-C545-A24F-853FBD51DD28}" type="presOf" srcId="{B93BEDEF-D529-4AF0-A68A-3FD09F30AD20}" destId="{BE598CAC-05B4-4FD5-8E1B-8C7F713A0092}" srcOrd="0" destOrd="0" presId="urn:microsoft.com/office/officeart/2005/8/layout/radial6"/>
    <dgm:cxn modelId="{C90C5573-8A8F-BC4C-BB57-AAD80404D512}" type="presOf" srcId="{AA9558CA-1537-4917-8BE6-C7EC61D08586}" destId="{1C1E55D9-B472-4FEA-8AF3-15C0ED5AD052}" srcOrd="0" destOrd="0" presId="urn:microsoft.com/office/officeart/2005/8/layout/radial6"/>
    <dgm:cxn modelId="{7778E591-31D8-0D47-9FDB-A5D785FA2B2B}" type="presOf" srcId="{9534DED7-C7BF-4BFE-8EFB-E28B96E8868B}" destId="{083A4D1C-9452-416A-8B96-B7E67D743D9B}" srcOrd="0" destOrd="0" presId="urn:microsoft.com/office/officeart/2005/8/layout/radial6"/>
    <dgm:cxn modelId="{F99889BA-D4F1-0645-A7C5-39E2D59C5423}" type="presOf" srcId="{6B985EFE-467C-43A6-8664-5ED16D967913}" destId="{899CFD13-B39C-4590-A019-F3167261134D}" srcOrd="0" destOrd="0" presId="urn:microsoft.com/office/officeart/2005/8/layout/radial6"/>
    <dgm:cxn modelId="{4CAEF5BC-0644-4139-8D80-09388248A590}" srcId="{9534DED7-C7BF-4BFE-8EFB-E28B96E8868B}" destId="{6B985EFE-467C-43A6-8664-5ED16D967913}" srcOrd="0" destOrd="0" parTransId="{C5F73AE2-D59B-4D8C-8FF7-B6CE59C0280B}" sibTransId="{87280DBE-9237-4C3C-BE9A-6F448E3C60DD}"/>
    <dgm:cxn modelId="{8AE885D0-5703-EB40-8EEF-98B7CBE02E12}" type="presOf" srcId="{87280DBE-9237-4C3C-BE9A-6F448E3C60DD}" destId="{A67A7B1C-701B-43DF-921C-64A5D969AF9D}" srcOrd="0" destOrd="0" presId="urn:microsoft.com/office/officeart/2005/8/layout/radial6"/>
    <dgm:cxn modelId="{23380FD1-9A4F-A648-937B-671CB15BFB30}" type="presOf" srcId="{A571E57F-86D8-4A71-90F7-80387D3A74C3}" destId="{4C8F985E-2759-4F00-9976-DB4A2682EBC5}" srcOrd="0" destOrd="0" presId="urn:microsoft.com/office/officeart/2005/8/layout/radial6"/>
    <dgm:cxn modelId="{71913AE1-9A22-A242-AFEE-11788A880596}" type="presOf" srcId="{E6587006-2887-447A-821E-1D74C56A52D8}" destId="{F17C5B43-ED01-4A17-84EE-763F6A882DDB}" srcOrd="0" destOrd="0" presId="urn:microsoft.com/office/officeart/2005/8/layout/radial6"/>
    <dgm:cxn modelId="{C0DDF8E2-2365-274A-950A-F017A7437B58}" type="presOf" srcId="{09071672-4D33-4F14-B928-D75113967B22}" destId="{97B76BE8-F084-4C68-B637-F165FC60E713}" srcOrd="0" destOrd="0" presId="urn:microsoft.com/office/officeart/2005/8/layout/radial6"/>
    <dgm:cxn modelId="{EB8CAFE5-02CC-478F-ACA3-66A657A09145}" srcId="{9534DED7-C7BF-4BFE-8EFB-E28B96E8868B}" destId="{A571E57F-86D8-4A71-90F7-80387D3A74C3}" srcOrd="1" destOrd="0" parTransId="{9CEDCBCD-2716-422E-AE99-13EB0C78546E}" sibTransId="{09071672-4D33-4F14-B928-D75113967B22}"/>
    <dgm:cxn modelId="{AE8D4DE9-CE30-A240-B017-4B1BE91247BE}" type="presOf" srcId="{CBAF563C-4404-4C10-93EE-8A6C0FE07A74}" destId="{5F102367-0194-41EE-AACF-C751E4DD4CC8}" srcOrd="0" destOrd="0" presId="urn:microsoft.com/office/officeart/2005/8/layout/radial6"/>
    <dgm:cxn modelId="{CF42E882-6525-AB4D-B306-305031E5825D}" type="presParOf" srcId="{BE598CAC-05B4-4FD5-8E1B-8C7F713A0092}" destId="{083A4D1C-9452-416A-8B96-B7E67D743D9B}" srcOrd="0" destOrd="0" presId="urn:microsoft.com/office/officeart/2005/8/layout/radial6"/>
    <dgm:cxn modelId="{45989D4C-72AA-924D-94A1-1F6AA6CD8D1D}" type="presParOf" srcId="{BE598CAC-05B4-4FD5-8E1B-8C7F713A0092}" destId="{899CFD13-B39C-4590-A019-F3167261134D}" srcOrd="1" destOrd="0" presId="urn:microsoft.com/office/officeart/2005/8/layout/radial6"/>
    <dgm:cxn modelId="{3742C805-10AA-6E40-AFEB-9D2E0AF8C49D}" type="presParOf" srcId="{BE598CAC-05B4-4FD5-8E1B-8C7F713A0092}" destId="{466CB209-0B02-47F7-870F-5C0E2282DC56}" srcOrd="2" destOrd="0" presId="urn:microsoft.com/office/officeart/2005/8/layout/radial6"/>
    <dgm:cxn modelId="{F77304E6-31B4-FB45-8C52-BC675AB1587A}" type="presParOf" srcId="{BE598CAC-05B4-4FD5-8E1B-8C7F713A0092}" destId="{A67A7B1C-701B-43DF-921C-64A5D969AF9D}" srcOrd="3" destOrd="0" presId="urn:microsoft.com/office/officeart/2005/8/layout/radial6"/>
    <dgm:cxn modelId="{D0DDBA77-8FFB-BD4F-8AC9-6EAD1B03EA20}" type="presParOf" srcId="{BE598CAC-05B4-4FD5-8E1B-8C7F713A0092}" destId="{4C8F985E-2759-4F00-9976-DB4A2682EBC5}" srcOrd="4" destOrd="0" presId="urn:microsoft.com/office/officeart/2005/8/layout/radial6"/>
    <dgm:cxn modelId="{8CAD0DEE-607D-EE42-BEEC-F1B02F134392}" type="presParOf" srcId="{BE598CAC-05B4-4FD5-8E1B-8C7F713A0092}" destId="{F9F82FCD-4E65-4008-A840-49AADC58E9CC}" srcOrd="5" destOrd="0" presId="urn:microsoft.com/office/officeart/2005/8/layout/radial6"/>
    <dgm:cxn modelId="{3D508103-2D87-B64C-82B4-BAE84CB067BB}" type="presParOf" srcId="{BE598CAC-05B4-4FD5-8E1B-8C7F713A0092}" destId="{97B76BE8-F084-4C68-B637-F165FC60E713}" srcOrd="6" destOrd="0" presId="urn:microsoft.com/office/officeart/2005/8/layout/radial6"/>
    <dgm:cxn modelId="{CB1CC669-6C00-BD4D-B54F-38769D23B30C}" type="presParOf" srcId="{BE598CAC-05B4-4FD5-8E1B-8C7F713A0092}" destId="{5F102367-0194-41EE-AACF-C751E4DD4CC8}" srcOrd="7" destOrd="0" presId="urn:microsoft.com/office/officeart/2005/8/layout/radial6"/>
    <dgm:cxn modelId="{F6545953-C21A-DE4C-94C7-CB079E8842B2}" type="presParOf" srcId="{BE598CAC-05B4-4FD5-8E1B-8C7F713A0092}" destId="{5E1B4536-52D4-41B2-B41A-1BF2BE0F9EB1}" srcOrd="8" destOrd="0" presId="urn:microsoft.com/office/officeart/2005/8/layout/radial6"/>
    <dgm:cxn modelId="{75EEE4CD-7F7B-314F-9489-A0B121DD51D1}" type="presParOf" srcId="{BE598CAC-05B4-4FD5-8E1B-8C7F713A0092}" destId="{F17C5B43-ED01-4A17-84EE-763F6A882DDB}" srcOrd="9" destOrd="0" presId="urn:microsoft.com/office/officeart/2005/8/layout/radial6"/>
    <dgm:cxn modelId="{3D1AE442-25F4-5945-B3CC-C7E8D1637971}" type="presParOf" srcId="{BE598CAC-05B4-4FD5-8E1B-8C7F713A0092}" destId="{1C1E55D9-B472-4FEA-8AF3-15C0ED5AD052}" srcOrd="10" destOrd="0" presId="urn:microsoft.com/office/officeart/2005/8/layout/radial6"/>
    <dgm:cxn modelId="{ED5BE642-BFCD-F949-89D3-65D7F60933E1}" type="presParOf" srcId="{BE598CAC-05B4-4FD5-8E1B-8C7F713A0092}" destId="{64A59ADB-68B7-4739-81A6-F41EF911A48C}" srcOrd="11" destOrd="0" presId="urn:microsoft.com/office/officeart/2005/8/layout/radial6"/>
    <dgm:cxn modelId="{6BF7C5C0-934B-6B42-83C0-D204CD6C4CD4}" type="presParOf" srcId="{BE598CAC-05B4-4FD5-8E1B-8C7F713A0092}" destId="{A61D8A67-B5FC-4D9A-B5C7-F3C4E980F7E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AF4CB-EC31-4EE6-911F-3B770482B98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4C6F087-3328-4A46-98B0-0D8F5EAC9515}">
      <dgm:prSet phldrT="[Texte]" custT="1"/>
      <dgm:spPr>
        <a:solidFill>
          <a:srgbClr val="ECEA84"/>
        </a:solidFill>
      </dgm:spPr>
      <dgm:t>
        <a:bodyPr/>
        <a:lstStyle/>
        <a:p>
          <a:r>
            <a:rPr lang="fr-CA" sz="2000" b="1" dirty="0">
              <a:solidFill>
                <a:schemeClr val="tx1"/>
              </a:solidFill>
            </a:rPr>
            <a:t>Somme de facteurs conjoncturels</a:t>
          </a:r>
        </a:p>
      </dgm:t>
    </dgm:pt>
    <dgm:pt modelId="{ABC4D802-825D-4489-AFC2-A2D51205787C}" type="parTrans" cxnId="{D8447D32-DB6C-4116-8222-164CEC36C84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AD12C49-D9A6-413A-8423-FD4882191BD3}" type="sibTrans" cxnId="{D8447D32-DB6C-4116-8222-164CEC36C84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46A1E7D-164C-4107-A727-54A9A308C281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1500" b="1" dirty="0">
              <a:solidFill>
                <a:srgbClr val="FFFFFF"/>
              </a:solidFill>
            </a:rPr>
            <a:t>Crise grave</a:t>
          </a:r>
        </a:p>
      </dgm:t>
    </dgm:pt>
    <dgm:pt modelId="{511FB640-F879-45FA-A3B0-E5C9C6B468A1}" type="parTrans" cxnId="{79468E49-F1D0-4AA9-968C-90C2C5A3549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8D636A0-F1B5-45D0-A4F0-17CED3534B3D}" type="sibTrans" cxnId="{79468E49-F1D0-4AA9-968C-90C2C5A3549D}">
      <dgm:prSet/>
      <dgm:spPr>
        <a:solidFill>
          <a:srgbClr val="8DC1C5"/>
        </a:solidFill>
      </dgm:spPr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FE76CB6-D6FB-4D49-B35A-4666020041E5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1500" b="1" dirty="0">
              <a:solidFill>
                <a:srgbClr val="FFFFFF"/>
              </a:solidFill>
            </a:rPr>
            <a:t>Changement de direction</a:t>
          </a:r>
        </a:p>
      </dgm:t>
    </dgm:pt>
    <dgm:pt modelId="{99032C2F-481B-42CF-9008-0D0C0F0EFCE0}" type="parTrans" cxnId="{BF0006AD-447E-4C88-A032-91AB7E32F08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605FECD-18C9-4D65-9A6F-07A4750D2F75}" type="sibTrans" cxnId="{BF0006AD-447E-4C88-A032-91AB7E32F089}">
      <dgm:prSet/>
      <dgm:spPr>
        <a:solidFill>
          <a:srgbClr val="8DC1C5"/>
        </a:solidFill>
      </dgm:spPr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B42446E-DD77-4945-AEBF-198620998D8E}">
      <dgm:prSet phldrT="[Texte]" custT="1"/>
      <dgm:spPr>
        <a:solidFill>
          <a:srgbClr val="608184"/>
        </a:solidFill>
      </dgm:spPr>
      <dgm:t>
        <a:bodyPr/>
        <a:lstStyle/>
        <a:p>
          <a:r>
            <a:rPr lang="fr-CA" sz="1500" b="1" dirty="0">
              <a:solidFill>
                <a:srgbClr val="FFFFFF"/>
              </a:solidFill>
            </a:rPr>
            <a:t>Entreprise jeune et petite</a:t>
          </a:r>
        </a:p>
      </dgm:t>
    </dgm:pt>
    <dgm:pt modelId="{B676B57A-1CD0-4038-954B-8FD3738F095B}" type="parTrans" cxnId="{020D77A4-F58B-4D83-90C7-DF1E3C67008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77FA485-AD6F-429C-9FA6-4B845F482A97}" type="sibTrans" cxnId="{020D77A4-F58B-4D83-90C7-DF1E3C67008A}">
      <dgm:prSet/>
      <dgm:spPr>
        <a:solidFill>
          <a:srgbClr val="8DC1C5"/>
        </a:solidFill>
      </dgm:spPr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353A607-1B02-4722-A81E-BF5FA45A2DB4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1500" b="1" dirty="0">
              <a:solidFill>
                <a:srgbClr val="FFFFFF"/>
              </a:solidFill>
            </a:rPr>
            <a:t>Culture faible</a:t>
          </a:r>
        </a:p>
      </dgm:t>
    </dgm:pt>
    <dgm:pt modelId="{68DB60E7-EE5F-45C7-8561-67169B60A790}" type="parTrans" cxnId="{7D6D5123-7B14-4AA5-9794-73D79BCDD7A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84CD784-5E8C-457B-BEE1-4F5166C3F32B}" type="sibTrans" cxnId="{7D6D5123-7B14-4AA5-9794-73D79BCDD7A9}">
      <dgm:prSet/>
      <dgm:spPr>
        <a:solidFill>
          <a:srgbClr val="8DC1C5"/>
        </a:solidFill>
      </dgm:spPr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DB97EF7-0903-46C4-BB8E-874AE0BFE488}" type="pres">
      <dgm:prSet presAssocID="{A00AF4CB-EC31-4EE6-911F-3B770482B9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76005E-4D13-4EDA-981A-1720A83B7B13}" type="pres">
      <dgm:prSet presAssocID="{14C6F087-3328-4A46-98B0-0D8F5EAC9515}" presName="centerShape" presStyleLbl="node0" presStyleIdx="0" presStyleCnt="1" custScaleX="171929" custScaleY="133071"/>
      <dgm:spPr/>
    </dgm:pt>
    <dgm:pt modelId="{77F3ED16-C0AA-4E12-B3E8-B64F9768D2AE}" type="pres">
      <dgm:prSet presAssocID="{D46A1E7D-164C-4107-A727-54A9A308C281}" presName="node" presStyleLbl="node1" presStyleIdx="0" presStyleCnt="4" custScaleX="169410" custScaleY="154500" custRadScaleRad="133300" custRadScaleInc="1208">
        <dgm:presLayoutVars>
          <dgm:bulletEnabled val="1"/>
        </dgm:presLayoutVars>
      </dgm:prSet>
      <dgm:spPr/>
    </dgm:pt>
    <dgm:pt modelId="{2A7A33E9-9A58-44EF-958E-F13BB163D82B}" type="pres">
      <dgm:prSet presAssocID="{D46A1E7D-164C-4107-A727-54A9A308C281}" presName="dummy" presStyleCnt="0"/>
      <dgm:spPr/>
    </dgm:pt>
    <dgm:pt modelId="{A26369E9-CBBB-4EC2-BCD8-A2F5ADB13CE8}" type="pres">
      <dgm:prSet presAssocID="{C8D636A0-F1B5-45D0-A4F0-17CED3534B3D}" presName="sibTrans" presStyleLbl="sibTrans2D1" presStyleIdx="0" presStyleCnt="4"/>
      <dgm:spPr/>
    </dgm:pt>
    <dgm:pt modelId="{BB72608A-3F42-468D-8EEB-0E1963D167B3}" type="pres">
      <dgm:prSet presAssocID="{1FE76CB6-D6FB-4D49-B35A-4666020041E5}" presName="node" presStyleLbl="node1" presStyleIdx="1" presStyleCnt="4" custScaleX="169410" custScaleY="154500" custRadScaleRad="162338" custRadScaleInc="7420">
        <dgm:presLayoutVars>
          <dgm:bulletEnabled val="1"/>
        </dgm:presLayoutVars>
      </dgm:prSet>
      <dgm:spPr/>
    </dgm:pt>
    <dgm:pt modelId="{905FFE48-67A8-4901-A8F0-870781CEA9F1}" type="pres">
      <dgm:prSet presAssocID="{1FE76CB6-D6FB-4D49-B35A-4666020041E5}" presName="dummy" presStyleCnt="0"/>
      <dgm:spPr/>
    </dgm:pt>
    <dgm:pt modelId="{B263BEFA-DF33-49CF-89ED-3BB36FE38622}" type="pres">
      <dgm:prSet presAssocID="{C605FECD-18C9-4D65-9A6F-07A4750D2F75}" presName="sibTrans" presStyleLbl="sibTrans2D1" presStyleIdx="1" presStyleCnt="4"/>
      <dgm:spPr/>
    </dgm:pt>
    <dgm:pt modelId="{D89E0858-AE05-4F53-B46F-14ED0540AE96}" type="pres">
      <dgm:prSet presAssocID="{FB42446E-DD77-4945-AEBF-198620998D8E}" presName="node" presStyleLbl="node1" presStyleIdx="2" presStyleCnt="4" custScaleX="169410" custScaleY="154500" custRadScaleRad="127904" custRadScaleInc="5278">
        <dgm:presLayoutVars>
          <dgm:bulletEnabled val="1"/>
        </dgm:presLayoutVars>
      </dgm:prSet>
      <dgm:spPr/>
    </dgm:pt>
    <dgm:pt modelId="{B267CC9E-3B06-43E1-9196-1A6AEC746F46}" type="pres">
      <dgm:prSet presAssocID="{FB42446E-DD77-4945-AEBF-198620998D8E}" presName="dummy" presStyleCnt="0"/>
      <dgm:spPr/>
    </dgm:pt>
    <dgm:pt modelId="{29E792CC-D577-4865-927D-4D23087BD64E}" type="pres">
      <dgm:prSet presAssocID="{B77FA485-AD6F-429C-9FA6-4B845F482A97}" presName="sibTrans" presStyleLbl="sibTrans2D1" presStyleIdx="2" presStyleCnt="4"/>
      <dgm:spPr/>
    </dgm:pt>
    <dgm:pt modelId="{6A477703-AC1B-4D65-A38E-730267D027E2}" type="pres">
      <dgm:prSet presAssocID="{C353A607-1B02-4722-A81E-BF5FA45A2DB4}" presName="node" presStyleLbl="node1" presStyleIdx="3" presStyleCnt="4" custScaleX="169410" custScaleY="154500" custRadScaleRad="185860" custRadScaleInc="-802">
        <dgm:presLayoutVars>
          <dgm:bulletEnabled val="1"/>
        </dgm:presLayoutVars>
      </dgm:prSet>
      <dgm:spPr/>
    </dgm:pt>
    <dgm:pt modelId="{28222D44-586F-4BDB-917E-DEB88864DC5A}" type="pres">
      <dgm:prSet presAssocID="{C353A607-1B02-4722-A81E-BF5FA45A2DB4}" presName="dummy" presStyleCnt="0"/>
      <dgm:spPr/>
    </dgm:pt>
    <dgm:pt modelId="{3CC6694E-9DD8-4E3C-AABB-3BD909E9107F}" type="pres">
      <dgm:prSet presAssocID="{084CD784-5E8C-457B-BEE1-4F5166C3F32B}" presName="sibTrans" presStyleLbl="sibTrans2D1" presStyleIdx="3" presStyleCnt="4"/>
      <dgm:spPr/>
    </dgm:pt>
  </dgm:ptLst>
  <dgm:cxnLst>
    <dgm:cxn modelId="{7D6D5123-7B14-4AA5-9794-73D79BCDD7A9}" srcId="{14C6F087-3328-4A46-98B0-0D8F5EAC9515}" destId="{C353A607-1B02-4722-A81E-BF5FA45A2DB4}" srcOrd="3" destOrd="0" parTransId="{68DB60E7-EE5F-45C7-8561-67169B60A790}" sibTransId="{084CD784-5E8C-457B-BEE1-4F5166C3F32B}"/>
    <dgm:cxn modelId="{38280827-A002-4A53-8A17-E8FD118D3236}" type="presOf" srcId="{C8D636A0-F1B5-45D0-A4F0-17CED3534B3D}" destId="{A26369E9-CBBB-4EC2-BCD8-A2F5ADB13CE8}" srcOrd="0" destOrd="0" presId="urn:microsoft.com/office/officeart/2005/8/layout/radial6"/>
    <dgm:cxn modelId="{C75B1927-00B9-4662-9B28-6C19C4E85F97}" type="presOf" srcId="{14C6F087-3328-4A46-98B0-0D8F5EAC9515}" destId="{AB76005E-4D13-4EDA-981A-1720A83B7B13}" srcOrd="0" destOrd="0" presId="urn:microsoft.com/office/officeart/2005/8/layout/radial6"/>
    <dgm:cxn modelId="{D8447D32-DB6C-4116-8222-164CEC36C847}" srcId="{A00AF4CB-EC31-4EE6-911F-3B770482B988}" destId="{14C6F087-3328-4A46-98B0-0D8F5EAC9515}" srcOrd="0" destOrd="0" parTransId="{ABC4D802-825D-4489-AFC2-A2D51205787C}" sibTransId="{DAD12C49-D9A6-413A-8423-FD4882191BD3}"/>
    <dgm:cxn modelId="{79468E49-F1D0-4AA9-968C-90C2C5A3549D}" srcId="{14C6F087-3328-4A46-98B0-0D8F5EAC9515}" destId="{D46A1E7D-164C-4107-A727-54A9A308C281}" srcOrd="0" destOrd="0" parTransId="{511FB640-F879-45FA-A3B0-E5C9C6B468A1}" sibTransId="{C8D636A0-F1B5-45D0-A4F0-17CED3534B3D}"/>
    <dgm:cxn modelId="{AFFAF771-2579-4811-869F-464CBDA3DCA5}" type="presOf" srcId="{1FE76CB6-D6FB-4D49-B35A-4666020041E5}" destId="{BB72608A-3F42-468D-8EEB-0E1963D167B3}" srcOrd="0" destOrd="0" presId="urn:microsoft.com/office/officeart/2005/8/layout/radial6"/>
    <dgm:cxn modelId="{29340789-4CE4-4D91-A029-6FA8479C2185}" type="presOf" srcId="{B77FA485-AD6F-429C-9FA6-4B845F482A97}" destId="{29E792CC-D577-4865-927D-4D23087BD64E}" srcOrd="0" destOrd="0" presId="urn:microsoft.com/office/officeart/2005/8/layout/radial6"/>
    <dgm:cxn modelId="{D8DA6095-3258-4233-B787-99D9051BDF70}" type="presOf" srcId="{A00AF4CB-EC31-4EE6-911F-3B770482B988}" destId="{2DB97EF7-0903-46C4-BB8E-874AE0BFE488}" srcOrd="0" destOrd="0" presId="urn:microsoft.com/office/officeart/2005/8/layout/radial6"/>
    <dgm:cxn modelId="{77921496-97BD-421A-BDC5-186C23460147}" type="presOf" srcId="{D46A1E7D-164C-4107-A727-54A9A308C281}" destId="{77F3ED16-C0AA-4E12-B3E8-B64F9768D2AE}" srcOrd="0" destOrd="0" presId="urn:microsoft.com/office/officeart/2005/8/layout/radial6"/>
    <dgm:cxn modelId="{020D77A4-F58B-4D83-90C7-DF1E3C67008A}" srcId="{14C6F087-3328-4A46-98B0-0D8F5EAC9515}" destId="{FB42446E-DD77-4945-AEBF-198620998D8E}" srcOrd="2" destOrd="0" parTransId="{B676B57A-1CD0-4038-954B-8FD3738F095B}" sibTransId="{B77FA485-AD6F-429C-9FA6-4B845F482A97}"/>
    <dgm:cxn modelId="{72B67FA5-EEB9-4018-B72B-0A52CADD1EFE}" type="presOf" srcId="{084CD784-5E8C-457B-BEE1-4F5166C3F32B}" destId="{3CC6694E-9DD8-4E3C-AABB-3BD909E9107F}" srcOrd="0" destOrd="0" presId="urn:microsoft.com/office/officeart/2005/8/layout/radial6"/>
    <dgm:cxn modelId="{BF0006AD-447E-4C88-A032-91AB7E32F089}" srcId="{14C6F087-3328-4A46-98B0-0D8F5EAC9515}" destId="{1FE76CB6-D6FB-4D49-B35A-4666020041E5}" srcOrd="1" destOrd="0" parTransId="{99032C2F-481B-42CF-9008-0D0C0F0EFCE0}" sibTransId="{C605FECD-18C9-4D65-9A6F-07A4750D2F75}"/>
    <dgm:cxn modelId="{85F94EE5-A772-4E72-9C0A-DDA44DD04050}" type="presOf" srcId="{C353A607-1B02-4722-A81E-BF5FA45A2DB4}" destId="{6A477703-AC1B-4D65-A38E-730267D027E2}" srcOrd="0" destOrd="0" presId="urn:microsoft.com/office/officeart/2005/8/layout/radial6"/>
    <dgm:cxn modelId="{BF2CE2F5-16C3-4D5C-8364-02926C60085F}" type="presOf" srcId="{C605FECD-18C9-4D65-9A6F-07A4750D2F75}" destId="{B263BEFA-DF33-49CF-89ED-3BB36FE38622}" srcOrd="0" destOrd="0" presId="urn:microsoft.com/office/officeart/2005/8/layout/radial6"/>
    <dgm:cxn modelId="{23F70DFB-430C-4F77-94B0-88513ABEEE7E}" type="presOf" srcId="{FB42446E-DD77-4945-AEBF-198620998D8E}" destId="{D89E0858-AE05-4F53-B46F-14ED0540AE96}" srcOrd="0" destOrd="0" presId="urn:microsoft.com/office/officeart/2005/8/layout/radial6"/>
    <dgm:cxn modelId="{C57226D1-52FA-4E31-9F12-54B1007906D9}" type="presParOf" srcId="{2DB97EF7-0903-46C4-BB8E-874AE0BFE488}" destId="{AB76005E-4D13-4EDA-981A-1720A83B7B13}" srcOrd="0" destOrd="0" presId="urn:microsoft.com/office/officeart/2005/8/layout/radial6"/>
    <dgm:cxn modelId="{41AADE7F-9B93-4638-8529-878FA95D33C2}" type="presParOf" srcId="{2DB97EF7-0903-46C4-BB8E-874AE0BFE488}" destId="{77F3ED16-C0AA-4E12-B3E8-B64F9768D2AE}" srcOrd="1" destOrd="0" presId="urn:microsoft.com/office/officeart/2005/8/layout/radial6"/>
    <dgm:cxn modelId="{21B76F2E-5F4A-4368-9119-E5D05547F314}" type="presParOf" srcId="{2DB97EF7-0903-46C4-BB8E-874AE0BFE488}" destId="{2A7A33E9-9A58-44EF-958E-F13BB163D82B}" srcOrd="2" destOrd="0" presId="urn:microsoft.com/office/officeart/2005/8/layout/radial6"/>
    <dgm:cxn modelId="{365E4F67-5EC2-4C15-8E7A-6F63D31C5F16}" type="presParOf" srcId="{2DB97EF7-0903-46C4-BB8E-874AE0BFE488}" destId="{A26369E9-CBBB-4EC2-BCD8-A2F5ADB13CE8}" srcOrd="3" destOrd="0" presId="urn:microsoft.com/office/officeart/2005/8/layout/radial6"/>
    <dgm:cxn modelId="{B0471FA5-047A-4752-9B5E-777F43967851}" type="presParOf" srcId="{2DB97EF7-0903-46C4-BB8E-874AE0BFE488}" destId="{BB72608A-3F42-468D-8EEB-0E1963D167B3}" srcOrd="4" destOrd="0" presId="urn:microsoft.com/office/officeart/2005/8/layout/radial6"/>
    <dgm:cxn modelId="{92ED0269-5C86-497D-956E-6EE5DA629D2B}" type="presParOf" srcId="{2DB97EF7-0903-46C4-BB8E-874AE0BFE488}" destId="{905FFE48-67A8-4901-A8F0-870781CEA9F1}" srcOrd="5" destOrd="0" presId="urn:microsoft.com/office/officeart/2005/8/layout/radial6"/>
    <dgm:cxn modelId="{668F2FFC-F278-4336-A24A-7BCCC54A4D52}" type="presParOf" srcId="{2DB97EF7-0903-46C4-BB8E-874AE0BFE488}" destId="{B263BEFA-DF33-49CF-89ED-3BB36FE38622}" srcOrd="6" destOrd="0" presId="urn:microsoft.com/office/officeart/2005/8/layout/radial6"/>
    <dgm:cxn modelId="{125C9765-E714-43EB-8A80-1C9FBF5C2A05}" type="presParOf" srcId="{2DB97EF7-0903-46C4-BB8E-874AE0BFE488}" destId="{D89E0858-AE05-4F53-B46F-14ED0540AE96}" srcOrd="7" destOrd="0" presId="urn:microsoft.com/office/officeart/2005/8/layout/radial6"/>
    <dgm:cxn modelId="{271DF7BD-8218-4979-95BD-8A0C562465AC}" type="presParOf" srcId="{2DB97EF7-0903-46C4-BB8E-874AE0BFE488}" destId="{B267CC9E-3B06-43E1-9196-1A6AEC746F46}" srcOrd="8" destOrd="0" presId="urn:microsoft.com/office/officeart/2005/8/layout/radial6"/>
    <dgm:cxn modelId="{E02D3C00-55ED-4102-88CE-D98C500E2ACE}" type="presParOf" srcId="{2DB97EF7-0903-46C4-BB8E-874AE0BFE488}" destId="{29E792CC-D577-4865-927D-4D23087BD64E}" srcOrd="9" destOrd="0" presId="urn:microsoft.com/office/officeart/2005/8/layout/radial6"/>
    <dgm:cxn modelId="{0606CEA1-50A0-49E6-B68C-32BF8402EFCB}" type="presParOf" srcId="{2DB97EF7-0903-46C4-BB8E-874AE0BFE488}" destId="{6A477703-AC1B-4D65-A38E-730267D027E2}" srcOrd="10" destOrd="0" presId="urn:microsoft.com/office/officeart/2005/8/layout/radial6"/>
    <dgm:cxn modelId="{E50FE744-5B45-4CDA-BF8D-7B83DEEDE895}" type="presParOf" srcId="{2DB97EF7-0903-46C4-BB8E-874AE0BFE488}" destId="{28222D44-586F-4BDB-917E-DEB88864DC5A}" srcOrd="11" destOrd="0" presId="urn:microsoft.com/office/officeart/2005/8/layout/radial6"/>
    <dgm:cxn modelId="{4527E830-D3BC-4155-9BF2-648CD9F95E73}" type="presParOf" srcId="{2DB97EF7-0903-46C4-BB8E-874AE0BFE488}" destId="{3CC6694E-9DD8-4E3C-AABB-3BD909E9107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E06E98-3842-4075-ACCD-AB27CA0BDA4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393D7B7-D0FD-4F0C-9AE2-2FA3FD7B0C2E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2400" b="1" dirty="0">
              <a:solidFill>
                <a:schemeClr val="tx1"/>
              </a:solidFill>
            </a:rPr>
            <a:t>Stratégies</a:t>
          </a:r>
        </a:p>
      </dgm:t>
    </dgm:pt>
    <dgm:pt modelId="{62196C6D-216E-4019-84F2-9990076100F5}" type="parTrans" cxnId="{29520384-C887-4A74-AC9A-5F375944F87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21F3B3E-14BC-4406-950E-77A58A7F8EA6}" type="sibTrans" cxnId="{29520384-C887-4A74-AC9A-5F375944F87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B0D64C6-CB2A-4B55-A34A-A0B415CD1B75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1600" dirty="0">
              <a:solidFill>
                <a:srgbClr val="FFFFFF"/>
              </a:solidFill>
            </a:rPr>
            <a:t>Modèles positifs</a:t>
          </a:r>
        </a:p>
      </dgm:t>
    </dgm:pt>
    <dgm:pt modelId="{BCBCF71F-2CB9-443D-AA41-278F80795DEB}" type="parTrans" cxnId="{08DC0FBC-11DB-4813-812A-BB4CEEBF3E0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EF1C926-FCEB-479B-BC28-6CFD412BABD4}" type="sibTrans" cxnId="{08DC0FBC-11DB-4813-812A-BB4CEEBF3E0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6516ECF-BBD7-40D4-86C8-97EDC9AF654F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1600" dirty="0">
              <a:solidFill>
                <a:srgbClr val="FFFFFF"/>
              </a:solidFill>
            </a:rPr>
            <a:t>Nouveaux récits, rituels et symboles</a:t>
          </a:r>
        </a:p>
      </dgm:t>
    </dgm:pt>
    <dgm:pt modelId="{89F6FC95-CE81-4FAC-826C-3196568339D1}" type="parTrans" cxnId="{B8A615F9-FD49-4B84-908E-FDAA0E3A01B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6104183-37EE-4848-82DD-9D8463D3148B}" type="sibTrans" cxnId="{B8A615F9-FD49-4B84-908E-FDAA0E3A01B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7B216F2-BD7F-4427-B7C0-F11D661BD914}">
      <dgm:prSet phldrT="[Texte]" custT="1"/>
      <dgm:spPr>
        <a:solidFill>
          <a:srgbClr val="608184"/>
        </a:solidFill>
      </dgm:spPr>
      <dgm:t>
        <a:bodyPr/>
        <a:lstStyle/>
        <a:p>
          <a:r>
            <a:rPr lang="fr-CA" sz="1600" dirty="0">
              <a:solidFill>
                <a:srgbClr val="FFFFFF"/>
              </a:solidFill>
            </a:rPr>
            <a:t>Adoption des nouvelles valeurs</a:t>
          </a:r>
        </a:p>
      </dgm:t>
    </dgm:pt>
    <dgm:pt modelId="{C3416D73-7124-4613-BDDD-5E8F1D7CD7F5}" type="parTrans" cxnId="{313D71FE-D46C-430E-A675-AB42D87DAF1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3AA7FF4-76C0-45C9-A170-60B73E702577}" type="sibTrans" cxnId="{313D71FE-D46C-430E-A675-AB42D87DAF1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2EEDC0E-F63A-4BA3-947C-8989DCF636BC}">
      <dgm:prSet phldrT="[Texte]" custT="1"/>
      <dgm:spPr>
        <a:solidFill>
          <a:srgbClr val="ECEA84"/>
        </a:solidFill>
      </dgm:spPr>
      <dgm:t>
        <a:bodyPr/>
        <a:lstStyle/>
        <a:p>
          <a:r>
            <a:rPr lang="fr-CA" sz="1600" dirty="0">
              <a:solidFill>
                <a:srgbClr val="FFFFFF"/>
              </a:solidFill>
            </a:rPr>
            <a:t>Remaniement des processus de socialisation</a:t>
          </a:r>
        </a:p>
      </dgm:t>
    </dgm:pt>
    <dgm:pt modelId="{BD01379B-B51E-420E-B8E6-8EBA0D3886B8}" type="parTrans" cxnId="{2D058CE9-873A-40BC-A8A1-DB4BAB7744C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57230C2-DD9F-4F64-8BC0-26D469464F94}" type="sibTrans" cxnId="{2D058CE9-873A-40BC-A8A1-DB4BAB7744C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031E682-0314-40F9-A2BC-C11ADC32856A}">
      <dgm:prSet custT="1"/>
      <dgm:spPr>
        <a:solidFill>
          <a:srgbClr val="EFC19F"/>
        </a:solidFill>
      </dgm:spPr>
      <dgm:t>
        <a:bodyPr/>
        <a:lstStyle/>
        <a:p>
          <a:r>
            <a:rPr lang="fr-CA" sz="1600" dirty="0">
              <a:solidFill>
                <a:srgbClr val="FFFFFF"/>
              </a:solidFill>
            </a:rPr>
            <a:t>Révision du</a:t>
          </a:r>
          <a:br>
            <a:rPr lang="fr-CA" sz="1600" dirty="0">
              <a:solidFill>
                <a:srgbClr val="FFFFFF"/>
              </a:solidFill>
            </a:rPr>
          </a:br>
          <a:r>
            <a:rPr lang="fr-CA" sz="1600" dirty="0">
              <a:solidFill>
                <a:srgbClr val="FFFFFF"/>
              </a:solidFill>
            </a:rPr>
            <a:t>système de récompenses</a:t>
          </a:r>
        </a:p>
      </dgm:t>
    </dgm:pt>
    <dgm:pt modelId="{43BAB1B4-691B-4AB3-8CF2-E8F08639CE65}" type="parTrans" cxnId="{392454C9-588D-46EF-816C-D1086C73928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65B532D-BE2F-4322-9169-C4F53CFFB04C}" type="sibTrans" cxnId="{392454C9-588D-46EF-816C-D1086C73928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99CBEF5-979E-40B7-ACC5-8B01099F6D03}">
      <dgm:prSet custT="1"/>
      <dgm:spPr>
        <a:solidFill>
          <a:srgbClr val="ADD387"/>
        </a:solidFill>
      </dgm:spPr>
      <dgm:t>
        <a:bodyPr/>
        <a:lstStyle/>
        <a:p>
          <a:r>
            <a:rPr lang="fr-CA" sz="1600" dirty="0">
              <a:solidFill>
                <a:srgbClr val="FFFFFF"/>
              </a:solidFill>
            </a:rPr>
            <a:t>Règles et normes officielles plutôt que tacites</a:t>
          </a:r>
        </a:p>
      </dgm:t>
    </dgm:pt>
    <dgm:pt modelId="{3E76ED96-B437-437B-B98B-CE011CB42936}" type="parTrans" cxnId="{2D9A3BE8-100E-468E-B67A-8A6AFD674FC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610128A-5C58-4234-B447-4DD1967A6972}" type="sibTrans" cxnId="{2D9A3BE8-100E-468E-B67A-8A6AFD674FC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49DFF4D-064E-4611-B0CE-F0582EC547E5}">
      <dgm:prSet custT="1"/>
      <dgm:spPr>
        <a:solidFill>
          <a:srgbClr val="608184"/>
        </a:solidFill>
      </dgm:spPr>
      <dgm:t>
        <a:bodyPr/>
        <a:lstStyle/>
        <a:p>
          <a:r>
            <a:rPr lang="fr-CA" sz="1600" dirty="0">
              <a:solidFill>
                <a:srgbClr val="FFFFFF"/>
              </a:solidFill>
            </a:rPr>
            <a:t>Réorganisation des sous-cultures</a:t>
          </a:r>
        </a:p>
      </dgm:t>
    </dgm:pt>
    <dgm:pt modelId="{03A04F3F-1A99-4F13-9DB1-D59BEE0C71B7}" type="parTrans" cxnId="{E11BBF14-940F-44A1-A306-CCE10C4EC51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8FCCF11-1B71-47D7-A9B6-66E8E0C02EC2}" type="sibTrans" cxnId="{E11BBF14-940F-44A1-A306-CCE10C4EC51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1C26A1F-048B-42A5-83C5-611A5A6B9349}">
      <dgm:prSet custT="1"/>
      <dgm:spPr>
        <a:solidFill>
          <a:srgbClr val="ECEA84"/>
        </a:solidFill>
      </dgm:spPr>
      <dgm:t>
        <a:bodyPr/>
        <a:lstStyle/>
        <a:p>
          <a:r>
            <a:rPr lang="fr-CA" sz="1600" dirty="0">
              <a:solidFill>
                <a:srgbClr val="FFFFFF"/>
              </a:solidFill>
            </a:rPr>
            <a:t>Participation des employés aux décisions</a:t>
          </a:r>
        </a:p>
      </dgm:t>
    </dgm:pt>
    <dgm:pt modelId="{1F62951A-474C-43BB-9711-B14E17C4831D}" type="parTrans" cxnId="{9FC4F8B7-6B31-4874-A6E7-10694B220C8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57F6863-87B5-4674-B108-6D7096D0515E}" type="sibTrans" cxnId="{9FC4F8B7-6B31-4874-A6E7-10694B220C8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FBDB176-F6BD-4448-A3EE-133E01D393B0}" type="pres">
      <dgm:prSet presAssocID="{D1E06E98-3842-4075-ACCD-AB27CA0BDA4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B5F044-01C5-4F91-B440-B79CC8A04843}" type="pres">
      <dgm:prSet presAssocID="{3393D7B7-D0FD-4F0C-9AE2-2FA3FD7B0C2E}" presName="centerShape" presStyleLbl="node0" presStyleIdx="0" presStyleCnt="1" custScaleX="178843" custScaleY="123141" custLinFactNeighborX="2519" custLinFactNeighborY="1249"/>
      <dgm:spPr/>
    </dgm:pt>
    <dgm:pt modelId="{9C0E0F41-4EAF-4293-BEF3-83AC3DDD3156}" type="pres">
      <dgm:prSet presAssocID="{3B0D64C6-CB2A-4B55-A34A-A0B415CD1B75}" presName="node" presStyleLbl="node1" presStyleIdx="0" presStyleCnt="8" custScaleX="161556" custScaleY="156666" custRadScaleRad="98934" custRadScaleInc="7451">
        <dgm:presLayoutVars>
          <dgm:bulletEnabled val="1"/>
        </dgm:presLayoutVars>
      </dgm:prSet>
      <dgm:spPr/>
    </dgm:pt>
    <dgm:pt modelId="{6BCCBD99-5F4E-460B-8601-B15444F7C117}" type="pres">
      <dgm:prSet presAssocID="{3B0D64C6-CB2A-4B55-A34A-A0B415CD1B75}" presName="dummy" presStyleCnt="0"/>
      <dgm:spPr/>
    </dgm:pt>
    <dgm:pt modelId="{4C93AE4B-D4D1-4A8B-A4EE-F9B800D296B6}" type="pres">
      <dgm:prSet presAssocID="{3EF1C926-FCEB-479B-BC28-6CFD412BABD4}" presName="sibTrans" presStyleLbl="sibTrans2D1" presStyleIdx="0" presStyleCnt="8"/>
      <dgm:spPr/>
    </dgm:pt>
    <dgm:pt modelId="{8A2C46D1-C9ED-462A-A597-28CA99584632}" type="pres">
      <dgm:prSet presAssocID="{76516ECF-BBD7-40D4-86C8-97EDC9AF654F}" presName="node" presStyleLbl="node1" presStyleIdx="1" presStyleCnt="8" custScaleX="212510" custScaleY="156666" custRadScaleRad="121421" custRadScaleInc="15536">
        <dgm:presLayoutVars>
          <dgm:bulletEnabled val="1"/>
        </dgm:presLayoutVars>
      </dgm:prSet>
      <dgm:spPr/>
    </dgm:pt>
    <dgm:pt modelId="{D0656077-70F3-4EC2-A8B1-5D7E90D21171}" type="pres">
      <dgm:prSet presAssocID="{76516ECF-BBD7-40D4-86C8-97EDC9AF654F}" presName="dummy" presStyleCnt="0"/>
      <dgm:spPr/>
    </dgm:pt>
    <dgm:pt modelId="{D07E780C-0133-4403-9375-85B7E026A1B1}" type="pres">
      <dgm:prSet presAssocID="{46104183-37EE-4848-82DD-9D8463D3148B}" presName="sibTrans" presStyleLbl="sibTrans2D1" presStyleIdx="1" presStyleCnt="8"/>
      <dgm:spPr/>
    </dgm:pt>
    <dgm:pt modelId="{ACCC609D-3B09-4767-9DF8-95BD316C6526}" type="pres">
      <dgm:prSet presAssocID="{87B216F2-BD7F-4427-B7C0-F11D661BD914}" presName="node" presStyleLbl="node1" presStyleIdx="2" presStyleCnt="8" custScaleX="239580" custScaleY="156666" custRadScaleRad="125793" custRadScaleInc="-30947">
        <dgm:presLayoutVars>
          <dgm:bulletEnabled val="1"/>
        </dgm:presLayoutVars>
      </dgm:prSet>
      <dgm:spPr/>
    </dgm:pt>
    <dgm:pt modelId="{0A6B4C6C-3759-4F8D-B6EE-1E884E407796}" type="pres">
      <dgm:prSet presAssocID="{87B216F2-BD7F-4427-B7C0-F11D661BD914}" presName="dummy" presStyleCnt="0"/>
      <dgm:spPr/>
    </dgm:pt>
    <dgm:pt modelId="{3D208A5E-6391-4CB3-BA66-4D5C8B6FA919}" type="pres">
      <dgm:prSet presAssocID="{23AA7FF4-76C0-45C9-A170-60B73E702577}" presName="sibTrans" presStyleLbl="sibTrans2D1" presStyleIdx="2" presStyleCnt="8"/>
      <dgm:spPr/>
    </dgm:pt>
    <dgm:pt modelId="{3DF04A17-7FF7-4ECB-BC88-C09206108319}" type="pres">
      <dgm:prSet presAssocID="{72EEDC0E-F63A-4BA3-947C-8989DCF636BC}" presName="node" presStyleLbl="node1" presStyleIdx="3" presStyleCnt="8" custScaleX="231029" custScaleY="156666" custRadScaleRad="130180" custRadScaleInc="-83327">
        <dgm:presLayoutVars>
          <dgm:bulletEnabled val="1"/>
        </dgm:presLayoutVars>
      </dgm:prSet>
      <dgm:spPr/>
    </dgm:pt>
    <dgm:pt modelId="{9AF0E1FE-7F0A-41F5-8EE3-3FE8A714DA9E}" type="pres">
      <dgm:prSet presAssocID="{72EEDC0E-F63A-4BA3-947C-8989DCF636BC}" presName="dummy" presStyleCnt="0"/>
      <dgm:spPr/>
    </dgm:pt>
    <dgm:pt modelId="{76259F7C-94D2-433E-9523-A6D6C7D56825}" type="pres">
      <dgm:prSet presAssocID="{457230C2-DD9F-4F64-8BC0-26D469464F94}" presName="sibTrans" presStyleLbl="sibTrans2D1" presStyleIdx="3" presStyleCnt="8"/>
      <dgm:spPr/>
    </dgm:pt>
    <dgm:pt modelId="{E01F5D93-EE51-48FC-96B3-9455317B77AF}" type="pres">
      <dgm:prSet presAssocID="{4031E682-0314-40F9-A2BC-C11ADC32856A}" presName="node" presStyleLbl="node1" presStyleIdx="4" presStyleCnt="8" custScaleX="227685" custScaleY="156666" custRadScaleRad="102380" custRadScaleInc="-32953">
        <dgm:presLayoutVars>
          <dgm:bulletEnabled val="1"/>
        </dgm:presLayoutVars>
      </dgm:prSet>
      <dgm:spPr/>
    </dgm:pt>
    <dgm:pt modelId="{2FA84D0A-40BB-4E5A-B6A6-161718D1DCC9}" type="pres">
      <dgm:prSet presAssocID="{4031E682-0314-40F9-A2BC-C11ADC32856A}" presName="dummy" presStyleCnt="0"/>
      <dgm:spPr/>
    </dgm:pt>
    <dgm:pt modelId="{FEDC0BA8-48C0-454F-B8AD-D2B980EFB4A0}" type="pres">
      <dgm:prSet presAssocID="{C65B532D-BE2F-4322-9169-C4F53CFFB04C}" presName="sibTrans" presStyleLbl="sibTrans2D1" presStyleIdx="4" presStyleCnt="8"/>
      <dgm:spPr/>
    </dgm:pt>
    <dgm:pt modelId="{05937397-47C0-470A-8A35-835190EBB1D6}" type="pres">
      <dgm:prSet presAssocID="{C99CBEF5-979E-40B7-ACC5-8B01099F6D03}" presName="node" presStyleLbl="node1" presStyleIdx="5" presStyleCnt="8" custScaleX="212654" custScaleY="156666" custRadScaleRad="112239" custRadScaleInc="42997">
        <dgm:presLayoutVars>
          <dgm:bulletEnabled val="1"/>
        </dgm:presLayoutVars>
      </dgm:prSet>
      <dgm:spPr/>
    </dgm:pt>
    <dgm:pt modelId="{158D2F26-2A60-46AB-8737-BE557F04C59A}" type="pres">
      <dgm:prSet presAssocID="{C99CBEF5-979E-40B7-ACC5-8B01099F6D03}" presName="dummy" presStyleCnt="0"/>
      <dgm:spPr/>
    </dgm:pt>
    <dgm:pt modelId="{FA8E6179-BF24-41FB-9DC5-4A3626E74BE0}" type="pres">
      <dgm:prSet presAssocID="{B610128A-5C58-4234-B447-4DD1967A6972}" presName="sibTrans" presStyleLbl="sibTrans2D1" presStyleIdx="5" presStyleCnt="8"/>
      <dgm:spPr/>
    </dgm:pt>
    <dgm:pt modelId="{EC503982-4E3E-47DC-9B6C-4769EEB40EC5}" type="pres">
      <dgm:prSet presAssocID="{749DFF4D-064E-4611-B0CE-F0582EC547E5}" presName="node" presStyleLbl="node1" presStyleIdx="6" presStyleCnt="8" custScaleX="230135" custScaleY="156666" custRadScaleRad="113680" custRadScaleInc="20755">
        <dgm:presLayoutVars>
          <dgm:bulletEnabled val="1"/>
        </dgm:presLayoutVars>
      </dgm:prSet>
      <dgm:spPr/>
    </dgm:pt>
    <dgm:pt modelId="{ACF5360D-92BF-48D7-B37F-EEAC6B476227}" type="pres">
      <dgm:prSet presAssocID="{749DFF4D-064E-4611-B0CE-F0582EC547E5}" presName="dummy" presStyleCnt="0"/>
      <dgm:spPr/>
    </dgm:pt>
    <dgm:pt modelId="{0446DAF8-83FB-4E05-ABED-A93656A40C40}" type="pres">
      <dgm:prSet presAssocID="{E8FCCF11-1B71-47D7-A9B6-66E8E0C02EC2}" presName="sibTrans" presStyleLbl="sibTrans2D1" presStyleIdx="6" presStyleCnt="8"/>
      <dgm:spPr/>
    </dgm:pt>
    <dgm:pt modelId="{EBE5D0A4-F3F3-4539-99F4-CB8461ED1091}" type="pres">
      <dgm:prSet presAssocID="{C1C26A1F-048B-42A5-83C5-611A5A6B9349}" presName="node" presStyleLbl="node1" presStyleIdx="7" presStyleCnt="8" custScaleX="244238" custScaleY="156666" custRadScaleRad="120910" custRadScaleInc="-30978">
        <dgm:presLayoutVars>
          <dgm:bulletEnabled val="1"/>
        </dgm:presLayoutVars>
      </dgm:prSet>
      <dgm:spPr/>
    </dgm:pt>
    <dgm:pt modelId="{BEF3E1EA-5854-4975-834D-17C1CAD2D424}" type="pres">
      <dgm:prSet presAssocID="{C1C26A1F-048B-42A5-83C5-611A5A6B9349}" presName="dummy" presStyleCnt="0"/>
      <dgm:spPr/>
    </dgm:pt>
    <dgm:pt modelId="{A5EA22C4-89AC-481E-90C1-0DDA76C752F7}" type="pres">
      <dgm:prSet presAssocID="{157F6863-87B5-4674-B108-6D7096D0515E}" presName="sibTrans" presStyleLbl="sibTrans2D1" presStyleIdx="7" presStyleCnt="8"/>
      <dgm:spPr/>
    </dgm:pt>
  </dgm:ptLst>
  <dgm:cxnLst>
    <dgm:cxn modelId="{5A934E0D-E17B-419F-8A61-CE7EBD24B9CF}" type="presOf" srcId="{C65B532D-BE2F-4322-9169-C4F53CFFB04C}" destId="{FEDC0BA8-48C0-454F-B8AD-D2B980EFB4A0}" srcOrd="0" destOrd="0" presId="urn:microsoft.com/office/officeart/2005/8/layout/radial6"/>
    <dgm:cxn modelId="{E11BBF14-940F-44A1-A306-CCE10C4EC51C}" srcId="{3393D7B7-D0FD-4F0C-9AE2-2FA3FD7B0C2E}" destId="{749DFF4D-064E-4611-B0CE-F0582EC547E5}" srcOrd="6" destOrd="0" parTransId="{03A04F3F-1A99-4F13-9DB1-D59BEE0C71B7}" sibTransId="{E8FCCF11-1B71-47D7-A9B6-66E8E0C02EC2}"/>
    <dgm:cxn modelId="{E7F6F016-A50B-4A88-B1A5-6FC776A1C97D}" type="presOf" srcId="{157F6863-87B5-4674-B108-6D7096D0515E}" destId="{A5EA22C4-89AC-481E-90C1-0DDA76C752F7}" srcOrd="0" destOrd="0" presId="urn:microsoft.com/office/officeart/2005/8/layout/radial6"/>
    <dgm:cxn modelId="{32AB6A1B-F3CE-4E5E-8E4D-29EDC8C1F76F}" type="presOf" srcId="{B610128A-5C58-4234-B447-4DD1967A6972}" destId="{FA8E6179-BF24-41FB-9DC5-4A3626E74BE0}" srcOrd="0" destOrd="0" presId="urn:microsoft.com/office/officeart/2005/8/layout/radial6"/>
    <dgm:cxn modelId="{C5604C38-EC51-4581-B3AD-FD2E16765565}" type="presOf" srcId="{D1E06E98-3842-4075-ACCD-AB27CA0BDA4D}" destId="{BFBDB176-F6BD-4448-A3EE-133E01D393B0}" srcOrd="0" destOrd="0" presId="urn:microsoft.com/office/officeart/2005/8/layout/radial6"/>
    <dgm:cxn modelId="{03E95F46-FF15-43CC-8EB5-6FC3D5E5D064}" type="presOf" srcId="{87B216F2-BD7F-4427-B7C0-F11D661BD914}" destId="{ACCC609D-3B09-4767-9DF8-95BD316C6526}" srcOrd="0" destOrd="0" presId="urn:microsoft.com/office/officeart/2005/8/layout/radial6"/>
    <dgm:cxn modelId="{95E4636B-5FA7-411E-9EB0-8F3E254DA51E}" type="presOf" srcId="{3EF1C926-FCEB-479B-BC28-6CFD412BABD4}" destId="{4C93AE4B-D4D1-4A8B-A4EE-F9B800D296B6}" srcOrd="0" destOrd="0" presId="urn:microsoft.com/office/officeart/2005/8/layout/radial6"/>
    <dgm:cxn modelId="{8509866E-3D33-4D15-83F0-B73DE8BD70B5}" type="presOf" srcId="{72EEDC0E-F63A-4BA3-947C-8989DCF636BC}" destId="{3DF04A17-7FF7-4ECB-BC88-C09206108319}" srcOrd="0" destOrd="0" presId="urn:microsoft.com/office/officeart/2005/8/layout/radial6"/>
    <dgm:cxn modelId="{CF293081-CADF-4B32-B8D3-F79AADDE3FAF}" type="presOf" srcId="{4031E682-0314-40F9-A2BC-C11ADC32856A}" destId="{E01F5D93-EE51-48FC-96B3-9455317B77AF}" srcOrd="0" destOrd="0" presId="urn:microsoft.com/office/officeart/2005/8/layout/radial6"/>
    <dgm:cxn modelId="{29520384-C887-4A74-AC9A-5F375944F87A}" srcId="{D1E06E98-3842-4075-ACCD-AB27CA0BDA4D}" destId="{3393D7B7-D0FD-4F0C-9AE2-2FA3FD7B0C2E}" srcOrd="0" destOrd="0" parTransId="{62196C6D-216E-4019-84F2-9990076100F5}" sibTransId="{F21F3B3E-14BC-4406-950E-77A58A7F8EA6}"/>
    <dgm:cxn modelId="{2302D994-500F-4A1D-933B-97138D71E471}" type="presOf" srcId="{76516ECF-BBD7-40D4-86C8-97EDC9AF654F}" destId="{8A2C46D1-C9ED-462A-A597-28CA99584632}" srcOrd="0" destOrd="0" presId="urn:microsoft.com/office/officeart/2005/8/layout/radial6"/>
    <dgm:cxn modelId="{44A5E49C-457F-4EC0-8FDB-F0C60ABF129D}" type="presOf" srcId="{23AA7FF4-76C0-45C9-A170-60B73E702577}" destId="{3D208A5E-6391-4CB3-BA66-4D5C8B6FA919}" srcOrd="0" destOrd="0" presId="urn:microsoft.com/office/officeart/2005/8/layout/radial6"/>
    <dgm:cxn modelId="{9FC4F8B7-6B31-4874-A6E7-10694B220C8D}" srcId="{3393D7B7-D0FD-4F0C-9AE2-2FA3FD7B0C2E}" destId="{C1C26A1F-048B-42A5-83C5-611A5A6B9349}" srcOrd="7" destOrd="0" parTransId="{1F62951A-474C-43BB-9711-B14E17C4831D}" sibTransId="{157F6863-87B5-4674-B108-6D7096D0515E}"/>
    <dgm:cxn modelId="{08DC0FBC-11DB-4813-812A-BB4CEEBF3E03}" srcId="{3393D7B7-D0FD-4F0C-9AE2-2FA3FD7B0C2E}" destId="{3B0D64C6-CB2A-4B55-A34A-A0B415CD1B75}" srcOrd="0" destOrd="0" parTransId="{BCBCF71F-2CB9-443D-AA41-278F80795DEB}" sibTransId="{3EF1C926-FCEB-479B-BC28-6CFD412BABD4}"/>
    <dgm:cxn modelId="{3950BAC2-21E1-4252-BE91-9B0002C40834}" type="presOf" srcId="{3B0D64C6-CB2A-4B55-A34A-A0B415CD1B75}" destId="{9C0E0F41-4EAF-4293-BEF3-83AC3DDD3156}" srcOrd="0" destOrd="0" presId="urn:microsoft.com/office/officeart/2005/8/layout/radial6"/>
    <dgm:cxn modelId="{64FBE1C4-DAD0-4B88-8D72-60740005BB75}" type="presOf" srcId="{457230C2-DD9F-4F64-8BC0-26D469464F94}" destId="{76259F7C-94D2-433E-9523-A6D6C7D56825}" srcOrd="0" destOrd="0" presId="urn:microsoft.com/office/officeart/2005/8/layout/radial6"/>
    <dgm:cxn modelId="{7F503DC9-22F2-48BB-848B-B377B14B6C86}" type="presOf" srcId="{3393D7B7-D0FD-4F0C-9AE2-2FA3FD7B0C2E}" destId="{C0B5F044-01C5-4F91-B440-B79CC8A04843}" srcOrd="0" destOrd="0" presId="urn:microsoft.com/office/officeart/2005/8/layout/radial6"/>
    <dgm:cxn modelId="{392454C9-588D-46EF-816C-D1086C739286}" srcId="{3393D7B7-D0FD-4F0C-9AE2-2FA3FD7B0C2E}" destId="{4031E682-0314-40F9-A2BC-C11ADC32856A}" srcOrd="4" destOrd="0" parTransId="{43BAB1B4-691B-4AB3-8CF2-E8F08639CE65}" sibTransId="{C65B532D-BE2F-4322-9169-C4F53CFFB04C}"/>
    <dgm:cxn modelId="{D7B80CCF-A312-4BDB-B489-D0F0FA9D7A6A}" type="presOf" srcId="{46104183-37EE-4848-82DD-9D8463D3148B}" destId="{D07E780C-0133-4403-9375-85B7E026A1B1}" srcOrd="0" destOrd="0" presId="urn:microsoft.com/office/officeart/2005/8/layout/radial6"/>
    <dgm:cxn modelId="{A70CBADB-FB79-40CF-A089-8918C29E74C6}" type="presOf" srcId="{C1C26A1F-048B-42A5-83C5-611A5A6B9349}" destId="{EBE5D0A4-F3F3-4539-99F4-CB8461ED1091}" srcOrd="0" destOrd="0" presId="urn:microsoft.com/office/officeart/2005/8/layout/radial6"/>
    <dgm:cxn modelId="{908DE3DF-664B-4DB9-A10A-047799A3B70A}" type="presOf" srcId="{C99CBEF5-979E-40B7-ACC5-8B01099F6D03}" destId="{05937397-47C0-470A-8A35-835190EBB1D6}" srcOrd="0" destOrd="0" presId="urn:microsoft.com/office/officeart/2005/8/layout/radial6"/>
    <dgm:cxn modelId="{2D9A3BE8-100E-468E-B67A-8A6AFD674FCF}" srcId="{3393D7B7-D0FD-4F0C-9AE2-2FA3FD7B0C2E}" destId="{C99CBEF5-979E-40B7-ACC5-8B01099F6D03}" srcOrd="5" destOrd="0" parTransId="{3E76ED96-B437-437B-B98B-CE011CB42936}" sibTransId="{B610128A-5C58-4234-B447-4DD1967A6972}"/>
    <dgm:cxn modelId="{2D058CE9-873A-40BC-A8A1-DB4BAB7744C3}" srcId="{3393D7B7-D0FD-4F0C-9AE2-2FA3FD7B0C2E}" destId="{72EEDC0E-F63A-4BA3-947C-8989DCF636BC}" srcOrd="3" destOrd="0" parTransId="{BD01379B-B51E-420E-B8E6-8EBA0D3886B8}" sibTransId="{457230C2-DD9F-4F64-8BC0-26D469464F94}"/>
    <dgm:cxn modelId="{EA19B8EC-D77A-4651-94E6-2E6719DFA2B5}" type="presOf" srcId="{749DFF4D-064E-4611-B0CE-F0582EC547E5}" destId="{EC503982-4E3E-47DC-9B6C-4769EEB40EC5}" srcOrd="0" destOrd="0" presId="urn:microsoft.com/office/officeart/2005/8/layout/radial6"/>
    <dgm:cxn modelId="{0E29FAEF-22DD-4357-B064-6B74DD4C069B}" type="presOf" srcId="{E8FCCF11-1B71-47D7-A9B6-66E8E0C02EC2}" destId="{0446DAF8-83FB-4E05-ABED-A93656A40C40}" srcOrd="0" destOrd="0" presId="urn:microsoft.com/office/officeart/2005/8/layout/radial6"/>
    <dgm:cxn modelId="{B8A615F9-FD49-4B84-908E-FDAA0E3A01B6}" srcId="{3393D7B7-D0FD-4F0C-9AE2-2FA3FD7B0C2E}" destId="{76516ECF-BBD7-40D4-86C8-97EDC9AF654F}" srcOrd="1" destOrd="0" parTransId="{89F6FC95-CE81-4FAC-826C-3196568339D1}" sibTransId="{46104183-37EE-4848-82DD-9D8463D3148B}"/>
    <dgm:cxn modelId="{313D71FE-D46C-430E-A675-AB42D87DAF1C}" srcId="{3393D7B7-D0FD-4F0C-9AE2-2FA3FD7B0C2E}" destId="{87B216F2-BD7F-4427-B7C0-F11D661BD914}" srcOrd="2" destOrd="0" parTransId="{C3416D73-7124-4613-BDDD-5E8F1D7CD7F5}" sibTransId="{23AA7FF4-76C0-45C9-A170-60B73E702577}"/>
    <dgm:cxn modelId="{E8492067-9882-417D-852D-DCE4344BB0E7}" type="presParOf" srcId="{BFBDB176-F6BD-4448-A3EE-133E01D393B0}" destId="{C0B5F044-01C5-4F91-B440-B79CC8A04843}" srcOrd="0" destOrd="0" presId="urn:microsoft.com/office/officeart/2005/8/layout/radial6"/>
    <dgm:cxn modelId="{3AA571BC-76D0-4B4B-B067-63D165C00AD2}" type="presParOf" srcId="{BFBDB176-F6BD-4448-A3EE-133E01D393B0}" destId="{9C0E0F41-4EAF-4293-BEF3-83AC3DDD3156}" srcOrd="1" destOrd="0" presId="urn:microsoft.com/office/officeart/2005/8/layout/radial6"/>
    <dgm:cxn modelId="{F49259CA-101F-4658-9B44-364909266F2A}" type="presParOf" srcId="{BFBDB176-F6BD-4448-A3EE-133E01D393B0}" destId="{6BCCBD99-5F4E-460B-8601-B15444F7C117}" srcOrd="2" destOrd="0" presId="urn:microsoft.com/office/officeart/2005/8/layout/radial6"/>
    <dgm:cxn modelId="{0C7388EE-2136-4942-8A28-B92CCDD181CE}" type="presParOf" srcId="{BFBDB176-F6BD-4448-A3EE-133E01D393B0}" destId="{4C93AE4B-D4D1-4A8B-A4EE-F9B800D296B6}" srcOrd="3" destOrd="0" presId="urn:microsoft.com/office/officeart/2005/8/layout/radial6"/>
    <dgm:cxn modelId="{4F9CB77C-F985-4071-BE51-578ACD2CBE26}" type="presParOf" srcId="{BFBDB176-F6BD-4448-A3EE-133E01D393B0}" destId="{8A2C46D1-C9ED-462A-A597-28CA99584632}" srcOrd="4" destOrd="0" presId="urn:microsoft.com/office/officeart/2005/8/layout/radial6"/>
    <dgm:cxn modelId="{CC79303E-33BD-43EA-BF50-E81C4D4BA0BF}" type="presParOf" srcId="{BFBDB176-F6BD-4448-A3EE-133E01D393B0}" destId="{D0656077-70F3-4EC2-A8B1-5D7E90D21171}" srcOrd="5" destOrd="0" presId="urn:microsoft.com/office/officeart/2005/8/layout/radial6"/>
    <dgm:cxn modelId="{F5EB9D28-BDEC-4063-A7E0-12F5FDA65152}" type="presParOf" srcId="{BFBDB176-F6BD-4448-A3EE-133E01D393B0}" destId="{D07E780C-0133-4403-9375-85B7E026A1B1}" srcOrd="6" destOrd="0" presId="urn:microsoft.com/office/officeart/2005/8/layout/radial6"/>
    <dgm:cxn modelId="{758DD172-62E1-4625-BC78-99A6870D78BB}" type="presParOf" srcId="{BFBDB176-F6BD-4448-A3EE-133E01D393B0}" destId="{ACCC609D-3B09-4767-9DF8-95BD316C6526}" srcOrd="7" destOrd="0" presId="urn:microsoft.com/office/officeart/2005/8/layout/radial6"/>
    <dgm:cxn modelId="{6E6FEE05-86DE-4B64-8367-49507F9F3BB2}" type="presParOf" srcId="{BFBDB176-F6BD-4448-A3EE-133E01D393B0}" destId="{0A6B4C6C-3759-4F8D-B6EE-1E884E407796}" srcOrd="8" destOrd="0" presId="urn:microsoft.com/office/officeart/2005/8/layout/radial6"/>
    <dgm:cxn modelId="{0CA9C5C8-2770-4089-A8FB-36F57347E3BD}" type="presParOf" srcId="{BFBDB176-F6BD-4448-A3EE-133E01D393B0}" destId="{3D208A5E-6391-4CB3-BA66-4D5C8B6FA919}" srcOrd="9" destOrd="0" presId="urn:microsoft.com/office/officeart/2005/8/layout/radial6"/>
    <dgm:cxn modelId="{75737C70-FC61-4296-B04C-F2BA4B1F4024}" type="presParOf" srcId="{BFBDB176-F6BD-4448-A3EE-133E01D393B0}" destId="{3DF04A17-7FF7-4ECB-BC88-C09206108319}" srcOrd="10" destOrd="0" presId="urn:microsoft.com/office/officeart/2005/8/layout/radial6"/>
    <dgm:cxn modelId="{264C3781-1C4D-4178-805C-7EDBDE92D0EE}" type="presParOf" srcId="{BFBDB176-F6BD-4448-A3EE-133E01D393B0}" destId="{9AF0E1FE-7F0A-41F5-8EE3-3FE8A714DA9E}" srcOrd="11" destOrd="0" presId="urn:microsoft.com/office/officeart/2005/8/layout/radial6"/>
    <dgm:cxn modelId="{0045DCF3-C96A-435C-83DA-F74355DD90E2}" type="presParOf" srcId="{BFBDB176-F6BD-4448-A3EE-133E01D393B0}" destId="{76259F7C-94D2-433E-9523-A6D6C7D56825}" srcOrd="12" destOrd="0" presId="urn:microsoft.com/office/officeart/2005/8/layout/radial6"/>
    <dgm:cxn modelId="{0019D12D-7C19-46D7-BDF5-82806FB281D3}" type="presParOf" srcId="{BFBDB176-F6BD-4448-A3EE-133E01D393B0}" destId="{E01F5D93-EE51-48FC-96B3-9455317B77AF}" srcOrd="13" destOrd="0" presId="urn:microsoft.com/office/officeart/2005/8/layout/radial6"/>
    <dgm:cxn modelId="{7561E394-7959-447C-8B42-36FAE7D5DB2F}" type="presParOf" srcId="{BFBDB176-F6BD-4448-A3EE-133E01D393B0}" destId="{2FA84D0A-40BB-4E5A-B6A6-161718D1DCC9}" srcOrd="14" destOrd="0" presId="urn:microsoft.com/office/officeart/2005/8/layout/radial6"/>
    <dgm:cxn modelId="{53F7E4BA-1F8E-44EB-A264-253BE2594946}" type="presParOf" srcId="{BFBDB176-F6BD-4448-A3EE-133E01D393B0}" destId="{FEDC0BA8-48C0-454F-B8AD-D2B980EFB4A0}" srcOrd="15" destOrd="0" presId="urn:microsoft.com/office/officeart/2005/8/layout/radial6"/>
    <dgm:cxn modelId="{C4E885CE-F92B-4009-A44A-C48FFE2097D6}" type="presParOf" srcId="{BFBDB176-F6BD-4448-A3EE-133E01D393B0}" destId="{05937397-47C0-470A-8A35-835190EBB1D6}" srcOrd="16" destOrd="0" presId="urn:microsoft.com/office/officeart/2005/8/layout/radial6"/>
    <dgm:cxn modelId="{9ED2E301-C6AB-456C-9DAA-BE079DFD818F}" type="presParOf" srcId="{BFBDB176-F6BD-4448-A3EE-133E01D393B0}" destId="{158D2F26-2A60-46AB-8737-BE557F04C59A}" srcOrd="17" destOrd="0" presId="urn:microsoft.com/office/officeart/2005/8/layout/radial6"/>
    <dgm:cxn modelId="{1F67025A-9A35-49CE-98FF-9D1DF2DF4026}" type="presParOf" srcId="{BFBDB176-F6BD-4448-A3EE-133E01D393B0}" destId="{FA8E6179-BF24-41FB-9DC5-4A3626E74BE0}" srcOrd="18" destOrd="0" presId="urn:microsoft.com/office/officeart/2005/8/layout/radial6"/>
    <dgm:cxn modelId="{925266E4-B6CB-4B08-91F8-55F36E358BB3}" type="presParOf" srcId="{BFBDB176-F6BD-4448-A3EE-133E01D393B0}" destId="{EC503982-4E3E-47DC-9B6C-4769EEB40EC5}" srcOrd="19" destOrd="0" presId="urn:microsoft.com/office/officeart/2005/8/layout/radial6"/>
    <dgm:cxn modelId="{C1251FE8-A352-4A26-9E7F-29D01874E07A}" type="presParOf" srcId="{BFBDB176-F6BD-4448-A3EE-133E01D393B0}" destId="{ACF5360D-92BF-48D7-B37F-EEAC6B476227}" srcOrd="20" destOrd="0" presId="urn:microsoft.com/office/officeart/2005/8/layout/radial6"/>
    <dgm:cxn modelId="{004CDDE8-A215-4B77-8831-0EF688E342F2}" type="presParOf" srcId="{BFBDB176-F6BD-4448-A3EE-133E01D393B0}" destId="{0446DAF8-83FB-4E05-ABED-A93656A40C40}" srcOrd="21" destOrd="0" presId="urn:microsoft.com/office/officeart/2005/8/layout/radial6"/>
    <dgm:cxn modelId="{E1289220-FE37-4111-BB15-100C52903C96}" type="presParOf" srcId="{BFBDB176-F6BD-4448-A3EE-133E01D393B0}" destId="{EBE5D0A4-F3F3-4539-99F4-CB8461ED1091}" srcOrd="22" destOrd="0" presId="urn:microsoft.com/office/officeart/2005/8/layout/radial6"/>
    <dgm:cxn modelId="{01DE777E-EB83-4206-B0FC-CC28DA0352B2}" type="presParOf" srcId="{BFBDB176-F6BD-4448-A3EE-133E01D393B0}" destId="{BEF3E1EA-5854-4975-834D-17C1CAD2D424}" srcOrd="23" destOrd="0" presId="urn:microsoft.com/office/officeart/2005/8/layout/radial6"/>
    <dgm:cxn modelId="{4F357598-849F-4AE5-8A6C-B60E7E6EB61D}" type="presParOf" srcId="{BFBDB176-F6BD-4448-A3EE-133E01D393B0}" destId="{A5EA22C4-89AC-481E-90C1-0DDA76C752F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9CB624-595C-43B0-99CA-461CAF9DB05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8A58983-FDE4-499C-A917-245C673484B6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1800" b="1" dirty="0">
              <a:solidFill>
                <a:srgbClr val="608184"/>
              </a:solidFill>
            </a:rPr>
            <a:t>Préparation des employés face au changement</a:t>
          </a:r>
        </a:p>
      </dgm:t>
    </dgm:pt>
    <dgm:pt modelId="{DD3F9A5F-C16B-48FF-8A1C-2370A110FE12}" type="parTrans" cxnId="{C650FA26-2D2F-49DA-81AA-D26A75709FD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DCAEF5D-3569-4625-8050-A6E08BD8EEEF}" type="sibTrans" cxnId="{C650FA26-2D2F-49DA-81AA-D26A75709FD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AD5CB78-B366-4C94-B2B2-A5452DBCE4C7}" type="pres">
      <dgm:prSet presAssocID="{EB9CB624-595C-43B0-99CA-461CAF9DB05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3A2306-E4F2-4B82-83FC-8DE76C2EC8DD}" type="pres">
      <dgm:prSet presAssocID="{F8A58983-FDE4-499C-A917-245C673484B6}" presName="centerShape" presStyleLbl="node0" presStyleIdx="0" presStyleCnt="1" custScaleX="149265" custScaleY="148077"/>
      <dgm:spPr/>
    </dgm:pt>
  </dgm:ptLst>
  <dgm:cxnLst>
    <dgm:cxn modelId="{C650FA26-2D2F-49DA-81AA-D26A75709FD9}" srcId="{EB9CB624-595C-43B0-99CA-461CAF9DB05D}" destId="{F8A58983-FDE4-499C-A917-245C673484B6}" srcOrd="0" destOrd="0" parTransId="{DD3F9A5F-C16B-48FF-8A1C-2370A110FE12}" sibTransId="{6DCAEF5D-3569-4625-8050-A6E08BD8EEEF}"/>
    <dgm:cxn modelId="{D87C20E2-FB46-B544-9640-A1A2439EA2C9}" type="presOf" srcId="{F8A58983-FDE4-499C-A917-245C673484B6}" destId="{883A2306-E4F2-4B82-83FC-8DE76C2EC8DD}" srcOrd="0" destOrd="0" presId="urn:microsoft.com/office/officeart/2005/8/layout/radial6"/>
    <dgm:cxn modelId="{2DF5BEE9-8E5C-FF4F-8EB4-89CF1A53648B}" type="presOf" srcId="{EB9CB624-595C-43B0-99CA-461CAF9DB05D}" destId="{3AD5CB78-B366-4C94-B2B2-A5452DBCE4C7}" srcOrd="0" destOrd="0" presId="urn:microsoft.com/office/officeart/2005/8/layout/radial6"/>
    <dgm:cxn modelId="{2551249D-0E71-8640-8CAD-D4112ADD555F}" type="presParOf" srcId="{3AD5CB78-B366-4C94-B2B2-A5452DBCE4C7}" destId="{883A2306-E4F2-4B82-83FC-8DE76C2EC8D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0536FB-40DF-494B-BD09-61639A05E8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448D47F-14EF-403C-A528-9E9C00349D2B}">
      <dgm:prSet phldrT="[Texte]"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rgbClr val="608184"/>
              </a:solidFill>
            </a:rPr>
            <a:t>Créativité</a:t>
          </a:r>
        </a:p>
      </dgm:t>
    </dgm:pt>
    <dgm:pt modelId="{BCA5C274-0040-43D2-A83A-8B0B7FE81BCE}" type="parTrans" cxnId="{8B8AB91E-BF57-48B3-AF7C-7EFD3DD8945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FB06D65-363D-4FE4-96E7-D449A35C8752}" type="sibTrans" cxnId="{8B8AB91E-BF57-48B3-AF7C-7EFD3DD8945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38670EE-1DA1-4B13-BE45-C1B49E96AB8E}">
      <dgm:prSet phldrT="[Texte]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Combiner des idées d’une façon unique</a:t>
          </a:r>
        </a:p>
      </dgm:t>
    </dgm:pt>
    <dgm:pt modelId="{1F584F9C-762C-483F-9C23-7195A75E54BF}" type="parTrans" cxnId="{E7944510-6393-4619-95BC-7E37D1BE587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EF28E7E-7BFF-465A-97E4-22C6150EC31E}" type="sibTrans" cxnId="{E7944510-6393-4619-95BC-7E37D1BE587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8B34D37-C5E4-4DA0-B022-2981202BE0C0}">
      <dgm:prSet phldrT="[Texte]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Faire des associations d’idées inhabituelles</a:t>
          </a:r>
        </a:p>
      </dgm:t>
    </dgm:pt>
    <dgm:pt modelId="{F7846097-F29C-46A0-80B7-D7A0C782FF31}" type="parTrans" cxnId="{770EF37C-CA19-4179-83A8-B9437F9405A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F929B12-355B-427D-BD6A-9CB31D440056}" type="sibTrans" cxnId="{770EF37C-CA19-4179-83A8-B9437F9405A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E4EFD50-5EC9-45A4-9EEF-2A2FE1EE1232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rgbClr val="608184"/>
              </a:solidFill>
            </a:rPr>
            <a:t>Innovation</a:t>
          </a:r>
          <a:r>
            <a:rPr lang="fr-CA" dirty="0">
              <a:solidFill>
                <a:schemeClr val="tx1"/>
              </a:solidFill>
            </a:rPr>
            <a:t> </a:t>
          </a:r>
        </a:p>
      </dgm:t>
    </dgm:pt>
    <dgm:pt modelId="{FC5961FF-AB0E-4DEB-A23C-862F559D55C0}" type="parTrans" cxnId="{270C8C9D-F357-4936-AE20-3462B9AAAE2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68976B1-9BC1-4CE7-9736-44525F8DFDB1}" type="sibTrans" cxnId="{270C8C9D-F357-4936-AE20-3462B9AAAE2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9C18567-2EA5-45DD-B01F-7FEA5C0B5F48}">
      <dgm:prSet phldrT="[Texte]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Transformer des idées créatrices en produits, en services ou en méthodes de travail utiles</a:t>
          </a:r>
        </a:p>
      </dgm:t>
    </dgm:pt>
    <dgm:pt modelId="{E350E412-E453-49FF-A2CE-E0A740067E95}" type="parTrans" cxnId="{17DD3ABC-4B71-4569-91A6-CEA4F31AEC7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B381FBF-77AE-40CB-BF05-9EA40AEC1F04}" type="sibTrans" cxnId="{17DD3ABC-4B71-4569-91A6-CEA4F31AEC7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0926DAF-6206-4C8A-9BE5-66DF242D95C2}">
      <dgm:prSet phldrT="[Texte]"/>
      <dgm:spPr>
        <a:solidFill>
          <a:srgbClr val="8DC1C5"/>
        </a:solidFill>
      </dgm:spPr>
      <dgm:t>
        <a:bodyPr/>
        <a:lstStyle/>
        <a:p>
          <a:r>
            <a:rPr lang="fr-CA" b="1" dirty="0">
              <a:solidFill>
                <a:srgbClr val="608184"/>
              </a:solidFill>
            </a:rPr>
            <a:t>Entreprendre</a:t>
          </a:r>
          <a:r>
            <a:rPr lang="fr-CA" dirty="0">
              <a:solidFill>
                <a:schemeClr val="tx1"/>
              </a:solidFill>
            </a:rPr>
            <a:t> </a:t>
          </a:r>
        </a:p>
      </dgm:t>
    </dgm:pt>
    <dgm:pt modelId="{487C1502-08E4-40B0-B5FD-00AF6A6B3172}" type="parTrans" cxnId="{33D4F90A-657E-4AA1-8670-C1EBEB6AFDB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1B12025-2E5C-4D1B-80EB-73359F2CD104}" type="sibTrans" cxnId="{33D4F90A-657E-4AA1-8670-C1EBEB6AFDB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475F01A-56F9-41DB-A9BD-3B6F0DF3F1DF}">
      <dgm:prSet phldrT="[Texte]"/>
      <dgm:spPr>
        <a:solidFill>
          <a:srgbClr val="8DC1C5">
            <a:alpha val="25000"/>
          </a:srgb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Transformer une innovation </a:t>
          </a:r>
          <a:br>
            <a:rPr lang="fr-CA" dirty="0">
              <a:solidFill>
                <a:schemeClr val="tx1"/>
              </a:solidFill>
            </a:rPr>
          </a:br>
          <a:r>
            <a:rPr lang="fr-CA" dirty="0">
              <a:solidFill>
                <a:schemeClr val="tx1"/>
              </a:solidFill>
            </a:rPr>
            <a:t>en un projet viable</a:t>
          </a:r>
        </a:p>
      </dgm:t>
    </dgm:pt>
    <dgm:pt modelId="{4590150C-13EE-47DD-B681-4150520F652C}" type="parTrans" cxnId="{FECD6FC0-2BC4-4404-BA68-5C757498A2A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07D1193-89BD-4DBC-A172-0304216175D2}" type="sibTrans" cxnId="{FECD6FC0-2BC4-4404-BA68-5C757498A2A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5FAE4B7-6427-4D09-9EF7-F7D6FC78C5DF}" type="pres">
      <dgm:prSet presAssocID="{EF0536FB-40DF-494B-BD09-61639A05E8B7}" presName="Name0" presStyleCnt="0">
        <dgm:presLayoutVars>
          <dgm:dir/>
          <dgm:animLvl val="lvl"/>
          <dgm:resizeHandles val="exact"/>
        </dgm:presLayoutVars>
      </dgm:prSet>
      <dgm:spPr/>
    </dgm:pt>
    <dgm:pt modelId="{E26E98EE-96A5-4BB1-A79C-DEFCBF7675B1}" type="pres">
      <dgm:prSet presAssocID="{7448D47F-14EF-403C-A528-9E9C00349D2B}" presName="linNode" presStyleCnt="0"/>
      <dgm:spPr/>
    </dgm:pt>
    <dgm:pt modelId="{AD6DE7D6-4EA2-49CA-92E2-C6C45348C968}" type="pres">
      <dgm:prSet presAssocID="{7448D47F-14EF-403C-A528-9E9C00349D2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C4BC0EA-50F3-4204-B343-C7287645A422}" type="pres">
      <dgm:prSet presAssocID="{7448D47F-14EF-403C-A528-9E9C00349D2B}" presName="descendantText" presStyleLbl="alignAccFollowNode1" presStyleIdx="0" presStyleCnt="3">
        <dgm:presLayoutVars>
          <dgm:bulletEnabled val="1"/>
        </dgm:presLayoutVars>
      </dgm:prSet>
      <dgm:spPr/>
    </dgm:pt>
    <dgm:pt modelId="{95E031C4-0DB8-4B69-8E61-5DB9134EAA63}" type="pres">
      <dgm:prSet presAssocID="{AFB06D65-363D-4FE4-96E7-D449A35C8752}" presName="sp" presStyleCnt="0"/>
      <dgm:spPr/>
    </dgm:pt>
    <dgm:pt modelId="{651D3568-3DFB-48BE-9408-9A941E39FE84}" type="pres">
      <dgm:prSet presAssocID="{6E4EFD50-5EC9-45A4-9EEF-2A2FE1EE1232}" presName="linNode" presStyleCnt="0"/>
      <dgm:spPr/>
    </dgm:pt>
    <dgm:pt modelId="{C3E5D9FE-BFDC-4148-8E19-172BF6692A56}" type="pres">
      <dgm:prSet presAssocID="{6E4EFD50-5EC9-45A4-9EEF-2A2FE1EE123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DF04C6-F98B-41EA-B8A9-BD6637CB4799}" type="pres">
      <dgm:prSet presAssocID="{6E4EFD50-5EC9-45A4-9EEF-2A2FE1EE1232}" presName="descendantText" presStyleLbl="alignAccFollowNode1" presStyleIdx="1" presStyleCnt="3">
        <dgm:presLayoutVars>
          <dgm:bulletEnabled val="1"/>
        </dgm:presLayoutVars>
      </dgm:prSet>
      <dgm:spPr/>
    </dgm:pt>
    <dgm:pt modelId="{80B44E33-B297-43AA-B6EC-E7C38C7033E6}" type="pres">
      <dgm:prSet presAssocID="{668976B1-9BC1-4CE7-9736-44525F8DFDB1}" presName="sp" presStyleCnt="0"/>
      <dgm:spPr/>
    </dgm:pt>
    <dgm:pt modelId="{4B353C32-6E48-48F1-90C0-E2EF3B136CED}" type="pres">
      <dgm:prSet presAssocID="{60926DAF-6206-4C8A-9BE5-66DF242D95C2}" presName="linNode" presStyleCnt="0"/>
      <dgm:spPr/>
    </dgm:pt>
    <dgm:pt modelId="{2D961AF7-21F0-4804-8BA2-58A2A790ABE1}" type="pres">
      <dgm:prSet presAssocID="{60926DAF-6206-4C8A-9BE5-66DF242D95C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42C6341-0769-44DD-AB42-131E8C379C9B}" type="pres">
      <dgm:prSet presAssocID="{60926DAF-6206-4C8A-9BE5-66DF242D95C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BDEA000-8256-1744-B517-8FF7C8B90F56}" type="presOf" srcId="{7448D47F-14EF-403C-A528-9E9C00349D2B}" destId="{AD6DE7D6-4EA2-49CA-92E2-C6C45348C968}" srcOrd="0" destOrd="0" presId="urn:microsoft.com/office/officeart/2005/8/layout/vList5"/>
    <dgm:cxn modelId="{33D4F90A-657E-4AA1-8670-C1EBEB6AFDB3}" srcId="{EF0536FB-40DF-494B-BD09-61639A05E8B7}" destId="{60926DAF-6206-4C8A-9BE5-66DF242D95C2}" srcOrd="2" destOrd="0" parTransId="{487C1502-08E4-40B0-B5FD-00AF6A6B3172}" sibTransId="{01B12025-2E5C-4D1B-80EB-73359F2CD104}"/>
    <dgm:cxn modelId="{E7944510-6393-4619-95BC-7E37D1BE5875}" srcId="{7448D47F-14EF-403C-A528-9E9C00349D2B}" destId="{D38670EE-1DA1-4B13-BE45-C1B49E96AB8E}" srcOrd="0" destOrd="0" parTransId="{1F584F9C-762C-483F-9C23-7195A75E54BF}" sibTransId="{FEF28E7E-7BFF-465A-97E4-22C6150EC31E}"/>
    <dgm:cxn modelId="{DC034619-039F-EC4E-B3B7-EF5B9E738459}" type="presOf" srcId="{89C18567-2EA5-45DD-B01F-7FEA5C0B5F48}" destId="{1FDF04C6-F98B-41EA-B8A9-BD6637CB4799}" srcOrd="0" destOrd="0" presId="urn:microsoft.com/office/officeart/2005/8/layout/vList5"/>
    <dgm:cxn modelId="{1FF5601B-E519-8540-AFD1-20304C11C7BC}" type="presOf" srcId="{6E4EFD50-5EC9-45A4-9EEF-2A2FE1EE1232}" destId="{C3E5D9FE-BFDC-4148-8E19-172BF6692A56}" srcOrd="0" destOrd="0" presId="urn:microsoft.com/office/officeart/2005/8/layout/vList5"/>
    <dgm:cxn modelId="{8B8AB91E-BF57-48B3-AF7C-7EFD3DD8945E}" srcId="{EF0536FB-40DF-494B-BD09-61639A05E8B7}" destId="{7448D47F-14EF-403C-A528-9E9C00349D2B}" srcOrd="0" destOrd="0" parTransId="{BCA5C274-0040-43D2-A83A-8B0B7FE81BCE}" sibTransId="{AFB06D65-363D-4FE4-96E7-D449A35C8752}"/>
    <dgm:cxn modelId="{770EF37C-CA19-4179-83A8-B9437F9405AB}" srcId="{7448D47F-14EF-403C-A528-9E9C00349D2B}" destId="{D8B34D37-C5E4-4DA0-B022-2981202BE0C0}" srcOrd="1" destOrd="0" parTransId="{F7846097-F29C-46A0-80B7-D7A0C782FF31}" sibTransId="{CF929B12-355B-427D-BD6A-9CB31D440056}"/>
    <dgm:cxn modelId="{6A78B894-8E19-D741-AD38-42B664B72B42}" type="presOf" srcId="{D38670EE-1DA1-4B13-BE45-C1B49E96AB8E}" destId="{5C4BC0EA-50F3-4204-B343-C7287645A422}" srcOrd="0" destOrd="0" presId="urn:microsoft.com/office/officeart/2005/8/layout/vList5"/>
    <dgm:cxn modelId="{270C8C9D-F357-4936-AE20-3462B9AAAE27}" srcId="{EF0536FB-40DF-494B-BD09-61639A05E8B7}" destId="{6E4EFD50-5EC9-45A4-9EEF-2A2FE1EE1232}" srcOrd="1" destOrd="0" parTransId="{FC5961FF-AB0E-4DEB-A23C-862F559D55C0}" sibTransId="{668976B1-9BC1-4CE7-9736-44525F8DFDB1}"/>
    <dgm:cxn modelId="{17DD3ABC-4B71-4569-91A6-CEA4F31AEC79}" srcId="{6E4EFD50-5EC9-45A4-9EEF-2A2FE1EE1232}" destId="{89C18567-2EA5-45DD-B01F-7FEA5C0B5F48}" srcOrd="0" destOrd="0" parTransId="{E350E412-E453-49FF-A2CE-E0A740067E95}" sibTransId="{CB381FBF-77AE-40CB-BF05-9EA40AEC1F04}"/>
    <dgm:cxn modelId="{FECD6FC0-2BC4-4404-BA68-5C757498A2AA}" srcId="{60926DAF-6206-4C8A-9BE5-66DF242D95C2}" destId="{6475F01A-56F9-41DB-A9BD-3B6F0DF3F1DF}" srcOrd="0" destOrd="0" parTransId="{4590150C-13EE-47DD-B681-4150520F652C}" sibTransId="{307D1193-89BD-4DBC-A172-0304216175D2}"/>
    <dgm:cxn modelId="{390749D5-8BF3-D440-9F62-1D39DC791D7A}" type="presOf" srcId="{60926DAF-6206-4C8A-9BE5-66DF242D95C2}" destId="{2D961AF7-21F0-4804-8BA2-58A2A790ABE1}" srcOrd="0" destOrd="0" presId="urn:microsoft.com/office/officeart/2005/8/layout/vList5"/>
    <dgm:cxn modelId="{01492EDF-C78B-634C-9C0D-33D1DBE7AD68}" type="presOf" srcId="{D8B34D37-C5E4-4DA0-B022-2981202BE0C0}" destId="{5C4BC0EA-50F3-4204-B343-C7287645A422}" srcOrd="0" destOrd="1" presId="urn:microsoft.com/office/officeart/2005/8/layout/vList5"/>
    <dgm:cxn modelId="{22AD96E7-8E8F-6949-98C3-FDE2FD9877F4}" type="presOf" srcId="{6475F01A-56F9-41DB-A9BD-3B6F0DF3F1DF}" destId="{242C6341-0769-44DD-AB42-131E8C379C9B}" srcOrd="0" destOrd="0" presId="urn:microsoft.com/office/officeart/2005/8/layout/vList5"/>
    <dgm:cxn modelId="{EA52F7EF-7991-4748-97F8-172F5BE7D615}" type="presOf" srcId="{EF0536FB-40DF-494B-BD09-61639A05E8B7}" destId="{D5FAE4B7-6427-4D09-9EF7-F7D6FC78C5DF}" srcOrd="0" destOrd="0" presId="urn:microsoft.com/office/officeart/2005/8/layout/vList5"/>
    <dgm:cxn modelId="{A0EB5EC0-7745-A849-A206-2F76CE2C99B1}" type="presParOf" srcId="{D5FAE4B7-6427-4D09-9EF7-F7D6FC78C5DF}" destId="{E26E98EE-96A5-4BB1-A79C-DEFCBF7675B1}" srcOrd="0" destOrd="0" presId="urn:microsoft.com/office/officeart/2005/8/layout/vList5"/>
    <dgm:cxn modelId="{0E20390F-4CA1-CF44-8921-5B80E05B6FDD}" type="presParOf" srcId="{E26E98EE-96A5-4BB1-A79C-DEFCBF7675B1}" destId="{AD6DE7D6-4EA2-49CA-92E2-C6C45348C968}" srcOrd="0" destOrd="0" presId="urn:microsoft.com/office/officeart/2005/8/layout/vList5"/>
    <dgm:cxn modelId="{DD3C903C-3AFA-3740-9B57-685F28EE40B7}" type="presParOf" srcId="{E26E98EE-96A5-4BB1-A79C-DEFCBF7675B1}" destId="{5C4BC0EA-50F3-4204-B343-C7287645A422}" srcOrd="1" destOrd="0" presId="urn:microsoft.com/office/officeart/2005/8/layout/vList5"/>
    <dgm:cxn modelId="{86D61559-1E62-5D47-8685-D0E7710C3987}" type="presParOf" srcId="{D5FAE4B7-6427-4D09-9EF7-F7D6FC78C5DF}" destId="{95E031C4-0DB8-4B69-8E61-5DB9134EAA63}" srcOrd="1" destOrd="0" presId="urn:microsoft.com/office/officeart/2005/8/layout/vList5"/>
    <dgm:cxn modelId="{C9AF0B14-71A2-6A43-B671-7EC4448B3E7E}" type="presParOf" srcId="{D5FAE4B7-6427-4D09-9EF7-F7D6FC78C5DF}" destId="{651D3568-3DFB-48BE-9408-9A941E39FE84}" srcOrd="2" destOrd="0" presId="urn:microsoft.com/office/officeart/2005/8/layout/vList5"/>
    <dgm:cxn modelId="{87C7A678-16C2-F84A-8CAE-6B402CA65ADD}" type="presParOf" srcId="{651D3568-3DFB-48BE-9408-9A941E39FE84}" destId="{C3E5D9FE-BFDC-4148-8E19-172BF6692A56}" srcOrd="0" destOrd="0" presId="urn:microsoft.com/office/officeart/2005/8/layout/vList5"/>
    <dgm:cxn modelId="{851E95BF-4402-9248-9323-CC8E92451B33}" type="presParOf" srcId="{651D3568-3DFB-48BE-9408-9A941E39FE84}" destId="{1FDF04C6-F98B-41EA-B8A9-BD6637CB4799}" srcOrd="1" destOrd="0" presId="urn:microsoft.com/office/officeart/2005/8/layout/vList5"/>
    <dgm:cxn modelId="{196DF161-8258-3243-8617-D25F96E040B5}" type="presParOf" srcId="{D5FAE4B7-6427-4D09-9EF7-F7D6FC78C5DF}" destId="{80B44E33-B297-43AA-B6EC-E7C38C7033E6}" srcOrd="3" destOrd="0" presId="urn:microsoft.com/office/officeart/2005/8/layout/vList5"/>
    <dgm:cxn modelId="{EF2968B1-C82B-614F-9426-4F81C0597722}" type="presParOf" srcId="{D5FAE4B7-6427-4D09-9EF7-F7D6FC78C5DF}" destId="{4B353C32-6E48-48F1-90C0-E2EF3B136CED}" srcOrd="4" destOrd="0" presId="urn:microsoft.com/office/officeart/2005/8/layout/vList5"/>
    <dgm:cxn modelId="{C01D3376-4055-5549-906A-2CFD83A2D313}" type="presParOf" srcId="{4B353C32-6E48-48F1-90C0-E2EF3B136CED}" destId="{2D961AF7-21F0-4804-8BA2-58A2A790ABE1}" srcOrd="0" destOrd="0" presId="urn:microsoft.com/office/officeart/2005/8/layout/vList5"/>
    <dgm:cxn modelId="{D17A3538-4916-6C4F-982F-15AA383962EF}" type="presParOf" srcId="{4B353C32-6E48-48F1-90C0-E2EF3B136CED}" destId="{242C6341-0769-44DD-AB42-131E8C379C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0DC84-60DE-4F91-B571-C65AD7A774B3}">
      <dsp:nvSpPr>
        <dsp:cNvPr id="0" name=""/>
        <dsp:cNvSpPr/>
      </dsp:nvSpPr>
      <dsp:spPr>
        <a:xfrm>
          <a:off x="7015" y="599136"/>
          <a:ext cx="1840985" cy="1104591"/>
        </a:xfrm>
        <a:prstGeom prst="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bg1"/>
              </a:solidFill>
            </a:rPr>
            <a:t>Volatilité</a:t>
          </a:r>
        </a:p>
      </dsp:txBody>
      <dsp:txXfrm>
        <a:off x="7015" y="599136"/>
        <a:ext cx="1840985" cy="1104591"/>
      </dsp:txXfrm>
    </dsp:sp>
    <dsp:sp modelId="{D616FF99-65EA-4204-836A-7843C27F98F6}">
      <dsp:nvSpPr>
        <dsp:cNvPr id="0" name=""/>
        <dsp:cNvSpPr/>
      </dsp:nvSpPr>
      <dsp:spPr>
        <a:xfrm>
          <a:off x="2032099" y="599136"/>
          <a:ext cx="1840985" cy="1104591"/>
        </a:xfrm>
        <a:prstGeom prst="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bg1"/>
              </a:solidFill>
            </a:rPr>
            <a:t>Incertitude</a:t>
          </a:r>
        </a:p>
      </dsp:txBody>
      <dsp:txXfrm>
        <a:off x="2032099" y="599136"/>
        <a:ext cx="1840985" cy="1104591"/>
      </dsp:txXfrm>
    </dsp:sp>
    <dsp:sp modelId="{BEC2665E-9169-414F-A6E0-7E34D26D2D44}">
      <dsp:nvSpPr>
        <dsp:cNvPr id="0" name=""/>
        <dsp:cNvSpPr/>
      </dsp:nvSpPr>
      <dsp:spPr>
        <a:xfrm>
          <a:off x="4057183" y="599136"/>
          <a:ext cx="1840985" cy="1104591"/>
        </a:xfrm>
        <a:prstGeom prst="rect">
          <a:avLst/>
        </a:prstGeom>
        <a:solidFill>
          <a:srgbClr val="6081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bg1"/>
              </a:solidFill>
            </a:rPr>
            <a:t>Complexité</a:t>
          </a:r>
        </a:p>
      </dsp:txBody>
      <dsp:txXfrm>
        <a:off x="4057183" y="599136"/>
        <a:ext cx="1840985" cy="1104591"/>
      </dsp:txXfrm>
    </dsp:sp>
    <dsp:sp modelId="{FCD9F6A2-90D2-4142-91C3-F029109D1751}">
      <dsp:nvSpPr>
        <dsp:cNvPr id="0" name=""/>
        <dsp:cNvSpPr/>
      </dsp:nvSpPr>
      <dsp:spPr>
        <a:xfrm>
          <a:off x="6079894" y="599136"/>
          <a:ext cx="1840985" cy="1104591"/>
        </a:xfrm>
        <a:prstGeom prst="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bg1"/>
              </a:solidFill>
            </a:rPr>
            <a:t>Ambiguïté</a:t>
          </a:r>
        </a:p>
      </dsp:txBody>
      <dsp:txXfrm>
        <a:off x="6079894" y="599136"/>
        <a:ext cx="1840985" cy="1104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5F51-CD2D-485F-8C86-F5B860988113}">
      <dsp:nvSpPr>
        <dsp:cNvPr id="0" name=""/>
        <dsp:cNvSpPr/>
      </dsp:nvSpPr>
      <dsp:spPr>
        <a:xfrm>
          <a:off x="1873" y="0"/>
          <a:ext cx="1838734" cy="4114800"/>
        </a:xfrm>
        <a:prstGeom prst="roundRect">
          <a:avLst>
            <a:gd name="adj" fmla="val 10000"/>
          </a:avLst>
        </a:prstGeom>
        <a:solidFill>
          <a:srgbClr val="8DC1C5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tx1"/>
              </a:solidFill>
            </a:rPr>
            <a:t>Incertitude</a:t>
          </a:r>
        </a:p>
      </dsp:txBody>
      <dsp:txXfrm>
        <a:off x="1873" y="0"/>
        <a:ext cx="1838734" cy="1234440"/>
      </dsp:txXfrm>
    </dsp:sp>
    <dsp:sp modelId="{78C8E302-6C05-439D-8D25-107430B7DC6D}">
      <dsp:nvSpPr>
        <dsp:cNvPr id="0" name=""/>
        <dsp:cNvSpPr/>
      </dsp:nvSpPr>
      <dsp:spPr>
        <a:xfrm>
          <a:off x="185747" y="1235645"/>
          <a:ext cx="1470987" cy="1240668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FFFFFF"/>
              </a:solidFill>
            </a:rPr>
            <a:t>Ambiguïté des directives</a:t>
          </a:r>
        </a:p>
      </dsp:txBody>
      <dsp:txXfrm>
        <a:off x="222085" y="1271983"/>
        <a:ext cx="1398311" cy="1167992"/>
      </dsp:txXfrm>
    </dsp:sp>
    <dsp:sp modelId="{58D86C8A-791F-4F4B-9664-8D7E1D486191}">
      <dsp:nvSpPr>
        <dsp:cNvPr id="0" name=""/>
        <dsp:cNvSpPr/>
      </dsp:nvSpPr>
      <dsp:spPr>
        <a:xfrm>
          <a:off x="185747" y="2667186"/>
          <a:ext cx="1470987" cy="1240668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FFFFFF"/>
              </a:solidFill>
            </a:rPr>
            <a:t>Inexpérience</a:t>
          </a:r>
        </a:p>
      </dsp:txBody>
      <dsp:txXfrm>
        <a:off x="222085" y="2703524"/>
        <a:ext cx="1398311" cy="1167992"/>
      </dsp:txXfrm>
    </dsp:sp>
    <dsp:sp modelId="{0A7D6E47-A74A-43C6-8985-62F293358776}">
      <dsp:nvSpPr>
        <dsp:cNvPr id="0" name=""/>
        <dsp:cNvSpPr/>
      </dsp:nvSpPr>
      <dsp:spPr>
        <a:xfrm>
          <a:off x="1978513" y="0"/>
          <a:ext cx="1838734" cy="4114800"/>
        </a:xfrm>
        <a:prstGeom prst="roundRect">
          <a:avLst>
            <a:gd name="adj" fmla="val 10000"/>
          </a:avLst>
        </a:prstGeom>
        <a:solidFill>
          <a:srgbClr val="8DC1C5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tx1"/>
              </a:solidFill>
            </a:rPr>
            <a:t>Habitudes</a:t>
          </a:r>
        </a:p>
      </dsp:txBody>
      <dsp:txXfrm>
        <a:off x="1978513" y="0"/>
        <a:ext cx="1838734" cy="1234440"/>
      </dsp:txXfrm>
    </dsp:sp>
    <dsp:sp modelId="{73B45DC9-1DCD-456A-8289-3ABA0B037D01}">
      <dsp:nvSpPr>
        <dsp:cNvPr id="0" name=""/>
        <dsp:cNvSpPr/>
      </dsp:nvSpPr>
      <dsp:spPr>
        <a:xfrm>
          <a:off x="2162386" y="1234440"/>
          <a:ext cx="1470987" cy="2674620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Réponses programmées pour faire face à la complexité</a:t>
          </a:r>
        </a:p>
      </dsp:txBody>
      <dsp:txXfrm>
        <a:off x="2205470" y="1277524"/>
        <a:ext cx="1384819" cy="2588452"/>
      </dsp:txXfrm>
    </dsp:sp>
    <dsp:sp modelId="{646424B8-0000-4BAA-A0B7-5181FB7F9C2E}">
      <dsp:nvSpPr>
        <dsp:cNvPr id="0" name=""/>
        <dsp:cNvSpPr/>
      </dsp:nvSpPr>
      <dsp:spPr>
        <a:xfrm>
          <a:off x="3955152" y="0"/>
          <a:ext cx="1838734" cy="4114800"/>
        </a:xfrm>
        <a:prstGeom prst="roundRect">
          <a:avLst>
            <a:gd name="adj" fmla="val 10000"/>
          </a:avLst>
        </a:prstGeom>
        <a:solidFill>
          <a:srgbClr val="8DC1C5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tx1"/>
              </a:solidFill>
            </a:rPr>
            <a:t>Pertes</a:t>
          </a:r>
        </a:p>
      </dsp:txBody>
      <dsp:txXfrm>
        <a:off x="3955152" y="0"/>
        <a:ext cx="1838734" cy="1234440"/>
      </dsp:txXfrm>
    </dsp:sp>
    <dsp:sp modelId="{C742FB8C-B0F8-41DD-BAB2-5312B09EAF66}">
      <dsp:nvSpPr>
        <dsp:cNvPr id="0" name=""/>
        <dsp:cNvSpPr/>
      </dsp:nvSpPr>
      <dsp:spPr>
        <a:xfrm>
          <a:off x="4139025" y="1234791"/>
          <a:ext cx="1470987" cy="808393"/>
        </a:xfrm>
        <a:prstGeom prst="roundRect">
          <a:avLst>
            <a:gd name="adj" fmla="val 10000"/>
          </a:avLst>
        </a:prstGeom>
        <a:solidFill>
          <a:srgbClr val="6081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Statut ou autorité</a:t>
          </a:r>
        </a:p>
      </dsp:txBody>
      <dsp:txXfrm>
        <a:off x="4162702" y="1258468"/>
        <a:ext cx="1423633" cy="761039"/>
      </dsp:txXfrm>
    </dsp:sp>
    <dsp:sp modelId="{7929FEE9-1960-4C8F-9A40-37FF868D14C5}">
      <dsp:nvSpPr>
        <dsp:cNvPr id="0" name=""/>
        <dsp:cNvSpPr/>
      </dsp:nvSpPr>
      <dsp:spPr>
        <a:xfrm>
          <a:off x="4139025" y="2167553"/>
          <a:ext cx="1470987" cy="808393"/>
        </a:xfrm>
        <a:prstGeom prst="roundRect">
          <a:avLst>
            <a:gd name="adj" fmla="val 10000"/>
          </a:avLst>
        </a:prstGeom>
        <a:solidFill>
          <a:srgbClr val="6081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Avantages économiques</a:t>
          </a:r>
        </a:p>
      </dsp:txBody>
      <dsp:txXfrm>
        <a:off x="4162702" y="2191230"/>
        <a:ext cx="1423633" cy="761039"/>
      </dsp:txXfrm>
    </dsp:sp>
    <dsp:sp modelId="{63BF698F-CCC3-40A6-BD27-791A36E1753B}">
      <dsp:nvSpPr>
        <dsp:cNvPr id="0" name=""/>
        <dsp:cNvSpPr/>
      </dsp:nvSpPr>
      <dsp:spPr>
        <a:xfrm>
          <a:off x="4139025" y="3100314"/>
          <a:ext cx="1470987" cy="808393"/>
        </a:xfrm>
        <a:prstGeom prst="roundRect">
          <a:avLst>
            <a:gd name="adj" fmla="val 10000"/>
          </a:avLst>
        </a:prstGeom>
        <a:solidFill>
          <a:srgbClr val="6081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Collègue</a:t>
          </a:r>
        </a:p>
      </dsp:txBody>
      <dsp:txXfrm>
        <a:off x="4162702" y="3123991"/>
        <a:ext cx="1423633" cy="761039"/>
      </dsp:txXfrm>
    </dsp:sp>
    <dsp:sp modelId="{CDC46482-6FA0-40F2-AEC8-983151E5D3CE}">
      <dsp:nvSpPr>
        <dsp:cNvPr id="0" name=""/>
        <dsp:cNvSpPr/>
      </dsp:nvSpPr>
      <dsp:spPr>
        <a:xfrm>
          <a:off x="5933665" y="0"/>
          <a:ext cx="1838734" cy="4114800"/>
        </a:xfrm>
        <a:prstGeom prst="roundRect">
          <a:avLst>
            <a:gd name="adj" fmla="val 10000"/>
          </a:avLst>
        </a:prstGeom>
        <a:solidFill>
          <a:srgbClr val="8DC1C5">
            <a:alpha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tx1"/>
              </a:solidFill>
            </a:rPr>
            <a:t>Croyances</a:t>
          </a:r>
        </a:p>
      </dsp:txBody>
      <dsp:txXfrm>
        <a:off x="5933665" y="0"/>
        <a:ext cx="1838734" cy="1234440"/>
      </dsp:txXfrm>
    </dsp:sp>
    <dsp:sp modelId="{6F287739-669C-4140-8A4C-45971BBB9AED}">
      <dsp:nvSpPr>
        <dsp:cNvPr id="0" name=""/>
        <dsp:cNvSpPr/>
      </dsp:nvSpPr>
      <dsp:spPr>
        <a:xfrm>
          <a:off x="6160603" y="1231940"/>
          <a:ext cx="1470987" cy="726170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Baisse de la sécurité</a:t>
          </a:r>
        </a:p>
      </dsp:txBody>
      <dsp:txXfrm>
        <a:off x="6181872" y="1253209"/>
        <a:ext cx="1428449" cy="683632"/>
      </dsp:txXfrm>
    </dsp:sp>
    <dsp:sp modelId="{5E05C879-159A-4BC3-9702-E405B5A0B246}">
      <dsp:nvSpPr>
        <dsp:cNvPr id="0" name=""/>
        <dsp:cNvSpPr/>
      </dsp:nvSpPr>
      <dsp:spPr>
        <a:xfrm>
          <a:off x="6160603" y="2167881"/>
          <a:ext cx="1470987" cy="709297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Baisse de la qualité</a:t>
          </a:r>
        </a:p>
      </dsp:txBody>
      <dsp:txXfrm>
        <a:off x="6181378" y="2188656"/>
        <a:ext cx="1429437" cy="667747"/>
      </dsp:txXfrm>
    </dsp:sp>
    <dsp:sp modelId="{919940A3-ABE9-4FF6-9B73-C509E08C4D08}">
      <dsp:nvSpPr>
        <dsp:cNvPr id="0" name=""/>
        <dsp:cNvSpPr/>
      </dsp:nvSpPr>
      <dsp:spPr>
        <a:xfrm>
          <a:off x="6160603" y="3103984"/>
          <a:ext cx="1470987" cy="665998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Baisse de l’efficacité</a:t>
          </a:r>
        </a:p>
      </dsp:txBody>
      <dsp:txXfrm>
        <a:off x="6180109" y="3123490"/>
        <a:ext cx="1431975" cy="626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9D2C6-8677-9F45-A1AB-8528A92D32CD}">
      <dsp:nvSpPr>
        <dsp:cNvPr id="0" name=""/>
        <dsp:cNvSpPr/>
      </dsp:nvSpPr>
      <dsp:spPr>
        <a:xfrm>
          <a:off x="322313" y="340"/>
          <a:ext cx="6772197" cy="4063318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srgbClr val="608184"/>
              </a:solidFill>
            </a:rPr>
            <a:t>Les attitudes à éviter en situation de crise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L’absence de communication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La fermeture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Le démenti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Les déclarations rassurantes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Le manque d’humilité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Le rejet de la responsabilité sur d’autres personnes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L’incapacité à fournir des informations élémentaires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La mise en cause de ceux qui informent </a:t>
          </a:r>
        </a:p>
      </dsp:txBody>
      <dsp:txXfrm>
        <a:off x="322313" y="340"/>
        <a:ext cx="6772197" cy="4063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D8A67-B5FC-4D9A-B5C7-F3C4E980F7EA}">
      <dsp:nvSpPr>
        <dsp:cNvPr id="0" name=""/>
        <dsp:cNvSpPr/>
      </dsp:nvSpPr>
      <dsp:spPr>
        <a:xfrm>
          <a:off x="951704" y="385178"/>
          <a:ext cx="2778958" cy="2778958"/>
        </a:xfrm>
        <a:prstGeom prst="blockArc">
          <a:avLst>
            <a:gd name="adj1" fmla="val 10645621"/>
            <a:gd name="adj2" fmla="val 16932734"/>
            <a:gd name="adj3" fmla="val 4636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C5B43-ED01-4A17-84EE-763F6A882DDB}">
      <dsp:nvSpPr>
        <dsp:cNvPr id="0" name=""/>
        <dsp:cNvSpPr/>
      </dsp:nvSpPr>
      <dsp:spPr>
        <a:xfrm>
          <a:off x="953073" y="446311"/>
          <a:ext cx="2778958" cy="2778958"/>
        </a:xfrm>
        <a:prstGeom prst="blockArc">
          <a:avLst>
            <a:gd name="adj1" fmla="val 4670812"/>
            <a:gd name="adj2" fmla="val 10800512"/>
            <a:gd name="adj3" fmla="val 4636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76BE8-F084-4C68-B637-F165FC60E713}">
      <dsp:nvSpPr>
        <dsp:cNvPr id="0" name=""/>
        <dsp:cNvSpPr/>
      </dsp:nvSpPr>
      <dsp:spPr>
        <a:xfrm>
          <a:off x="1461425" y="434273"/>
          <a:ext cx="2778958" cy="2778958"/>
        </a:xfrm>
        <a:prstGeom prst="blockArc">
          <a:avLst>
            <a:gd name="adj1" fmla="val 29970"/>
            <a:gd name="adj2" fmla="val 5966402"/>
            <a:gd name="adj3" fmla="val 4636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A7B1C-701B-43DF-921C-64A5D969AF9D}">
      <dsp:nvSpPr>
        <dsp:cNvPr id="0" name=""/>
        <dsp:cNvSpPr/>
      </dsp:nvSpPr>
      <dsp:spPr>
        <a:xfrm>
          <a:off x="1462248" y="397375"/>
          <a:ext cx="2778958" cy="2778958"/>
        </a:xfrm>
        <a:prstGeom prst="blockArc">
          <a:avLst>
            <a:gd name="adj1" fmla="val 15631484"/>
            <a:gd name="adj2" fmla="val 123453"/>
            <a:gd name="adj3" fmla="val 4636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A4D1C-9452-416A-8B96-B7E67D743D9B}">
      <dsp:nvSpPr>
        <dsp:cNvPr id="0" name=""/>
        <dsp:cNvSpPr/>
      </dsp:nvSpPr>
      <dsp:spPr>
        <a:xfrm>
          <a:off x="1870395" y="1081219"/>
          <a:ext cx="1515793" cy="1448304"/>
        </a:xfrm>
        <a:prstGeom prst="ellipse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chemeClr val="tx1"/>
              </a:solidFill>
            </a:rPr>
            <a:t>L’ABC de la gestion de crise</a:t>
          </a:r>
        </a:p>
      </dsp:txBody>
      <dsp:txXfrm>
        <a:off x="2092378" y="1293318"/>
        <a:ext cx="1071827" cy="1024106"/>
      </dsp:txXfrm>
    </dsp:sp>
    <dsp:sp modelId="{899CFD13-B39C-4590-A019-F3167261134D}">
      <dsp:nvSpPr>
        <dsp:cNvPr id="0" name=""/>
        <dsp:cNvSpPr/>
      </dsp:nvSpPr>
      <dsp:spPr>
        <a:xfrm>
          <a:off x="1870395" y="-179929"/>
          <a:ext cx="1515793" cy="1256066"/>
        </a:xfrm>
        <a:prstGeom prst="ellipse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>
              <a:solidFill>
                <a:schemeClr val="bg1"/>
              </a:solidFill>
            </a:rPr>
            <a:t>Reconnaître le problème</a:t>
          </a:r>
        </a:p>
      </dsp:txBody>
      <dsp:txXfrm>
        <a:off x="2092378" y="4018"/>
        <a:ext cx="1071827" cy="888172"/>
      </dsp:txXfrm>
    </dsp:sp>
    <dsp:sp modelId="{4C8F985E-2759-4F00-9976-DB4A2682EBC5}">
      <dsp:nvSpPr>
        <dsp:cNvPr id="0" name=""/>
        <dsp:cNvSpPr/>
      </dsp:nvSpPr>
      <dsp:spPr>
        <a:xfrm>
          <a:off x="3450224" y="1207551"/>
          <a:ext cx="1515793" cy="1256066"/>
        </a:xfrm>
        <a:prstGeom prst="ellipse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>
              <a:solidFill>
                <a:schemeClr val="bg1"/>
              </a:solidFill>
            </a:rPr>
            <a:t>Montrer </a:t>
          </a:r>
          <a:br>
            <a:rPr lang="fr-CA" sz="1300" kern="1200" dirty="0">
              <a:solidFill>
                <a:schemeClr val="bg1"/>
              </a:solidFill>
            </a:rPr>
          </a:br>
          <a:r>
            <a:rPr lang="fr-CA" sz="1300" kern="1200" dirty="0">
              <a:solidFill>
                <a:schemeClr val="bg1"/>
              </a:solidFill>
            </a:rPr>
            <a:t>qu’on prend </a:t>
          </a:r>
          <a:br>
            <a:rPr lang="fr-CA" sz="1300" kern="1200" dirty="0">
              <a:solidFill>
                <a:schemeClr val="bg1"/>
              </a:solidFill>
            </a:rPr>
          </a:br>
          <a:r>
            <a:rPr lang="fr-CA" sz="1300" kern="1200" dirty="0">
              <a:solidFill>
                <a:schemeClr val="bg1"/>
              </a:solidFill>
            </a:rPr>
            <a:t>en charge la crise</a:t>
          </a:r>
        </a:p>
      </dsp:txBody>
      <dsp:txXfrm>
        <a:off x="3672207" y="1391498"/>
        <a:ext cx="1071827" cy="888172"/>
      </dsp:txXfrm>
    </dsp:sp>
    <dsp:sp modelId="{5F102367-0194-41EE-AACF-C751E4DD4CC8}">
      <dsp:nvSpPr>
        <dsp:cNvPr id="0" name=""/>
        <dsp:cNvSpPr/>
      </dsp:nvSpPr>
      <dsp:spPr>
        <a:xfrm>
          <a:off x="1870395" y="2534607"/>
          <a:ext cx="1515793" cy="1256066"/>
        </a:xfrm>
        <a:prstGeom prst="ellipse">
          <a:avLst/>
        </a:prstGeom>
        <a:solidFill>
          <a:srgbClr val="6081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>
              <a:solidFill>
                <a:schemeClr val="bg1"/>
              </a:solidFill>
            </a:rPr>
            <a:t>Informer régulièrement</a:t>
          </a:r>
        </a:p>
      </dsp:txBody>
      <dsp:txXfrm>
        <a:off x="2092378" y="2718554"/>
        <a:ext cx="1071827" cy="888172"/>
      </dsp:txXfrm>
    </dsp:sp>
    <dsp:sp modelId="{1C1E55D9-B472-4FEA-8AF3-15C0ED5AD052}">
      <dsp:nvSpPr>
        <dsp:cNvPr id="0" name=""/>
        <dsp:cNvSpPr/>
      </dsp:nvSpPr>
      <dsp:spPr>
        <a:xfrm>
          <a:off x="227387" y="1207555"/>
          <a:ext cx="1515793" cy="1256066"/>
        </a:xfrm>
        <a:prstGeom prst="ellipse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>
              <a:solidFill>
                <a:schemeClr val="bg1"/>
              </a:solidFill>
            </a:rPr>
            <a:t>Communiquer avec tous ceux qui sont concernés</a:t>
          </a:r>
        </a:p>
      </dsp:txBody>
      <dsp:txXfrm>
        <a:off x="449370" y="1391502"/>
        <a:ext cx="1071827" cy="888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6694E-9DD8-4E3C-AABB-3BD909E9107F}">
      <dsp:nvSpPr>
        <dsp:cNvPr id="0" name=""/>
        <dsp:cNvSpPr/>
      </dsp:nvSpPr>
      <dsp:spPr>
        <a:xfrm>
          <a:off x="806779" y="376697"/>
          <a:ext cx="3104121" cy="3104121"/>
        </a:xfrm>
        <a:prstGeom prst="blockArc">
          <a:avLst>
            <a:gd name="adj1" fmla="val 10574681"/>
            <a:gd name="adj2" fmla="val 17373420"/>
            <a:gd name="adj3" fmla="val 4633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792CC-D577-4865-927D-4D23087BD64E}">
      <dsp:nvSpPr>
        <dsp:cNvPr id="0" name=""/>
        <dsp:cNvSpPr/>
      </dsp:nvSpPr>
      <dsp:spPr>
        <a:xfrm>
          <a:off x="809105" y="529056"/>
          <a:ext cx="3104121" cy="3104121"/>
        </a:xfrm>
        <a:prstGeom prst="blockArc">
          <a:avLst>
            <a:gd name="adj1" fmla="val 4390548"/>
            <a:gd name="adj2" fmla="val 10920339"/>
            <a:gd name="adj3" fmla="val 4633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3BEFA-DF33-49CF-89ED-3BB36FE38622}">
      <dsp:nvSpPr>
        <dsp:cNvPr id="0" name=""/>
        <dsp:cNvSpPr/>
      </dsp:nvSpPr>
      <dsp:spPr>
        <a:xfrm>
          <a:off x="1792985" y="565531"/>
          <a:ext cx="3104121" cy="3104121"/>
        </a:xfrm>
        <a:prstGeom prst="blockArc">
          <a:avLst>
            <a:gd name="adj1" fmla="val 21586913"/>
            <a:gd name="adj2" fmla="val 6664228"/>
            <a:gd name="adj3" fmla="val 4633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369E9-CBBB-4EC2-BCD8-A2F5ADB13CE8}">
      <dsp:nvSpPr>
        <dsp:cNvPr id="0" name=""/>
        <dsp:cNvSpPr/>
      </dsp:nvSpPr>
      <dsp:spPr>
        <a:xfrm>
          <a:off x="1803298" y="383134"/>
          <a:ext cx="3104121" cy="3104121"/>
        </a:xfrm>
        <a:prstGeom prst="blockArc">
          <a:avLst>
            <a:gd name="adj1" fmla="val 15070989"/>
            <a:gd name="adj2" fmla="val 401408"/>
            <a:gd name="adj3" fmla="val 4633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6005E-4D13-4EDA-981A-1720A83B7B13}">
      <dsp:nvSpPr>
        <dsp:cNvPr id="0" name=""/>
        <dsp:cNvSpPr/>
      </dsp:nvSpPr>
      <dsp:spPr>
        <a:xfrm>
          <a:off x="1627038" y="1066906"/>
          <a:ext cx="2453053" cy="1898634"/>
        </a:xfrm>
        <a:prstGeom prst="ellipse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>
              <a:solidFill>
                <a:schemeClr val="tx1"/>
              </a:solidFill>
            </a:rPr>
            <a:t>Somme de facteurs conjoncturels</a:t>
          </a:r>
        </a:p>
      </dsp:txBody>
      <dsp:txXfrm>
        <a:off x="1986279" y="1344955"/>
        <a:ext cx="1734571" cy="1342536"/>
      </dsp:txXfrm>
    </dsp:sp>
    <dsp:sp modelId="{77F3ED16-C0AA-4E12-B3E8-B64F9768D2AE}">
      <dsp:nvSpPr>
        <dsp:cNvPr id="0" name=""/>
        <dsp:cNvSpPr/>
      </dsp:nvSpPr>
      <dsp:spPr>
        <a:xfrm>
          <a:off x="2020358" y="-271414"/>
          <a:ext cx="1691978" cy="1543065"/>
        </a:xfrm>
        <a:prstGeom prst="ellipse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Crise grave</a:t>
          </a:r>
        </a:p>
      </dsp:txBody>
      <dsp:txXfrm>
        <a:off x="2268142" y="-45437"/>
        <a:ext cx="1196410" cy="1091111"/>
      </dsp:txXfrm>
    </dsp:sp>
    <dsp:sp modelId="{BB72608A-3F42-468D-8EEB-0E1963D167B3}">
      <dsp:nvSpPr>
        <dsp:cNvPr id="0" name=""/>
        <dsp:cNvSpPr/>
      </dsp:nvSpPr>
      <dsp:spPr>
        <a:xfrm>
          <a:off x="4015152" y="1340287"/>
          <a:ext cx="1691978" cy="1543065"/>
        </a:xfrm>
        <a:prstGeom prst="ellipse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Changement de direction</a:t>
          </a:r>
        </a:p>
      </dsp:txBody>
      <dsp:txXfrm>
        <a:off x="4262936" y="1566264"/>
        <a:ext cx="1196410" cy="1091111"/>
      </dsp:txXfrm>
    </dsp:sp>
    <dsp:sp modelId="{D89E0858-AE05-4F53-B46F-14ED0540AE96}">
      <dsp:nvSpPr>
        <dsp:cNvPr id="0" name=""/>
        <dsp:cNvSpPr/>
      </dsp:nvSpPr>
      <dsp:spPr>
        <a:xfrm>
          <a:off x="1953993" y="2760797"/>
          <a:ext cx="1691978" cy="1543065"/>
        </a:xfrm>
        <a:prstGeom prst="ellipse">
          <a:avLst/>
        </a:prstGeom>
        <a:solidFill>
          <a:srgbClr val="6081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Entreprise jeune et petite</a:t>
          </a:r>
        </a:p>
      </dsp:txBody>
      <dsp:txXfrm>
        <a:off x="2201777" y="2986774"/>
        <a:ext cx="1196410" cy="1091111"/>
      </dsp:txXfrm>
    </dsp:sp>
    <dsp:sp modelId="{6A477703-AC1B-4D65-A38E-730267D027E2}">
      <dsp:nvSpPr>
        <dsp:cNvPr id="0" name=""/>
        <dsp:cNvSpPr/>
      </dsp:nvSpPr>
      <dsp:spPr>
        <a:xfrm>
          <a:off x="0" y="1256524"/>
          <a:ext cx="1691978" cy="1543065"/>
        </a:xfrm>
        <a:prstGeom prst="ellipse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rgbClr val="FFFFFF"/>
              </a:solidFill>
            </a:rPr>
            <a:t>Culture faible</a:t>
          </a:r>
        </a:p>
      </dsp:txBody>
      <dsp:txXfrm>
        <a:off x="247784" y="1482501"/>
        <a:ext cx="1196410" cy="1091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A22C4-89AC-481E-90C1-0DDA76C752F7}">
      <dsp:nvSpPr>
        <dsp:cNvPr id="0" name=""/>
        <dsp:cNvSpPr/>
      </dsp:nvSpPr>
      <dsp:spPr>
        <a:xfrm>
          <a:off x="1672738" y="351119"/>
          <a:ext cx="3657378" cy="3657378"/>
        </a:xfrm>
        <a:prstGeom prst="blockArc">
          <a:avLst>
            <a:gd name="adj1" fmla="val 13730860"/>
            <a:gd name="adj2" fmla="val 17185101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6DAF8-83FB-4E05-ABED-A93656A40C40}">
      <dsp:nvSpPr>
        <dsp:cNvPr id="0" name=""/>
        <dsp:cNvSpPr/>
      </dsp:nvSpPr>
      <dsp:spPr>
        <a:xfrm>
          <a:off x="1894678" y="119056"/>
          <a:ext cx="3657378" cy="3657378"/>
        </a:xfrm>
        <a:prstGeom prst="blockArc">
          <a:avLst>
            <a:gd name="adj1" fmla="val 10464960"/>
            <a:gd name="adj2" fmla="val 13115855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E6179-BF24-41FB-9DC5-4A3626E74BE0}">
      <dsp:nvSpPr>
        <dsp:cNvPr id="0" name=""/>
        <dsp:cNvSpPr/>
      </dsp:nvSpPr>
      <dsp:spPr>
        <a:xfrm>
          <a:off x="1896341" y="450902"/>
          <a:ext cx="3657378" cy="3657378"/>
        </a:xfrm>
        <a:prstGeom prst="blockArc">
          <a:avLst>
            <a:gd name="adj1" fmla="val 8257928"/>
            <a:gd name="adj2" fmla="val 11100596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C0BA8-48C0-454F-B8AD-D2B980EFB4A0}">
      <dsp:nvSpPr>
        <dsp:cNvPr id="0" name=""/>
        <dsp:cNvSpPr/>
      </dsp:nvSpPr>
      <dsp:spPr>
        <a:xfrm>
          <a:off x="1897087" y="451721"/>
          <a:ext cx="3657378" cy="3657378"/>
        </a:xfrm>
        <a:prstGeom prst="blockArc">
          <a:avLst>
            <a:gd name="adj1" fmla="val 4613681"/>
            <a:gd name="adj2" fmla="val 8260048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59F7C-94D2-433E-9523-A6D6C7D56825}">
      <dsp:nvSpPr>
        <dsp:cNvPr id="0" name=""/>
        <dsp:cNvSpPr/>
      </dsp:nvSpPr>
      <dsp:spPr>
        <a:xfrm>
          <a:off x="2776167" y="467872"/>
          <a:ext cx="3657378" cy="3657378"/>
        </a:xfrm>
        <a:prstGeom prst="blockArc">
          <a:avLst>
            <a:gd name="adj1" fmla="val 2498382"/>
            <a:gd name="adj2" fmla="val 6312619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08A5E-6391-4CB3-BA66-4D5C8B6FA919}">
      <dsp:nvSpPr>
        <dsp:cNvPr id="0" name=""/>
        <dsp:cNvSpPr/>
      </dsp:nvSpPr>
      <dsp:spPr>
        <a:xfrm>
          <a:off x="2648861" y="628671"/>
          <a:ext cx="3657378" cy="3657378"/>
        </a:xfrm>
        <a:prstGeom prst="blockArc">
          <a:avLst>
            <a:gd name="adj1" fmla="val 20815234"/>
            <a:gd name="adj2" fmla="val 2105885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E780C-0133-4403-9375-85B7E026A1B1}">
      <dsp:nvSpPr>
        <dsp:cNvPr id="0" name=""/>
        <dsp:cNvSpPr/>
      </dsp:nvSpPr>
      <dsp:spPr>
        <a:xfrm>
          <a:off x="2604399" y="310143"/>
          <a:ext cx="3657378" cy="3657378"/>
        </a:xfrm>
        <a:prstGeom prst="blockArc">
          <a:avLst>
            <a:gd name="adj1" fmla="val 18577538"/>
            <a:gd name="adj2" fmla="val 21431214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AE4B-D4D1-4A8B-A4EE-F9B800D296B6}">
      <dsp:nvSpPr>
        <dsp:cNvPr id="0" name=""/>
        <dsp:cNvSpPr/>
      </dsp:nvSpPr>
      <dsp:spPr>
        <a:xfrm>
          <a:off x="2664789" y="358003"/>
          <a:ext cx="3657378" cy="3657378"/>
        </a:xfrm>
        <a:prstGeom prst="blockArc">
          <a:avLst>
            <a:gd name="adj1" fmla="val 15262604"/>
            <a:gd name="adj2" fmla="val 18430144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5F044-01C5-4F91-B440-B79CC8A04843}">
      <dsp:nvSpPr>
        <dsp:cNvPr id="0" name=""/>
        <dsp:cNvSpPr/>
      </dsp:nvSpPr>
      <dsp:spPr>
        <a:xfrm>
          <a:off x="2952330" y="1512167"/>
          <a:ext cx="2225948" cy="1532660"/>
        </a:xfrm>
        <a:prstGeom prst="ellipse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1"/>
              </a:solidFill>
            </a:rPr>
            <a:t>Stratégies</a:t>
          </a:r>
        </a:p>
      </dsp:txBody>
      <dsp:txXfrm>
        <a:off x="3278313" y="1736620"/>
        <a:ext cx="1573982" cy="1083754"/>
      </dsp:txXfrm>
    </dsp:sp>
    <dsp:sp modelId="{9C0E0F41-4EAF-4293-BEF3-83AC3DDD3156}">
      <dsp:nvSpPr>
        <dsp:cNvPr id="0" name=""/>
        <dsp:cNvSpPr/>
      </dsp:nvSpPr>
      <dsp:spPr>
        <a:xfrm>
          <a:off x="3305663" y="-226700"/>
          <a:ext cx="1407551" cy="1364947"/>
        </a:xfrm>
        <a:prstGeom prst="ellipse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FFFFFF"/>
              </a:solidFill>
            </a:rPr>
            <a:t>Modèles positifs</a:t>
          </a:r>
        </a:p>
      </dsp:txBody>
      <dsp:txXfrm>
        <a:off x="3511794" y="-26808"/>
        <a:ext cx="995289" cy="965163"/>
      </dsp:txXfrm>
    </dsp:sp>
    <dsp:sp modelId="{8A2C46D1-C9ED-462A-A597-28CA99584632}">
      <dsp:nvSpPr>
        <dsp:cNvPr id="0" name=""/>
        <dsp:cNvSpPr/>
      </dsp:nvSpPr>
      <dsp:spPr>
        <a:xfrm>
          <a:off x="4653623" y="72009"/>
          <a:ext cx="1851486" cy="1364947"/>
        </a:xfrm>
        <a:prstGeom prst="ellipse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FFFFFF"/>
              </a:solidFill>
            </a:rPr>
            <a:t>Nouveaux récits, rituels et symboles</a:t>
          </a:r>
        </a:p>
      </dsp:txBody>
      <dsp:txXfrm>
        <a:off x="4924767" y="271901"/>
        <a:ext cx="1309198" cy="965163"/>
      </dsp:txXfrm>
    </dsp:sp>
    <dsp:sp modelId="{ACCC609D-3B09-4767-9DF8-95BD316C6526}">
      <dsp:nvSpPr>
        <dsp:cNvPr id="0" name=""/>
        <dsp:cNvSpPr/>
      </dsp:nvSpPr>
      <dsp:spPr>
        <a:xfrm>
          <a:off x="5184581" y="1368149"/>
          <a:ext cx="2087333" cy="1364947"/>
        </a:xfrm>
        <a:prstGeom prst="ellipse">
          <a:avLst/>
        </a:prstGeom>
        <a:solidFill>
          <a:srgbClr val="6081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FFFFFF"/>
              </a:solidFill>
            </a:rPr>
            <a:t>Adoption des nouvelles valeurs</a:t>
          </a:r>
        </a:p>
      </dsp:txBody>
      <dsp:txXfrm>
        <a:off x="5490264" y="1568041"/>
        <a:ext cx="1475967" cy="965163"/>
      </dsp:txXfrm>
    </dsp:sp>
    <dsp:sp modelId="{3DF04A17-7FF7-4ECB-BC88-C09206108319}">
      <dsp:nvSpPr>
        <dsp:cNvPr id="0" name=""/>
        <dsp:cNvSpPr/>
      </dsp:nvSpPr>
      <dsp:spPr>
        <a:xfrm>
          <a:off x="4941649" y="2808309"/>
          <a:ext cx="2012832" cy="1364947"/>
        </a:xfrm>
        <a:prstGeom prst="ellipse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FFFFFF"/>
              </a:solidFill>
            </a:rPr>
            <a:t>Remaniement des processus de socialisation</a:t>
          </a:r>
        </a:p>
      </dsp:txBody>
      <dsp:txXfrm>
        <a:off x="5236421" y="3008201"/>
        <a:ext cx="1423288" cy="965163"/>
      </dsp:txXfrm>
    </dsp:sp>
    <dsp:sp modelId="{E01F5D93-EE51-48FC-96B3-9455317B77AF}">
      <dsp:nvSpPr>
        <dsp:cNvPr id="0" name=""/>
        <dsp:cNvSpPr/>
      </dsp:nvSpPr>
      <dsp:spPr>
        <a:xfrm>
          <a:off x="3141456" y="3348450"/>
          <a:ext cx="1983698" cy="1364947"/>
        </a:xfrm>
        <a:prstGeom prst="ellipse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FFFFFF"/>
              </a:solidFill>
            </a:rPr>
            <a:t>Révision du</a:t>
          </a:r>
          <a:br>
            <a:rPr lang="fr-CA" sz="1600" kern="1200" dirty="0">
              <a:solidFill>
                <a:srgbClr val="FFFFFF"/>
              </a:solidFill>
            </a:rPr>
          </a:br>
          <a:r>
            <a:rPr lang="fr-CA" sz="1600" kern="1200" dirty="0">
              <a:solidFill>
                <a:srgbClr val="FFFFFF"/>
              </a:solidFill>
            </a:rPr>
            <a:t>système de récompenses</a:t>
          </a:r>
        </a:p>
      </dsp:txBody>
      <dsp:txXfrm>
        <a:off x="3431962" y="3548342"/>
        <a:ext cx="1402686" cy="965163"/>
      </dsp:txXfrm>
    </dsp:sp>
    <dsp:sp modelId="{05937397-47C0-470A-8A35-835190EBB1D6}">
      <dsp:nvSpPr>
        <dsp:cNvPr id="0" name=""/>
        <dsp:cNvSpPr/>
      </dsp:nvSpPr>
      <dsp:spPr>
        <a:xfrm>
          <a:off x="1470736" y="2808314"/>
          <a:ext cx="1852741" cy="1364947"/>
        </a:xfrm>
        <a:prstGeom prst="ellipse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FFFFFF"/>
              </a:solidFill>
            </a:rPr>
            <a:t>Règles et normes officielles plutôt que tacites</a:t>
          </a:r>
        </a:p>
      </dsp:txBody>
      <dsp:txXfrm>
        <a:off x="1742064" y="3008206"/>
        <a:ext cx="1310085" cy="965163"/>
      </dsp:txXfrm>
    </dsp:sp>
    <dsp:sp modelId="{EC503982-4E3E-47DC-9B6C-4769EEB40EC5}">
      <dsp:nvSpPr>
        <dsp:cNvPr id="0" name=""/>
        <dsp:cNvSpPr/>
      </dsp:nvSpPr>
      <dsp:spPr>
        <a:xfrm>
          <a:off x="932050" y="1440160"/>
          <a:ext cx="2005043" cy="1364947"/>
        </a:xfrm>
        <a:prstGeom prst="ellipse">
          <a:avLst/>
        </a:prstGeom>
        <a:solidFill>
          <a:srgbClr val="6081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FFFFFF"/>
              </a:solidFill>
            </a:rPr>
            <a:t>Réorganisation des sous-cultures</a:t>
          </a:r>
        </a:p>
      </dsp:txBody>
      <dsp:txXfrm>
        <a:off x="1225682" y="1640052"/>
        <a:ext cx="1417779" cy="965163"/>
      </dsp:txXfrm>
    </dsp:sp>
    <dsp:sp modelId="{EBE5D0A4-F3F3-4539-99F4-CB8461ED1091}">
      <dsp:nvSpPr>
        <dsp:cNvPr id="0" name=""/>
        <dsp:cNvSpPr/>
      </dsp:nvSpPr>
      <dsp:spPr>
        <a:xfrm>
          <a:off x="1254717" y="144016"/>
          <a:ext cx="2127915" cy="1364947"/>
        </a:xfrm>
        <a:prstGeom prst="ellipse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FFFFFF"/>
              </a:solidFill>
            </a:rPr>
            <a:t>Participation des employés aux décisions</a:t>
          </a:r>
        </a:p>
      </dsp:txBody>
      <dsp:txXfrm>
        <a:off x="1566343" y="343908"/>
        <a:ext cx="1504663" cy="965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A2306-E4F2-4B82-83FC-8DE76C2EC8DD}">
      <dsp:nvSpPr>
        <dsp:cNvPr id="0" name=""/>
        <dsp:cNvSpPr/>
      </dsp:nvSpPr>
      <dsp:spPr>
        <a:xfrm>
          <a:off x="619580" y="1155"/>
          <a:ext cx="1998966" cy="1983056"/>
        </a:xfrm>
        <a:prstGeom prst="ellipse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rgbClr val="608184"/>
              </a:solidFill>
            </a:rPr>
            <a:t>Préparation des employés face au changement</a:t>
          </a:r>
        </a:p>
      </dsp:txBody>
      <dsp:txXfrm>
        <a:off x="912322" y="291567"/>
        <a:ext cx="1413482" cy="14022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BC0EA-50F3-4204-B343-C7287645A422}">
      <dsp:nvSpPr>
        <dsp:cNvPr id="0" name=""/>
        <dsp:cNvSpPr/>
      </dsp:nvSpPr>
      <dsp:spPr>
        <a:xfrm rot="5400000">
          <a:off x="4654625" y="-1809192"/>
          <a:ext cx="973491" cy="4838937"/>
        </a:xfrm>
        <a:prstGeom prst="round2SameRect">
          <a:avLst/>
        </a:prstGeom>
        <a:solidFill>
          <a:srgbClr val="8DC1C5">
            <a:alpha val="2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Combiner des idées d’une façon unique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Faire des associations d’idées inhabituelles</a:t>
          </a:r>
        </a:p>
      </dsp:txBody>
      <dsp:txXfrm rot="-5400000">
        <a:off x="2721902" y="171053"/>
        <a:ext cx="4791415" cy="878447"/>
      </dsp:txXfrm>
    </dsp:sp>
    <dsp:sp modelId="{AD6DE7D6-4EA2-49CA-92E2-C6C45348C968}">
      <dsp:nvSpPr>
        <dsp:cNvPr id="0" name=""/>
        <dsp:cNvSpPr/>
      </dsp:nvSpPr>
      <dsp:spPr>
        <a:xfrm>
          <a:off x="0" y="1843"/>
          <a:ext cx="2721902" cy="1216864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rgbClr val="608184"/>
              </a:solidFill>
            </a:rPr>
            <a:t>Créativité</a:t>
          </a:r>
        </a:p>
      </dsp:txBody>
      <dsp:txXfrm>
        <a:off x="59402" y="61245"/>
        <a:ext cx="2603098" cy="1098060"/>
      </dsp:txXfrm>
    </dsp:sp>
    <dsp:sp modelId="{1FDF04C6-F98B-41EA-B8A9-BD6637CB4799}">
      <dsp:nvSpPr>
        <dsp:cNvPr id="0" name=""/>
        <dsp:cNvSpPr/>
      </dsp:nvSpPr>
      <dsp:spPr>
        <a:xfrm rot="5400000">
          <a:off x="4654625" y="-531484"/>
          <a:ext cx="973491" cy="4838937"/>
        </a:xfrm>
        <a:prstGeom prst="round2SameRect">
          <a:avLst/>
        </a:prstGeom>
        <a:solidFill>
          <a:srgbClr val="8DC1C5">
            <a:alpha val="2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Transformer des idées créatrices en produits, en services ou en méthodes de travail utiles</a:t>
          </a:r>
        </a:p>
      </dsp:txBody>
      <dsp:txXfrm rot="-5400000">
        <a:off x="2721902" y="1448761"/>
        <a:ext cx="4791415" cy="878447"/>
      </dsp:txXfrm>
    </dsp:sp>
    <dsp:sp modelId="{C3E5D9FE-BFDC-4148-8E19-172BF6692A56}">
      <dsp:nvSpPr>
        <dsp:cNvPr id="0" name=""/>
        <dsp:cNvSpPr/>
      </dsp:nvSpPr>
      <dsp:spPr>
        <a:xfrm>
          <a:off x="0" y="1279551"/>
          <a:ext cx="2721902" cy="1216864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rgbClr val="608184"/>
              </a:solidFill>
            </a:rPr>
            <a:t>Innovation</a:t>
          </a:r>
          <a:r>
            <a:rPr lang="fr-CA" sz="2800" kern="1200" dirty="0">
              <a:solidFill>
                <a:schemeClr val="tx1"/>
              </a:solidFill>
            </a:rPr>
            <a:t> </a:t>
          </a:r>
        </a:p>
      </dsp:txBody>
      <dsp:txXfrm>
        <a:off x="59402" y="1338953"/>
        <a:ext cx="2603098" cy="1098060"/>
      </dsp:txXfrm>
    </dsp:sp>
    <dsp:sp modelId="{242C6341-0769-44DD-AB42-131E8C379C9B}">
      <dsp:nvSpPr>
        <dsp:cNvPr id="0" name=""/>
        <dsp:cNvSpPr/>
      </dsp:nvSpPr>
      <dsp:spPr>
        <a:xfrm rot="5400000">
          <a:off x="4654625" y="746223"/>
          <a:ext cx="973491" cy="4838937"/>
        </a:xfrm>
        <a:prstGeom prst="round2SameRect">
          <a:avLst/>
        </a:prstGeom>
        <a:solidFill>
          <a:srgbClr val="8DC1C5">
            <a:alpha val="2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Transformer une innovation </a:t>
          </a:r>
          <a:br>
            <a:rPr lang="fr-CA" sz="1900" kern="1200" dirty="0">
              <a:solidFill>
                <a:schemeClr val="tx1"/>
              </a:solidFill>
            </a:rPr>
          </a:br>
          <a:r>
            <a:rPr lang="fr-CA" sz="1900" kern="1200" dirty="0">
              <a:solidFill>
                <a:schemeClr val="tx1"/>
              </a:solidFill>
            </a:rPr>
            <a:t>en un projet viable</a:t>
          </a:r>
        </a:p>
      </dsp:txBody>
      <dsp:txXfrm rot="-5400000">
        <a:off x="2721902" y="2726468"/>
        <a:ext cx="4791415" cy="878447"/>
      </dsp:txXfrm>
    </dsp:sp>
    <dsp:sp modelId="{2D961AF7-21F0-4804-8BA2-58A2A790ABE1}">
      <dsp:nvSpPr>
        <dsp:cNvPr id="0" name=""/>
        <dsp:cNvSpPr/>
      </dsp:nvSpPr>
      <dsp:spPr>
        <a:xfrm>
          <a:off x="0" y="2557259"/>
          <a:ext cx="2721902" cy="1216864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rgbClr val="608184"/>
              </a:solidFill>
            </a:rPr>
            <a:t>Entreprendre</a:t>
          </a:r>
          <a:r>
            <a:rPr lang="fr-CA" sz="2800" kern="1200" dirty="0">
              <a:solidFill>
                <a:schemeClr val="tx1"/>
              </a:solidFill>
            </a:rPr>
            <a:t> </a:t>
          </a:r>
        </a:p>
      </dsp:txBody>
      <dsp:txXfrm>
        <a:off x="59402" y="2616661"/>
        <a:ext cx="2603098" cy="109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3F3938-AFF1-5340-A179-581CF91A715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3867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DEB8F-FE58-7F4C-B586-34BF71FBB5D0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85492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BB9BA-A3EB-484C-8B9A-350BDC7E1147}" type="datetime1">
              <a:rPr lang="fr-CA"/>
              <a:pPr/>
              <a:t>2021-07-29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FD803-2785-C040-923F-036EC218B14C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2F509-708C-3244-A43B-8AD253C0FC49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480CF-D7E3-C347-AECD-ADAA468D54D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85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7F58-1CC0-1149-9C26-B0D22C6B62C2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C9BAB-60C8-E04C-BE3E-6ED4949F4321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859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C71E6-65B9-D240-BCC3-E7C96F07FE3A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FA953-8F1F-C844-A18D-84ED738645C7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558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5AE06-9F8F-684E-902D-FC9311E8992C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603F8-2DD0-454A-A04C-9D47019C0E6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8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6CA7E-ABCC-014B-AA6F-E923369D7E42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EEFA1-A194-3E4F-BC9B-86B6683DAD82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498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63246-B6A2-7B46-A842-CBC7F0007608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7868A-AEB6-6B4D-8872-BB6A3475C17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106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526DC-5616-7A4D-BE81-51EB60F25186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A3DAB-2694-3240-A7C2-78C7CF10117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094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4B591-6677-9849-876D-DC6C9DC9DA27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C2F7E-E30C-B24A-A839-2167DFB2C4C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234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F5326-4F99-F441-87AA-2B596F2FBAE9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2F2AA-122D-B14D-AB33-6543A668EC25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687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3DC73-D560-DC49-AD06-B1A1FB188351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8A602-4910-A348-85D6-3D736C18263A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034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976DD29B-E834-8746-9099-E44D6EA6B3C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AB48E436-4474-EE4F-B3A9-6BA9519F1C25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3C7BF682-A09D-954E-9B67-7B2EBCAC9E06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706438" y="908050"/>
            <a:ext cx="7772400" cy="4429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 développement organisationnel</a:t>
            </a:r>
          </a:p>
        </p:txBody>
      </p:sp>
      <p:sp>
        <p:nvSpPr>
          <p:cNvPr id="22533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844824"/>
            <a:ext cx="7704856" cy="43730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6CE89DC1-948F-7D44-852C-18C34FEA6E89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179388" y="836613"/>
            <a:ext cx="878522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FR" dirty="0"/>
              <a:t>La résistance au changement </a:t>
            </a:r>
            <a:endParaRPr lang="fr-FR" sz="1000" dirty="0"/>
          </a:p>
          <a:p>
            <a:pPr algn="ctr" eaLnBrk="1" hangingPunct="1"/>
            <a:endParaRPr lang="fr-FR" sz="1000" dirty="0"/>
          </a:p>
          <a:p>
            <a:pPr algn="ctr" eaLnBrk="1" hangingPunct="1"/>
            <a:r>
              <a:rPr lang="fr-CA" sz="1600" dirty="0">
                <a:solidFill>
                  <a:schemeClr val="tx2"/>
                </a:solidFill>
              </a:rPr>
              <a:t>Quelques exemples de causes </a:t>
            </a:r>
            <a:br>
              <a:rPr lang="fr-CA" sz="1000" dirty="0">
                <a:solidFill>
                  <a:schemeClr val="tx2"/>
                </a:solidFill>
              </a:rPr>
            </a:b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4581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graphicFrame>
        <p:nvGraphicFramePr>
          <p:cNvPr id="8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07251"/>
              </p:ext>
            </p:extLst>
          </p:nvPr>
        </p:nvGraphicFramePr>
        <p:xfrm>
          <a:off x="685800" y="2100263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744C0492-C0E7-1045-8B78-A6DC81E5AF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Les stratégies pour diminuer la résistance</a:t>
            </a:r>
          </a:p>
        </p:txBody>
      </p:sp>
      <p:sp>
        <p:nvSpPr>
          <p:cNvPr id="26629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988840"/>
            <a:ext cx="7776864" cy="35682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E9562E6-67DA-6641-80FC-D75BA3A4EA2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77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32772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79512" y="764704"/>
            <a:ext cx="8810625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gestion de crise</a:t>
            </a:r>
            <a:endParaRPr lang="fr-FR" sz="1000" dirty="0"/>
          </a:p>
          <a:p>
            <a:pPr algn="ctr"/>
            <a:r>
              <a:rPr lang="fr-FR" sz="1000" dirty="0"/>
              <a:t> </a:t>
            </a:r>
          </a:p>
          <a:p>
            <a:pPr algn="ctr"/>
            <a:r>
              <a:rPr lang="fr-CA" sz="1600" dirty="0">
                <a:solidFill>
                  <a:schemeClr val="tx2"/>
                </a:solidFill>
              </a:rPr>
              <a:t>Comme toute situation est propice à une crise...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16614550"/>
              </p:ext>
            </p:extLst>
          </p:nvPr>
        </p:nvGraphicFramePr>
        <p:xfrm>
          <a:off x="827584" y="2060848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E9562E6-67DA-6641-80FC-D75BA3A4EA2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77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32772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53988" y="908050"/>
            <a:ext cx="8810625" cy="100878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gestion de crise</a:t>
            </a:r>
            <a:endParaRPr lang="fr-FR" sz="1000" dirty="0"/>
          </a:p>
          <a:p>
            <a:pPr algn="ctr"/>
            <a:r>
              <a:rPr lang="fr-FR" sz="1000" dirty="0"/>
              <a:t> </a:t>
            </a:r>
          </a:p>
          <a:p>
            <a:pPr algn="ctr"/>
            <a:r>
              <a:rPr lang="fr-FR" sz="1600" dirty="0"/>
              <a:t>Les principes de base à respecter en situation de crise </a:t>
            </a:r>
          </a:p>
        </p:txBody>
      </p:sp>
      <p:graphicFrame>
        <p:nvGraphicFramePr>
          <p:cNvPr id="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163681"/>
              </p:ext>
            </p:extLst>
          </p:nvPr>
        </p:nvGraphicFramePr>
        <p:xfrm>
          <a:off x="1870522" y="2289530"/>
          <a:ext cx="5256584" cy="361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6056313" y="5654675"/>
            <a:ext cx="2808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CA" sz="1000" i="1" dirty="0"/>
              <a:t>Source : </a:t>
            </a:r>
            <a:r>
              <a:rPr lang="fr-CA" sz="1000" dirty="0"/>
              <a:t>C. Roux-Dufort, </a:t>
            </a:r>
            <a:r>
              <a:rPr lang="fr-CA" sz="1000" i="1" dirty="0"/>
              <a:t>Gérer et décider </a:t>
            </a:r>
          </a:p>
          <a:p>
            <a:r>
              <a:rPr lang="fr-CA" sz="1000" i="1" dirty="0"/>
              <a:t>en situation de crise</a:t>
            </a:r>
            <a:r>
              <a:rPr lang="fr-CA" sz="1000" dirty="0"/>
              <a:t>, 2</a:t>
            </a:r>
            <a:r>
              <a:rPr lang="fr-CA" sz="1000" baseline="30000" dirty="0"/>
              <a:t>e</a:t>
            </a:r>
            <a:r>
              <a:rPr lang="fr-CA" sz="1000" dirty="0"/>
              <a:t> édition, Paris, Dunod, </a:t>
            </a:r>
          </a:p>
          <a:p>
            <a:r>
              <a:rPr lang="fr-CA" sz="1000" dirty="0"/>
              <a:t>2013, p. 192-193.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96478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3430959-D22B-CC48-8E66-331E230E8399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81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34820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53988" y="908050"/>
            <a:ext cx="8810625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enjeux actuels de la gestion du changement </a:t>
            </a:r>
          </a:p>
        </p:txBody>
      </p:sp>
      <p:graphicFrame>
        <p:nvGraphicFramePr>
          <p:cNvPr id="9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9543"/>
              </p:ext>
            </p:extLst>
          </p:nvPr>
        </p:nvGraphicFramePr>
        <p:xfrm>
          <a:off x="1673181" y="2276872"/>
          <a:ext cx="5707131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A270D48-2C62-5C4A-87BC-A731771978F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686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36868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53988" y="908050"/>
            <a:ext cx="8810625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Une stratégie de changement culturel </a:t>
            </a:r>
          </a:p>
        </p:txBody>
      </p:sp>
      <p:graphicFrame>
        <p:nvGraphicFramePr>
          <p:cNvPr id="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572779"/>
              </p:ext>
            </p:extLst>
          </p:nvPr>
        </p:nvGraphicFramePr>
        <p:xfrm>
          <a:off x="467544" y="1628800"/>
          <a:ext cx="7990656" cy="44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DB92421-F393-5E49-99F3-B7B4D5B7EA29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891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38916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53988" y="908050"/>
            <a:ext cx="8810625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Réussir la mise en œuvre du changement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132856"/>
            <a:ext cx="7710507" cy="35586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CA0E0889-ED07-5E41-9F9F-F3134D5E22AE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096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0964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53988" y="908050"/>
            <a:ext cx="8810625" cy="36071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Réussir la mise en œuvre du changement</a:t>
            </a:r>
            <a:endParaRPr lang="fr-FR" sz="1000" dirty="0"/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La préparation de l’organisation en vue du changement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graphicFrame>
        <p:nvGraphicFramePr>
          <p:cNvPr id="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03228"/>
              </p:ext>
            </p:extLst>
          </p:nvPr>
        </p:nvGraphicFramePr>
        <p:xfrm>
          <a:off x="3059832" y="3212976"/>
          <a:ext cx="3238128" cy="198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3923928" y="5949280"/>
            <a:ext cx="4968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CA" sz="800" i="1" dirty="0"/>
              <a:t>Source </a:t>
            </a:r>
            <a:r>
              <a:rPr lang="fr-CA" sz="800" dirty="0"/>
              <a:t>: Tiré de P.A. McLagan, </a:t>
            </a:r>
            <a:br>
              <a:rPr lang="fr-CA" sz="800" dirty="0"/>
            </a:br>
            <a:r>
              <a:rPr lang="fr-CA" sz="800" dirty="0"/>
              <a:t>« The change-capable organization », </a:t>
            </a:r>
            <a:r>
              <a:rPr lang="fr-CA" sz="800" i="1" dirty="0"/>
              <a:t>Training &amp; Development</a:t>
            </a:r>
            <a:r>
              <a:rPr lang="fr-CA" sz="800" dirty="0"/>
              <a:t>, vol. 57, n</a:t>
            </a:r>
            <a:r>
              <a:rPr lang="fr-CA" sz="800" baseline="30000" dirty="0"/>
              <a:t>o</a:t>
            </a:r>
            <a:r>
              <a:rPr lang="fr-CA" sz="800" dirty="0"/>
              <a:t> 1, janvier 2003, p. 50-58.</a:t>
            </a:r>
            <a:endParaRPr lang="fr-FR" sz="800" dirty="0"/>
          </a:p>
        </p:txBody>
      </p:sp>
      <p:sp>
        <p:nvSpPr>
          <p:cNvPr id="2" name="ZoneTexte 1"/>
          <p:cNvSpPr txBox="1"/>
          <p:nvPr/>
        </p:nvSpPr>
        <p:spPr>
          <a:xfrm>
            <a:off x="1691680" y="2852936"/>
            <a:ext cx="1622826" cy="779026"/>
          </a:xfrm>
          <a:prstGeom prst="wedgeEllipseCallout">
            <a:avLst>
              <a:gd name="adj1" fmla="val 64743"/>
              <a:gd name="adj2" fmla="val 6493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CA" sz="1000" b="1" dirty="0"/>
              <a:t>Établir et renforcer la confiance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940152" y="4869160"/>
            <a:ext cx="1622826" cy="779026"/>
          </a:xfrm>
          <a:prstGeom prst="wedgeEllipseCallout">
            <a:avLst>
              <a:gd name="adj1" fmla="val -68375"/>
              <a:gd name="adj2" fmla="val -5385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CA" sz="1000" b="1" dirty="0"/>
              <a:t>Favoriser </a:t>
            </a:r>
            <a:br>
              <a:rPr lang="fr-CA" sz="1000" b="1" dirty="0"/>
            </a:br>
            <a:r>
              <a:rPr lang="fr-CA" sz="1000" b="1" dirty="0"/>
              <a:t>les équipes hétérogènes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44208" y="3573016"/>
            <a:ext cx="1622826" cy="995422"/>
          </a:xfrm>
          <a:prstGeom prst="wedgeEllipseCallout">
            <a:avLst>
              <a:gd name="adj1" fmla="val -85928"/>
              <a:gd name="adj2" fmla="val 160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CA" sz="1000" b="1" dirty="0"/>
              <a:t>Soutenir </a:t>
            </a:r>
            <a:br>
              <a:rPr lang="fr-CA" sz="1000" b="1" dirty="0"/>
            </a:br>
            <a:r>
              <a:rPr lang="fr-CA" sz="1000" b="1" dirty="0"/>
              <a:t>et favoriser </a:t>
            </a:r>
            <a:br>
              <a:rPr lang="fr-CA" sz="1000" b="1" dirty="0"/>
            </a:br>
            <a:r>
              <a:rPr lang="fr-CA" sz="1000" b="1" dirty="0"/>
              <a:t>les petits changements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68144" y="2636912"/>
            <a:ext cx="1622826" cy="562630"/>
          </a:xfrm>
          <a:prstGeom prst="wedgeEllipseCallout">
            <a:avLst>
              <a:gd name="adj1" fmla="val -76419"/>
              <a:gd name="adj2" fmla="val 7588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CA" sz="1000" b="1" dirty="0"/>
              <a:t>Toujours</a:t>
            </a:r>
          </a:p>
          <a:p>
            <a:pPr lvl="0" algn="ctr"/>
            <a:r>
              <a:rPr lang="fr-CA" sz="1000" b="1" dirty="0"/>
              <a:t>apprendre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31640" y="4149080"/>
            <a:ext cx="1622826" cy="562630"/>
          </a:xfrm>
          <a:prstGeom prst="wedgeEllipseCallout">
            <a:avLst>
              <a:gd name="adj1" fmla="val 84987"/>
              <a:gd name="adj2" fmla="val -189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CA" sz="1000" b="1" dirty="0"/>
              <a:t>Protéger les avancées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91680" y="5157192"/>
            <a:ext cx="1622826" cy="562630"/>
          </a:xfrm>
          <a:prstGeom prst="wedgeEllipseCallout">
            <a:avLst>
              <a:gd name="adj1" fmla="val 73520"/>
              <a:gd name="adj2" fmla="val -7251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CA" sz="1000" b="1" dirty="0"/>
              <a:t>Encourager les francs-tireurs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35896" y="2204864"/>
            <a:ext cx="1622826" cy="779026"/>
          </a:xfrm>
          <a:prstGeom prst="wedgeEllipseCallout">
            <a:avLst>
              <a:gd name="adj1" fmla="val 11349"/>
              <a:gd name="adj2" fmla="val 7289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CA" sz="1000" b="1" dirty="0"/>
              <a:t>Lier </a:t>
            </a:r>
            <a:br>
              <a:rPr lang="fr-CA" sz="1000" b="1" dirty="0"/>
            </a:br>
            <a:r>
              <a:rPr lang="fr-CA" sz="1000" b="1" dirty="0"/>
              <a:t>le présent au futur</a:t>
            </a:r>
          </a:p>
        </p:txBody>
      </p:sp>
    </p:spTree>
    <p:extLst>
      <p:ext uri="{BB962C8B-B14F-4D97-AF65-F5344CB8AC3E}">
        <p14:creationId xmlns:p14="http://schemas.microsoft.com/office/powerpoint/2010/main" val="315333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C99D811-8814-B64B-B5DF-072DB2B3787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01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3012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53988" y="908050"/>
            <a:ext cx="8810625" cy="9367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L’innovation</a:t>
            </a:r>
            <a:endParaRPr lang="fr-FR" sz="1000" dirty="0"/>
          </a:p>
          <a:p>
            <a:endParaRPr lang="fr-FR" sz="1000" dirty="0"/>
          </a:p>
          <a:p>
            <a:pPr algn="ctr"/>
            <a:r>
              <a:rPr lang="fr-FR" sz="1600" dirty="0"/>
              <a:t>«La réussite dans les affaires passe par l’innovation»</a:t>
            </a:r>
            <a:r>
              <a:rPr lang="fr-FR" sz="1000" dirty="0"/>
              <a:t> </a:t>
            </a: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7" name="Diagramme 1"/>
          <p:cNvGraphicFramePr/>
          <p:nvPr>
            <p:extLst>
              <p:ext uri="{D42A27DB-BD31-4B8C-83A1-F6EECF244321}">
                <p14:modId xmlns:p14="http://schemas.microsoft.com/office/powerpoint/2010/main" val="4056082083"/>
              </p:ext>
            </p:extLst>
          </p:nvPr>
        </p:nvGraphicFramePr>
        <p:xfrm>
          <a:off x="611560" y="2276872"/>
          <a:ext cx="756084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395C9B9-47E7-DF4D-9D89-58CADA8786EE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9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CA" dirty="0"/>
              <a:t>LA GESTION DU CHANGEMENT ET DE L</a:t>
            </a:r>
            <a:r>
              <a:rPr lang="ja-JP" altLang="fr-CA"/>
              <a:t>’</a:t>
            </a:r>
            <a:r>
              <a:rPr lang="fr-CA" dirty="0"/>
              <a:t>INNOVATION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C99D811-8814-B64B-B5DF-072DB2B3787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01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3012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79512" y="764704"/>
            <a:ext cx="8810625" cy="9367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L’innovation</a:t>
            </a:r>
            <a:endParaRPr lang="fr-FR" sz="1000" dirty="0"/>
          </a:p>
          <a:p>
            <a:endParaRPr lang="fr-FR" sz="1000" dirty="0"/>
          </a:p>
          <a:p>
            <a:pPr algn="ctr"/>
            <a:r>
              <a:rPr lang="fr-FR" sz="1600" dirty="0"/>
              <a:t> </a:t>
            </a:r>
          </a:p>
          <a:p>
            <a:pPr algn="ctr"/>
            <a:r>
              <a:rPr lang="fr-FR" sz="1000" dirty="0"/>
              <a:t> </a:t>
            </a: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83568" y="4797152"/>
            <a:ext cx="2880320" cy="1399361"/>
          </a:xfrm>
          <a:prstGeom prst="wedgeEllipseCallout">
            <a:avLst>
              <a:gd name="adj1" fmla="val 63122"/>
              <a:gd name="adj2" fmla="val -11479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aseline="30000" dirty="0"/>
              <a:t>Dans l’univers dynamique et chaotique de la concurrence mondiale, les entreprises doivent créer de nouveaux produits et services.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700808"/>
            <a:ext cx="7632848" cy="23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3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D117BED3-8E02-DE46-A949-FC75562C9754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5059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5060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153988" y="908050"/>
            <a:ext cx="8810625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L’innovation</a:t>
            </a:r>
            <a:endParaRPr lang="fr-FR" sz="1100" dirty="0"/>
          </a:p>
          <a:p>
            <a:endParaRPr lang="fr-FR" sz="1100" dirty="0"/>
          </a:p>
          <a:p>
            <a:pPr algn="ctr"/>
            <a:r>
              <a:rPr lang="fr-FR" sz="2000" dirty="0"/>
              <a:t>Comment stimuler l’innovation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204864"/>
            <a:ext cx="7559228" cy="3787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3F989A7-E7E0-7B46-ACAD-65A490254175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Nommer les facteurs environnementaux qui engendrent le besoin</a:t>
            </a:r>
            <a:br>
              <a:rPr lang="fr-CA" sz="1400" dirty="0"/>
            </a:br>
            <a:r>
              <a:rPr lang="fr-CA" sz="1400" dirty="0"/>
              <a:t>de changement.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Comparer les deux approches du processus de changement </a:t>
            </a:r>
            <a:br>
              <a:rPr lang="fr-CA" sz="1400" dirty="0"/>
            </a:br>
            <a:r>
              <a:rPr lang="fr-CA" sz="1400" dirty="0"/>
              <a:t>et mettre en évidence leurs différences.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Classer les catégories de changements organisationnels.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Nommer les principales causes de la résistance au changement, ainsi que les moyens permettant de gérer efficacement ce phénomène.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Décrire les stratégies de gestion de crise.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Expliquer les enjeux actuels en matière de gestion du changement.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Expliquer ce qu</a:t>
            </a:r>
            <a:r>
              <a:rPr lang="ja-JP" altLang="fr-CA" sz="1400" dirty="0"/>
              <a:t>’</a:t>
            </a:r>
            <a:r>
              <a:rPr lang="fr-CA" sz="1400" dirty="0"/>
              <a:t>est l</a:t>
            </a:r>
            <a:r>
              <a:rPr lang="ja-JP" altLang="fr-CA" sz="1400" dirty="0"/>
              <a:t>’</a:t>
            </a:r>
            <a:r>
              <a:rPr lang="fr-CA" sz="1400" dirty="0"/>
              <a:t>innovation et comment on peut la stimuler.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B0788AF-E58F-FF4E-86C5-F6B16D7A149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0244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10245" name="Placeholder 1030"/>
          <p:cNvSpPr txBox="1">
            <a:spLocks noChangeArrowheads="1"/>
          </p:cNvSpPr>
          <p:nvPr/>
        </p:nvSpPr>
        <p:spPr bwMode="auto">
          <a:xfrm>
            <a:off x="806450" y="9080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 monde des affaires est «VICA»</a:t>
            </a:r>
          </a:p>
        </p:txBody>
      </p:sp>
      <p:graphicFrame>
        <p:nvGraphicFramePr>
          <p:cNvPr id="9" name="Diagramme 1"/>
          <p:cNvGraphicFramePr/>
          <p:nvPr>
            <p:extLst>
              <p:ext uri="{D42A27DB-BD31-4B8C-83A1-F6EECF244321}">
                <p14:modId xmlns:p14="http://schemas.microsoft.com/office/powerpoint/2010/main" val="3292350235"/>
              </p:ext>
            </p:extLst>
          </p:nvPr>
        </p:nvGraphicFramePr>
        <p:xfrm>
          <a:off x="611560" y="2492896"/>
          <a:ext cx="79208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5F280DA-2AD6-E846-9CEE-CA0FE8E5651A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9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8" name="Placeholder 1030"/>
          <p:cNvSpPr txBox="1">
            <a:spLocks noChangeArrowheads="1"/>
          </p:cNvSpPr>
          <p:nvPr/>
        </p:nvSpPr>
        <p:spPr>
          <a:xfrm>
            <a:off x="806450" y="908050"/>
            <a:ext cx="7772400" cy="6588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r>
              <a:rPr lang="fr-FR" sz="3600" dirty="0"/>
              <a:t>Les contextes du changement</a:t>
            </a:r>
            <a:endParaRPr lang="fr-FR" sz="1000" dirty="0"/>
          </a:p>
          <a:p>
            <a:endParaRPr lang="fr-FR" sz="1000" dirty="0"/>
          </a:p>
          <a:p>
            <a:r>
              <a:rPr lang="fr-FR" sz="1600" dirty="0"/>
              <a:t>Quelques facteurs externes  </a:t>
            </a:r>
          </a:p>
        </p:txBody>
      </p:sp>
      <p:sp>
        <p:nvSpPr>
          <p:cNvPr id="12293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26" name="ZoneTexte 6"/>
          <p:cNvSpPr txBox="1">
            <a:spLocks noChangeArrowheads="1"/>
          </p:cNvSpPr>
          <p:nvPr/>
        </p:nvSpPr>
        <p:spPr bwMode="auto">
          <a:xfrm>
            <a:off x="251520" y="3068960"/>
            <a:ext cx="2448272" cy="995422"/>
          </a:xfrm>
          <a:prstGeom prst="wedgeEllipseCallout">
            <a:avLst>
              <a:gd name="adj1" fmla="val 59864"/>
              <a:gd name="adj2" fmla="val -2392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/>
            <a:r>
              <a:rPr lang="fr-FR" sz="1000" b="1" dirty="0"/>
              <a:t>Développement des économies émergentes </a:t>
            </a:r>
          </a:p>
          <a:p>
            <a:pPr>
              <a:buFont typeface="Arial"/>
              <a:buChar char="•"/>
            </a:pPr>
            <a:r>
              <a:rPr lang="fr-FR" sz="1000" dirty="0"/>
              <a:t>Clients potentiels </a:t>
            </a:r>
          </a:p>
          <a:p>
            <a:pPr>
              <a:buFont typeface="Arial"/>
              <a:buChar char="•"/>
            </a:pPr>
            <a:r>
              <a:rPr lang="fr-FR" sz="1000" dirty="0"/>
              <a:t>Concurrents compétitifs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348880"/>
            <a:ext cx="3124200" cy="3035300"/>
          </a:xfrm>
          <a:prstGeom prst="rect">
            <a:avLst/>
          </a:prstGeom>
        </p:spPr>
      </p:pic>
      <p:sp>
        <p:nvSpPr>
          <p:cNvPr id="28" name="ZoneTexte 6"/>
          <p:cNvSpPr txBox="1">
            <a:spLocks noChangeArrowheads="1"/>
          </p:cNvSpPr>
          <p:nvPr/>
        </p:nvSpPr>
        <p:spPr bwMode="auto">
          <a:xfrm>
            <a:off x="467544" y="1556792"/>
            <a:ext cx="2376265" cy="1428214"/>
          </a:xfrm>
          <a:prstGeom prst="wedgeEllipseCallout">
            <a:avLst>
              <a:gd name="adj1" fmla="val 54296"/>
              <a:gd name="adj2" fmla="val 4693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0" b="1" dirty="0"/>
              <a:t>Mondialisation</a:t>
            </a:r>
          </a:p>
          <a:p>
            <a:pPr>
              <a:buFont typeface="Arial"/>
              <a:buChar char="•"/>
            </a:pPr>
            <a:r>
              <a:rPr lang="fr-FR" sz="1000" dirty="0"/>
              <a:t>Concurrence</a:t>
            </a:r>
          </a:p>
          <a:p>
            <a:pPr>
              <a:buFont typeface="Arial"/>
              <a:buChar char="•"/>
            </a:pPr>
            <a:r>
              <a:rPr lang="fr-FR" sz="1000" dirty="0"/>
              <a:t>Relocalisation de la production</a:t>
            </a:r>
          </a:p>
          <a:p>
            <a:pPr>
              <a:buFont typeface="Arial"/>
              <a:buChar char="•"/>
            </a:pPr>
            <a:r>
              <a:rPr lang="fr-FR" sz="1000" dirty="0"/>
              <a:t>Alliance économique </a:t>
            </a:r>
          </a:p>
          <a:p>
            <a:pPr>
              <a:buFont typeface="Arial" charset="0"/>
              <a:buChar char="•"/>
            </a:pPr>
            <a:endParaRPr lang="fr-CA" sz="1000" dirty="0"/>
          </a:p>
        </p:txBody>
      </p:sp>
      <p:sp>
        <p:nvSpPr>
          <p:cNvPr id="29" name="ZoneTexte 6"/>
          <p:cNvSpPr txBox="1">
            <a:spLocks noChangeArrowheads="1"/>
          </p:cNvSpPr>
          <p:nvPr/>
        </p:nvSpPr>
        <p:spPr bwMode="auto">
          <a:xfrm>
            <a:off x="179512" y="4149080"/>
            <a:ext cx="2520280" cy="995422"/>
          </a:xfrm>
          <a:prstGeom prst="wedgeEllipseCallout">
            <a:avLst>
              <a:gd name="adj1" fmla="val 60404"/>
              <a:gd name="adj2" fmla="val -961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0" b="1" dirty="0"/>
              <a:t>Évolution démographique </a:t>
            </a:r>
          </a:p>
          <a:p>
            <a:pPr>
              <a:buFont typeface="Arial"/>
              <a:buChar char="•"/>
            </a:pPr>
            <a:r>
              <a:rPr lang="fr-FR" sz="1000" dirty="0"/>
              <a:t>Vieillissement de la population</a:t>
            </a:r>
          </a:p>
          <a:p>
            <a:pPr>
              <a:buFont typeface="Arial"/>
              <a:buChar char="•"/>
            </a:pPr>
            <a:r>
              <a:rPr lang="fr-FR" sz="1000" dirty="0"/>
              <a:t>Baby-boom</a:t>
            </a:r>
            <a:endParaRPr lang="fr-CA" sz="1000" dirty="0"/>
          </a:p>
        </p:txBody>
      </p:sp>
      <p:sp>
        <p:nvSpPr>
          <p:cNvPr id="3" name="ZoneTexte 2"/>
          <p:cNvSpPr txBox="1"/>
          <p:nvPr/>
        </p:nvSpPr>
        <p:spPr>
          <a:xfrm>
            <a:off x="6694423" y="23028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0" name="ZoneTexte 6"/>
          <p:cNvSpPr txBox="1">
            <a:spLocks noChangeArrowheads="1"/>
          </p:cNvSpPr>
          <p:nvPr/>
        </p:nvSpPr>
        <p:spPr bwMode="auto">
          <a:xfrm>
            <a:off x="6228184" y="1628800"/>
            <a:ext cx="2808312" cy="1428214"/>
          </a:xfrm>
          <a:prstGeom prst="wedgeEllipseCallout">
            <a:avLst>
              <a:gd name="adj1" fmla="val -46335"/>
              <a:gd name="adj2" fmla="val 64391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/>
            <a:r>
              <a:rPr lang="fr-FR" sz="1000" b="1" dirty="0"/>
              <a:t>Exigences du développement durable </a:t>
            </a:r>
          </a:p>
          <a:p>
            <a:pPr>
              <a:buFont typeface="Arial"/>
              <a:buChar char="•"/>
            </a:pPr>
            <a:r>
              <a:rPr lang="fr-FR" sz="1000" dirty="0"/>
              <a:t>Pression de groupes sociaux </a:t>
            </a:r>
          </a:p>
          <a:p>
            <a:pPr>
              <a:buFont typeface="Arial"/>
              <a:buChar char="•"/>
            </a:pPr>
            <a:r>
              <a:rPr lang="fr-FR" sz="1000" dirty="0"/>
              <a:t>Législation </a:t>
            </a:r>
          </a:p>
          <a:p>
            <a:pPr>
              <a:buFont typeface="Arial" charset="0"/>
              <a:buChar char="•"/>
            </a:pPr>
            <a:endParaRPr lang="fr-CA" sz="1000" dirty="0"/>
          </a:p>
        </p:txBody>
      </p:sp>
      <p:sp>
        <p:nvSpPr>
          <p:cNvPr id="31" name="ZoneTexte 6"/>
          <p:cNvSpPr txBox="1">
            <a:spLocks noChangeArrowheads="1"/>
          </p:cNvSpPr>
          <p:nvPr/>
        </p:nvSpPr>
        <p:spPr bwMode="auto">
          <a:xfrm>
            <a:off x="6372200" y="3140968"/>
            <a:ext cx="2376265" cy="995422"/>
          </a:xfrm>
          <a:prstGeom prst="wedgeEllipseCallout">
            <a:avLst>
              <a:gd name="adj1" fmla="val -59591"/>
              <a:gd name="adj2" fmla="val 65511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/>
            <a:r>
              <a:rPr lang="fr-FR" sz="1000" b="1" dirty="0"/>
              <a:t>Externalisation des activités </a:t>
            </a:r>
          </a:p>
          <a:p>
            <a:pPr>
              <a:buFont typeface="Arial"/>
              <a:buChar char="•"/>
            </a:pPr>
            <a:r>
              <a:rPr lang="fr-FR" sz="1000" dirty="0"/>
              <a:t>Recentrage sur les compétences clés </a:t>
            </a:r>
          </a:p>
        </p:txBody>
      </p:sp>
      <p:sp>
        <p:nvSpPr>
          <p:cNvPr id="32" name="ZoneTexte 6"/>
          <p:cNvSpPr txBox="1">
            <a:spLocks noChangeArrowheads="1"/>
          </p:cNvSpPr>
          <p:nvPr/>
        </p:nvSpPr>
        <p:spPr bwMode="auto">
          <a:xfrm>
            <a:off x="6012160" y="5229200"/>
            <a:ext cx="2808312" cy="1211818"/>
          </a:xfrm>
          <a:prstGeom prst="wedgeEllipseCallout">
            <a:avLst>
              <a:gd name="adj1" fmla="val -70004"/>
              <a:gd name="adj2" fmla="val -3163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0" b="1" dirty="0"/>
              <a:t>Technologies </a:t>
            </a:r>
          </a:p>
          <a:p>
            <a:pPr>
              <a:buFont typeface="Arial"/>
              <a:buChar char="•"/>
            </a:pPr>
            <a:r>
              <a:rPr lang="fr-FR" sz="1000" dirty="0"/>
              <a:t>Omniprésence de l’informatique</a:t>
            </a:r>
          </a:p>
          <a:p>
            <a:pPr>
              <a:buFont typeface="Arial"/>
              <a:buChar char="•"/>
            </a:pPr>
            <a:r>
              <a:rPr lang="fr-FR" sz="1000" dirty="0"/>
              <a:t>Développement de nouvelles TIC</a:t>
            </a:r>
            <a:endParaRPr lang="fr-CA" sz="1000" dirty="0"/>
          </a:p>
        </p:txBody>
      </p:sp>
      <p:sp>
        <p:nvSpPr>
          <p:cNvPr id="33" name="ZoneTexte 6"/>
          <p:cNvSpPr txBox="1">
            <a:spLocks noChangeArrowheads="1"/>
          </p:cNvSpPr>
          <p:nvPr/>
        </p:nvSpPr>
        <p:spPr bwMode="auto">
          <a:xfrm>
            <a:off x="611560" y="5229200"/>
            <a:ext cx="2664296" cy="1211818"/>
          </a:xfrm>
          <a:prstGeom prst="wedgeEllipseCallout">
            <a:avLst>
              <a:gd name="adj1" fmla="val 61842"/>
              <a:gd name="adj2" fmla="val -3065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0" b="1" dirty="0"/>
              <a:t>Accélération de l’innovation </a:t>
            </a:r>
          </a:p>
          <a:p>
            <a:pPr>
              <a:buFont typeface="Arial"/>
              <a:buChar char="•"/>
            </a:pPr>
            <a:r>
              <a:rPr lang="fr-FR" sz="1000" dirty="0"/>
              <a:t>Organisation apprenante</a:t>
            </a:r>
          </a:p>
          <a:p>
            <a:pPr>
              <a:buFont typeface="Arial"/>
              <a:buChar char="•"/>
            </a:pPr>
            <a:r>
              <a:rPr lang="fr-FR" sz="1000" dirty="0"/>
              <a:t>Capacité de changer l’organisation </a:t>
            </a:r>
          </a:p>
          <a:p>
            <a:pPr>
              <a:buFont typeface="Arial" charset="0"/>
              <a:buChar char="•"/>
            </a:pPr>
            <a:endParaRPr lang="fr-CA" sz="1000" dirty="0"/>
          </a:p>
        </p:txBody>
      </p:sp>
      <p:sp>
        <p:nvSpPr>
          <p:cNvPr id="34" name="ZoneTexte 6"/>
          <p:cNvSpPr txBox="1">
            <a:spLocks noChangeArrowheads="1"/>
          </p:cNvSpPr>
          <p:nvPr/>
        </p:nvSpPr>
        <p:spPr bwMode="auto">
          <a:xfrm>
            <a:off x="6516216" y="4293096"/>
            <a:ext cx="2376265" cy="779026"/>
          </a:xfrm>
          <a:prstGeom prst="wedgeEllipseCallout">
            <a:avLst>
              <a:gd name="adj1" fmla="val -64087"/>
              <a:gd name="adj2" fmla="val 1092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0" b="1" dirty="0"/>
              <a:t>Partenariats </a:t>
            </a:r>
          </a:p>
          <a:p>
            <a:pPr>
              <a:buFont typeface="Arial"/>
              <a:buChar char="•"/>
            </a:pPr>
            <a:r>
              <a:rPr lang="fr-FR" sz="1000" dirty="0"/>
              <a:t>Importance des investissements requis</a:t>
            </a:r>
            <a:endParaRPr lang="fr-CA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5F280DA-2AD6-E846-9CEE-CA0FE8E5651A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91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8" name="Placeholder 1030"/>
          <p:cNvSpPr txBox="1">
            <a:spLocks noChangeArrowheads="1"/>
          </p:cNvSpPr>
          <p:nvPr/>
        </p:nvSpPr>
        <p:spPr>
          <a:xfrm>
            <a:off x="806450" y="908050"/>
            <a:ext cx="7772400" cy="6588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r>
              <a:rPr lang="fr-FR" sz="3600" dirty="0"/>
              <a:t>Les contextes du changement</a:t>
            </a:r>
            <a:endParaRPr lang="fr-FR" sz="1000" dirty="0"/>
          </a:p>
          <a:p>
            <a:endParaRPr lang="fr-FR" sz="1000" dirty="0"/>
          </a:p>
          <a:p>
            <a:r>
              <a:rPr lang="fr-FR" sz="1600" dirty="0"/>
              <a:t>Quelques facteurs internes  </a:t>
            </a:r>
          </a:p>
        </p:txBody>
      </p:sp>
      <p:sp>
        <p:nvSpPr>
          <p:cNvPr id="12293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060848"/>
            <a:ext cx="3124200" cy="3035300"/>
          </a:xfrm>
          <a:prstGeom prst="rect">
            <a:avLst/>
          </a:prstGeom>
        </p:spPr>
      </p:pic>
      <p:sp>
        <p:nvSpPr>
          <p:cNvPr id="28" name="ZoneTexte 6"/>
          <p:cNvSpPr txBox="1">
            <a:spLocks noChangeArrowheads="1"/>
          </p:cNvSpPr>
          <p:nvPr/>
        </p:nvSpPr>
        <p:spPr bwMode="auto">
          <a:xfrm>
            <a:off x="179512" y="1700808"/>
            <a:ext cx="2664297" cy="1644610"/>
          </a:xfrm>
          <a:prstGeom prst="wedgeEllipseCallout">
            <a:avLst>
              <a:gd name="adj1" fmla="val 82293"/>
              <a:gd name="adj2" fmla="val 6642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/>
            <a:r>
              <a:rPr lang="fr-FR" sz="1000" b="1" dirty="0"/>
              <a:t>Nouvelle stratégie organisationnelle </a:t>
            </a:r>
          </a:p>
          <a:p>
            <a:pPr>
              <a:buFont typeface="Arial"/>
              <a:buChar char="•"/>
            </a:pPr>
            <a:r>
              <a:rPr lang="fr-FR" sz="1000" dirty="0"/>
              <a:t>Stratégie de mise en marché</a:t>
            </a:r>
          </a:p>
          <a:p>
            <a:pPr>
              <a:buFont typeface="Arial"/>
              <a:buChar char="•"/>
            </a:pPr>
            <a:r>
              <a:rPr lang="fr-FR" sz="1000" dirty="0"/>
              <a:t>Stratégie de croissance</a:t>
            </a:r>
          </a:p>
          <a:p>
            <a:pPr>
              <a:buFont typeface="Arial"/>
              <a:buChar char="•"/>
            </a:pPr>
            <a:r>
              <a:rPr lang="fr-FR" sz="1000" dirty="0"/>
              <a:t>Restructuration organisationnelle </a:t>
            </a:r>
          </a:p>
        </p:txBody>
      </p:sp>
      <p:sp>
        <p:nvSpPr>
          <p:cNvPr id="29" name="ZoneTexte 6"/>
          <p:cNvSpPr txBox="1">
            <a:spLocks noChangeArrowheads="1"/>
          </p:cNvSpPr>
          <p:nvPr/>
        </p:nvSpPr>
        <p:spPr bwMode="auto">
          <a:xfrm>
            <a:off x="6372200" y="1844824"/>
            <a:ext cx="2592288" cy="1428214"/>
          </a:xfrm>
          <a:prstGeom prst="wedgeEllipseCallout">
            <a:avLst>
              <a:gd name="adj1" fmla="val -87921"/>
              <a:gd name="adj2" fmla="val 5979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0" b="1" dirty="0"/>
              <a:t>Nouveaux équipements </a:t>
            </a:r>
          </a:p>
          <a:p>
            <a:pPr>
              <a:buFont typeface="Arial"/>
              <a:buChar char="•"/>
            </a:pPr>
            <a:r>
              <a:rPr lang="fr-FR" sz="1000" dirty="0"/>
              <a:t>Modification des méthodes de travail</a:t>
            </a:r>
          </a:p>
          <a:p>
            <a:pPr>
              <a:buFont typeface="Arial"/>
              <a:buChar char="•"/>
            </a:pPr>
            <a:r>
              <a:rPr lang="fr-FR" sz="1000" dirty="0"/>
              <a:t>Modification de la structure des postes de travail </a:t>
            </a:r>
            <a:endParaRPr lang="fr-FR" sz="1000" dirty="0">
              <a:effectLst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94423" y="23028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>
            <a:off x="179512" y="3645024"/>
            <a:ext cx="2664297" cy="1861006"/>
          </a:xfrm>
          <a:prstGeom prst="wedgeEllipseCallout">
            <a:avLst>
              <a:gd name="adj1" fmla="val 82713"/>
              <a:gd name="adj2" fmla="val -4390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0" b="1" dirty="0"/>
              <a:t>Nouveau gestionnaire </a:t>
            </a:r>
          </a:p>
          <a:p>
            <a:pPr>
              <a:buFont typeface="Arial"/>
              <a:buChar char="•"/>
            </a:pPr>
            <a:r>
              <a:rPr lang="fr-FR" sz="1000" dirty="0"/>
              <a:t>Modification de la mission, des stratégies et des processus </a:t>
            </a:r>
          </a:p>
          <a:p>
            <a:pPr>
              <a:buFont typeface="Arial"/>
              <a:buChar char="•"/>
            </a:pPr>
            <a:r>
              <a:rPr lang="fr-FR" sz="1000" dirty="0"/>
              <a:t>Restructuration des rôles et des responsabilités</a:t>
            </a:r>
          </a:p>
          <a:p>
            <a:pPr>
              <a:buFont typeface="Arial"/>
              <a:buChar char="•"/>
            </a:pPr>
            <a:r>
              <a:rPr lang="fr-FR" sz="1000" dirty="0"/>
              <a:t>Influence sur la culture organisationnelle </a:t>
            </a:r>
          </a:p>
        </p:txBody>
      </p:sp>
      <p:sp>
        <p:nvSpPr>
          <p:cNvPr id="17" name="ZoneTexte 6"/>
          <p:cNvSpPr txBox="1">
            <a:spLocks noChangeArrowheads="1"/>
          </p:cNvSpPr>
          <p:nvPr/>
        </p:nvSpPr>
        <p:spPr bwMode="auto">
          <a:xfrm>
            <a:off x="2555776" y="5373216"/>
            <a:ext cx="3960440" cy="995422"/>
          </a:xfrm>
          <a:prstGeom prst="wedgeEllipseCallout">
            <a:avLst>
              <a:gd name="adj1" fmla="val 350"/>
              <a:gd name="adj2" fmla="val -14819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/>
            <a:r>
              <a:rPr lang="fr-FR" sz="1000" b="1" dirty="0"/>
              <a:t>Indicateurs de performance insatisfaisants </a:t>
            </a:r>
          </a:p>
          <a:p>
            <a:pPr>
              <a:buFont typeface="Arial"/>
              <a:buChar char="•"/>
            </a:pPr>
            <a:r>
              <a:rPr lang="fr-FR" sz="1000" dirty="0"/>
              <a:t>Amélioration des processus ou des méthodes de travail</a:t>
            </a:r>
          </a:p>
          <a:p>
            <a:pPr>
              <a:buFont typeface="Arial"/>
              <a:buChar char="•"/>
            </a:pPr>
            <a:r>
              <a:rPr lang="fr-FR" sz="1000" dirty="0"/>
              <a:t>Amélioration des processus de contrôle </a:t>
            </a:r>
            <a:endParaRPr lang="fr-FR" sz="1000" dirty="0">
              <a:effectLst/>
            </a:endParaRPr>
          </a:p>
        </p:txBody>
      </p:sp>
      <p:sp>
        <p:nvSpPr>
          <p:cNvPr id="19" name="ZoneTexte 6"/>
          <p:cNvSpPr txBox="1">
            <a:spLocks noChangeArrowheads="1"/>
          </p:cNvSpPr>
          <p:nvPr/>
        </p:nvSpPr>
        <p:spPr bwMode="auto">
          <a:xfrm>
            <a:off x="6228184" y="3789040"/>
            <a:ext cx="2736304" cy="1428214"/>
          </a:xfrm>
          <a:prstGeom prst="wedgeEllipseCallout">
            <a:avLst>
              <a:gd name="adj1" fmla="val -80475"/>
              <a:gd name="adj2" fmla="val -5225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15900" indent="-215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0" b="1" dirty="0"/>
              <a:t>Insatisfaction des employés </a:t>
            </a:r>
          </a:p>
          <a:p>
            <a:pPr>
              <a:buFont typeface="Arial"/>
              <a:buChar char="•"/>
            </a:pPr>
            <a:r>
              <a:rPr lang="fr-FR" sz="1000" dirty="0"/>
              <a:t>Modification des processus</a:t>
            </a:r>
          </a:p>
          <a:p>
            <a:pPr>
              <a:buFont typeface="Arial"/>
              <a:buChar char="•"/>
            </a:pPr>
            <a:r>
              <a:rPr lang="fr-FR" sz="1000" dirty="0"/>
              <a:t>Modification de la culture organisationnelle </a:t>
            </a:r>
          </a:p>
          <a:p>
            <a:pPr>
              <a:buFont typeface="Arial"/>
              <a:buChar char="•"/>
            </a:pPr>
            <a:r>
              <a:rPr lang="fr-FR" sz="1000" dirty="0"/>
              <a:t>Révision des stratégies de motivation et de rétribution </a:t>
            </a:r>
            <a:endParaRPr lang="fr-FR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254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BA7BE3C-4FDC-2344-940F-6AE957A0F285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8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323528" y="908050"/>
            <a:ext cx="8568952" cy="649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Deux approches du processus de changement </a:t>
            </a:r>
          </a:p>
        </p:txBody>
      </p:sp>
      <p:sp>
        <p:nvSpPr>
          <p:cNvPr id="16389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5" y="2564904"/>
            <a:ext cx="8261137" cy="17281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07704" y="4869160"/>
            <a:ext cx="3746642" cy="995422"/>
          </a:xfrm>
          <a:prstGeom prst="wedgeEllipseCallout">
            <a:avLst>
              <a:gd name="adj1" fmla="val 38245"/>
              <a:gd name="adj2" fmla="val -9928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On ne devrait jamais considérer le changement comme une perturbation occasionnelle dans un environnement autrement calme et stable...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26CF06F-D3D8-AA44-B88C-28D5057C4971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5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5"/>
          <p:cNvSpPr txBox="1">
            <a:spLocks noChangeArrowheads="1"/>
          </p:cNvSpPr>
          <p:nvPr/>
        </p:nvSpPr>
        <p:spPr>
          <a:xfrm>
            <a:off x="684213" y="908050"/>
            <a:ext cx="7772400" cy="5381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 processus de changement</a:t>
            </a:r>
          </a:p>
        </p:txBody>
      </p:sp>
      <p:sp>
        <p:nvSpPr>
          <p:cNvPr id="18437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770427"/>
            <a:ext cx="7940082" cy="3386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D2D4A8E1-B243-264F-B012-663924442F0B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3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323528" y="835025"/>
            <a:ext cx="8424936" cy="7842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gestion du changement organisationnel </a:t>
            </a:r>
            <a:endParaRPr lang="fr-FR" sz="1000" dirty="0"/>
          </a:p>
        </p:txBody>
      </p:sp>
      <p:sp>
        <p:nvSpPr>
          <p:cNvPr id="20485" name="Placeholder 2"/>
          <p:cNvSpPr>
            <a:spLocks noChangeArrowheads="1"/>
          </p:cNvSpPr>
          <p:nvPr/>
        </p:nvSpPr>
        <p:spPr bwMode="auto">
          <a:xfrm>
            <a:off x="2689225" y="6494463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900" b="1" dirty="0">
                <a:solidFill>
                  <a:schemeClr val="tx2"/>
                </a:solidFill>
              </a:rPr>
              <a:t>CHAPITRE 9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Osaka" charset="0"/>
                <a:cs typeface="Osaka" charset="0"/>
              </a:rPr>
              <a:t>LA GESTION DU CHANGEMENT ET DE L’INNOVATION</a:t>
            </a:r>
            <a:endParaRPr lang="en-US" sz="900" i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1894497"/>
            <a:ext cx="7788619" cy="3118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3157</TotalTime>
  <Words>1478</Words>
  <Application>Microsoft Office PowerPoint</Application>
  <PresentationFormat>Affichage à l'écran (4:3)</PresentationFormat>
  <Paragraphs>278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Arial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David Coulombe</cp:lastModifiedBy>
  <cp:revision>216</cp:revision>
  <cp:lastPrinted>2012-11-19T20:15:19Z</cp:lastPrinted>
  <dcterms:created xsi:type="dcterms:W3CDTF">2010-06-17T13:05:13Z</dcterms:created>
  <dcterms:modified xsi:type="dcterms:W3CDTF">2021-07-29T17:43:27Z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